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8" r:id="rId2"/>
    <p:sldId id="269" r:id="rId3"/>
    <p:sldId id="267" r:id="rId4"/>
    <p:sldId id="257" r:id="rId5"/>
    <p:sldId id="256" r:id="rId6"/>
    <p:sldId id="258" r:id="rId7"/>
    <p:sldId id="259" r:id="rId8"/>
    <p:sldId id="260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4" r:id="rId23"/>
  </p:sldIdLst>
  <p:sldSz cx="12192000" cy="6858000"/>
  <p:notesSz cx="6858000" cy="9144000"/>
  <p:embeddedFontLst>
    <p:embeddedFont>
      <p:font typeface="VNI-Commerce" pitchFamily="2" charset="0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.VnCommercial Script" panose="020B7200000000000000" pitchFamily="34" charset="0"/>
      <p: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HP001 4 hàng" panose="020B0604020202020204" charset="0"/>
      <p:regular r:id="rId37"/>
      <p:bold r:id="rId38"/>
    </p:embeddedFont>
    <p:embeddedFont>
      <p:font typeface="宋体" panose="02010600030101010101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4F01D-10EB-43FD-BECF-F1D66A7561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A1DB8-9B3E-4CA4-81FF-6F890E7AD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307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567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65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874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3357;gfa9253a06c_0_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Google Shape;3358;gfa9253a06c_0_5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224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56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27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95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36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89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2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733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AA9E6-C7C8-402E-897F-BA1F3E5DA40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8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53;p28"/>
          <p:cNvGrpSpPr>
            <a:grpSpLocks/>
          </p:cNvGrpSpPr>
          <p:nvPr/>
        </p:nvGrpSpPr>
        <p:grpSpPr bwMode="auto">
          <a:xfrm flipH="1">
            <a:off x="827617" y="5672667"/>
            <a:ext cx="1608667" cy="448733"/>
            <a:chOff x="7299150" y="4255275"/>
            <a:chExt cx="1206211" cy="336300"/>
          </a:xfrm>
        </p:grpSpPr>
        <p:sp>
          <p:nvSpPr>
            <p:cNvPr id="5" name="Google Shape;554;p28"/>
            <p:cNvSpPr>
              <a:spLocks/>
            </p:cNvSpPr>
            <p:nvPr/>
          </p:nvSpPr>
          <p:spPr bwMode="auto">
            <a:xfrm>
              <a:off x="8437571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6" name="Google Shape;555;p28"/>
            <p:cNvSpPr>
              <a:spLocks/>
            </p:cNvSpPr>
            <p:nvPr/>
          </p:nvSpPr>
          <p:spPr bwMode="auto">
            <a:xfrm>
              <a:off x="8311080" y="4522973"/>
              <a:ext cx="67790" cy="67790"/>
            </a:xfrm>
            <a:custGeom>
              <a:avLst/>
              <a:gdLst>
                <a:gd name="T0" fmla="*/ 2922 w 1253"/>
                <a:gd name="T1" fmla="*/ 3664664 h 1253"/>
                <a:gd name="T2" fmla="*/ 2922 w 1253"/>
                <a:gd name="T3" fmla="*/ 0 h 1253"/>
                <a:gd name="T4" fmla="*/ 3667585 w 1253"/>
                <a:gd name="T5" fmla="*/ 0 h 1253"/>
                <a:gd name="T6" fmla="*/ 3667585 w 1253"/>
                <a:gd name="T7" fmla="*/ 3664664 h 1253"/>
                <a:gd name="T8" fmla="*/ 2922 w 1253"/>
                <a:gd name="T9" fmla="*/ 3664664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53" extrusionOk="0">
                  <a:moveTo>
                    <a:pt x="1" y="1252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52"/>
                  </a:lnTo>
                  <a:lnTo>
                    <a:pt x="1" y="12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" name="Google Shape;556;p28"/>
            <p:cNvSpPr>
              <a:spLocks/>
            </p:cNvSpPr>
            <p:nvPr/>
          </p:nvSpPr>
          <p:spPr bwMode="auto">
            <a:xfrm>
              <a:off x="8184589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" name="Google Shape;557;p28"/>
            <p:cNvSpPr>
              <a:spLocks/>
            </p:cNvSpPr>
            <p:nvPr/>
          </p:nvSpPr>
          <p:spPr bwMode="auto">
            <a:xfrm>
              <a:off x="8058097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" name="Google Shape;558;p28"/>
            <p:cNvSpPr>
              <a:spLocks/>
            </p:cNvSpPr>
            <p:nvPr/>
          </p:nvSpPr>
          <p:spPr bwMode="auto">
            <a:xfrm>
              <a:off x="7931606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" name="Google Shape;559;p28"/>
            <p:cNvSpPr>
              <a:spLocks/>
            </p:cNvSpPr>
            <p:nvPr/>
          </p:nvSpPr>
          <p:spPr bwMode="auto">
            <a:xfrm>
              <a:off x="7805115" y="4522973"/>
              <a:ext cx="67790" cy="67790"/>
            </a:xfrm>
            <a:custGeom>
              <a:avLst/>
              <a:gdLst>
                <a:gd name="T0" fmla="*/ 2922 w 1253"/>
                <a:gd name="T1" fmla="*/ 3664664 h 1253"/>
                <a:gd name="T2" fmla="*/ 2922 w 1253"/>
                <a:gd name="T3" fmla="*/ 0 h 1253"/>
                <a:gd name="T4" fmla="*/ 3667585 w 1253"/>
                <a:gd name="T5" fmla="*/ 0 h 1253"/>
                <a:gd name="T6" fmla="*/ 3667585 w 1253"/>
                <a:gd name="T7" fmla="*/ 3664664 h 1253"/>
                <a:gd name="T8" fmla="*/ 2922 w 1253"/>
                <a:gd name="T9" fmla="*/ 3664664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53" extrusionOk="0">
                  <a:moveTo>
                    <a:pt x="1" y="1252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52"/>
                  </a:lnTo>
                  <a:lnTo>
                    <a:pt x="1" y="12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" name="Google Shape;560;p28"/>
            <p:cNvSpPr>
              <a:spLocks/>
            </p:cNvSpPr>
            <p:nvPr/>
          </p:nvSpPr>
          <p:spPr bwMode="auto">
            <a:xfrm>
              <a:off x="7678624" y="4522973"/>
              <a:ext cx="67790" cy="67790"/>
            </a:xfrm>
            <a:custGeom>
              <a:avLst/>
              <a:gdLst>
                <a:gd name="T0" fmla="*/ 2922 w 1253"/>
                <a:gd name="T1" fmla="*/ 3664664 h 1253"/>
                <a:gd name="T2" fmla="*/ 2922 w 1253"/>
                <a:gd name="T3" fmla="*/ 0 h 1253"/>
                <a:gd name="T4" fmla="*/ 3667585 w 1253"/>
                <a:gd name="T5" fmla="*/ 0 h 1253"/>
                <a:gd name="T6" fmla="*/ 3667585 w 1253"/>
                <a:gd name="T7" fmla="*/ 3664664 h 1253"/>
                <a:gd name="T8" fmla="*/ 2922 w 1253"/>
                <a:gd name="T9" fmla="*/ 3664664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53" extrusionOk="0">
                  <a:moveTo>
                    <a:pt x="1" y="1252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52"/>
                  </a:lnTo>
                  <a:lnTo>
                    <a:pt x="1" y="12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" name="Google Shape;561;p28"/>
            <p:cNvSpPr>
              <a:spLocks/>
            </p:cNvSpPr>
            <p:nvPr/>
          </p:nvSpPr>
          <p:spPr bwMode="auto">
            <a:xfrm>
              <a:off x="7552132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" name="Google Shape;562;p28"/>
            <p:cNvSpPr>
              <a:spLocks/>
            </p:cNvSpPr>
            <p:nvPr/>
          </p:nvSpPr>
          <p:spPr bwMode="auto">
            <a:xfrm>
              <a:off x="7425641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" name="Google Shape;563;p28"/>
            <p:cNvSpPr>
              <a:spLocks/>
            </p:cNvSpPr>
            <p:nvPr/>
          </p:nvSpPr>
          <p:spPr bwMode="auto">
            <a:xfrm>
              <a:off x="7299150" y="4522973"/>
              <a:ext cx="67790" cy="68602"/>
            </a:xfrm>
            <a:custGeom>
              <a:avLst/>
              <a:gdLst>
                <a:gd name="T0" fmla="*/ 2922 w 1253"/>
                <a:gd name="T1" fmla="*/ 3708620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08620 h 1268"/>
                <a:gd name="T8" fmla="*/ 2922 w 1253"/>
                <a:gd name="T9" fmla="*/ 3708620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7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7"/>
                  </a:lnTo>
                  <a:lnTo>
                    <a:pt x="1" y="126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" name="Google Shape;564;p28"/>
            <p:cNvSpPr>
              <a:spLocks/>
            </p:cNvSpPr>
            <p:nvPr/>
          </p:nvSpPr>
          <p:spPr bwMode="auto">
            <a:xfrm>
              <a:off x="7552132" y="4389124"/>
              <a:ext cx="67790" cy="68602"/>
            </a:xfrm>
            <a:custGeom>
              <a:avLst/>
              <a:gdLst>
                <a:gd name="T0" fmla="*/ 2922 w 1253"/>
                <a:gd name="T1" fmla="*/ 3711541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11541 h 1268"/>
                <a:gd name="T8" fmla="*/ 2922 w 1253"/>
                <a:gd name="T9" fmla="*/ 3711541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8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8"/>
                  </a:lnTo>
                  <a:lnTo>
                    <a:pt x="1" y="12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" name="Google Shape;565;p28"/>
            <p:cNvSpPr>
              <a:spLocks/>
            </p:cNvSpPr>
            <p:nvPr/>
          </p:nvSpPr>
          <p:spPr bwMode="auto">
            <a:xfrm>
              <a:off x="7425641" y="4389124"/>
              <a:ext cx="67790" cy="68602"/>
            </a:xfrm>
            <a:custGeom>
              <a:avLst/>
              <a:gdLst>
                <a:gd name="T0" fmla="*/ 2922 w 1253"/>
                <a:gd name="T1" fmla="*/ 3711541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11541 h 1268"/>
                <a:gd name="T8" fmla="*/ 2922 w 1253"/>
                <a:gd name="T9" fmla="*/ 3711541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8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8"/>
                  </a:lnTo>
                  <a:lnTo>
                    <a:pt x="1" y="12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" name="Google Shape;566;p28"/>
            <p:cNvSpPr>
              <a:spLocks/>
            </p:cNvSpPr>
            <p:nvPr/>
          </p:nvSpPr>
          <p:spPr bwMode="auto">
            <a:xfrm>
              <a:off x="7299150" y="4389124"/>
              <a:ext cx="67790" cy="68602"/>
            </a:xfrm>
            <a:custGeom>
              <a:avLst/>
              <a:gdLst>
                <a:gd name="T0" fmla="*/ 2922 w 1253"/>
                <a:gd name="T1" fmla="*/ 3711541 h 1268"/>
                <a:gd name="T2" fmla="*/ 2922 w 1253"/>
                <a:gd name="T3" fmla="*/ 0 h 1268"/>
                <a:gd name="T4" fmla="*/ 3667585 w 1253"/>
                <a:gd name="T5" fmla="*/ 0 h 1268"/>
                <a:gd name="T6" fmla="*/ 3667585 w 1253"/>
                <a:gd name="T7" fmla="*/ 3711541 h 1268"/>
                <a:gd name="T8" fmla="*/ 2922 w 1253"/>
                <a:gd name="T9" fmla="*/ 3711541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8"/>
                  </a:moveTo>
                  <a:lnTo>
                    <a:pt x="1" y="0"/>
                  </a:lnTo>
                  <a:lnTo>
                    <a:pt x="1253" y="0"/>
                  </a:lnTo>
                  <a:lnTo>
                    <a:pt x="1253" y="1268"/>
                  </a:lnTo>
                  <a:lnTo>
                    <a:pt x="1" y="12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" name="Google Shape;567;p28"/>
            <p:cNvSpPr>
              <a:spLocks/>
            </p:cNvSpPr>
            <p:nvPr/>
          </p:nvSpPr>
          <p:spPr bwMode="auto">
            <a:xfrm>
              <a:off x="7805115" y="4255275"/>
              <a:ext cx="67790" cy="67790"/>
            </a:xfrm>
            <a:custGeom>
              <a:avLst/>
              <a:gdLst>
                <a:gd name="T0" fmla="*/ 2922 w 1253"/>
                <a:gd name="T1" fmla="*/ 3667585 h 1253"/>
                <a:gd name="T2" fmla="*/ 2922 w 1253"/>
                <a:gd name="T3" fmla="*/ 2922 h 1253"/>
                <a:gd name="T4" fmla="*/ 3667585 w 1253"/>
                <a:gd name="T5" fmla="*/ 2922 h 1253"/>
                <a:gd name="T6" fmla="*/ 3667585 w 1253"/>
                <a:gd name="T7" fmla="*/ 3667585 h 1253"/>
                <a:gd name="T8" fmla="*/ 2922 w 1253"/>
                <a:gd name="T9" fmla="*/ 3667585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53" extrusionOk="0">
                  <a:moveTo>
                    <a:pt x="1" y="1253"/>
                  </a:moveTo>
                  <a:lnTo>
                    <a:pt x="1" y="1"/>
                  </a:lnTo>
                  <a:lnTo>
                    <a:pt x="1253" y="1"/>
                  </a:lnTo>
                  <a:lnTo>
                    <a:pt x="1253" y="1253"/>
                  </a:lnTo>
                  <a:lnTo>
                    <a:pt x="1" y="12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" name="Google Shape;568;p28"/>
            <p:cNvSpPr>
              <a:spLocks/>
            </p:cNvSpPr>
            <p:nvPr/>
          </p:nvSpPr>
          <p:spPr bwMode="auto">
            <a:xfrm>
              <a:off x="7678624" y="4255275"/>
              <a:ext cx="67790" cy="67790"/>
            </a:xfrm>
            <a:custGeom>
              <a:avLst/>
              <a:gdLst>
                <a:gd name="T0" fmla="*/ 2922 w 1253"/>
                <a:gd name="T1" fmla="*/ 3667585 h 1253"/>
                <a:gd name="T2" fmla="*/ 2922 w 1253"/>
                <a:gd name="T3" fmla="*/ 2922 h 1253"/>
                <a:gd name="T4" fmla="*/ 3667585 w 1253"/>
                <a:gd name="T5" fmla="*/ 2922 h 1253"/>
                <a:gd name="T6" fmla="*/ 3667585 w 1253"/>
                <a:gd name="T7" fmla="*/ 3667585 h 1253"/>
                <a:gd name="T8" fmla="*/ 2922 w 1253"/>
                <a:gd name="T9" fmla="*/ 3667585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53" extrusionOk="0">
                  <a:moveTo>
                    <a:pt x="1" y="1253"/>
                  </a:moveTo>
                  <a:lnTo>
                    <a:pt x="1" y="1"/>
                  </a:lnTo>
                  <a:lnTo>
                    <a:pt x="1253" y="1"/>
                  </a:lnTo>
                  <a:lnTo>
                    <a:pt x="1253" y="1253"/>
                  </a:lnTo>
                  <a:lnTo>
                    <a:pt x="1" y="12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" name="Google Shape;569;p28"/>
            <p:cNvSpPr>
              <a:spLocks/>
            </p:cNvSpPr>
            <p:nvPr/>
          </p:nvSpPr>
          <p:spPr bwMode="auto">
            <a:xfrm>
              <a:off x="7552132" y="4255275"/>
              <a:ext cx="67790" cy="67790"/>
            </a:xfrm>
            <a:custGeom>
              <a:avLst/>
              <a:gdLst>
                <a:gd name="T0" fmla="*/ 2922 w 1253"/>
                <a:gd name="T1" fmla="*/ 3667585 h 1253"/>
                <a:gd name="T2" fmla="*/ 2922 w 1253"/>
                <a:gd name="T3" fmla="*/ 2922 h 1253"/>
                <a:gd name="T4" fmla="*/ 3667585 w 1253"/>
                <a:gd name="T5" fmla="*/ 2922 h 1253"/>
                <a:gd name="T6" fmla="*/ 3667585 w 1253"/>
                <a:gd name="T7" fmla="*/ 3667585 h 1253"/>
                <a:gd name="T8" fmla="*/ 2922 w 1253"/>
                <a:gd name="T9" fmla="*/ 3667585 h 1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53" extrusionOk="0">
                  <a:moveTo>
                    <a:pt x="1" y="1253"/>
                  </a:moveTo>
                  <a:lnTo>
                    <a:pt x="1" y="1"/>
                  </a:lnTo>
                  <a:lnTo>
                    <a:pt x="1253" y="1"/>
                  </a:lnTo>
                  <a:lnTo>
                    <a:pt x="1253" y="1253"/>
                  </a:lnTo>
                  <a:lnTo>
                    <a:pt x="1" y="125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" name="Google Shape;570;p28"/>
            <p:cNvSpPr>
              <a:spLocks/>
            </p:cNvSpPr>
            <p:nvPr/>
          </p:nvSpPr>
          <p:spPr bwMode="auto">
            <a:xfrm>
              <a:off x="7425641" y="4255275"/>
              <a:ext cx="67790" cy="68602"/>
            </a:xfrm>
            <a:custGeom>
              <a:avLst/>
              <a:gdLst>
                <a:gd name="T0" fmla="*/ 2922 w 1253"/>
                <a:gd name="T1" fmla="*/ 3711541 h 1268"/>
                <a:gd name="T2" fmla="*/ 2922 w 1253"/>
                <a:gd name="T3" fmla="*/ 2922 h 1268"/>
                <a:gd name="T4" fmla="*/ 3667585 w 1253"/>
                <a:gd name="T5" fmla="*/ 2922 h 1268"/>
                <a:gd name="T6" fmla="*/ 3667585 w 1253"/>
                <a:gd name="T7" fmla="*/ 3711541 h 1268"/>
                <a:gd name="T8" fmla="*/ 2922 w 1253"/>
                <a:gd name="T9" fmla="*/ 3711541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8"/>
                  </a:moveTo>
                  <a:lnTo>
                    <a:pt x="1" y="1"/>
                  </a:lnTo>
                  <a:lnTo>
                    <a:pt x="1253" y="1"/>
                  </a:lnTo>
                  <a:lnTo>
                    <a:pt x="1253" y="1268"/>
                  </a:lnTo>
                  <a:lnTo>
                    <a:pt x="1" y="12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2" name="Google Shape;571;p28"/>
            <p:cNvSpPr>
              <a:spLocks/>
            </p:cNvSpPr>
            <p:nvPr/>
          </p:nvSpPr>
          <p:spPr bwMode="auto">
            <a:xfrm>
              <a:off x="7299150" y="4255275"/>
              <a:ext cx="67790" cy="68602"/>
            </a:xfrm>
            <a:custGeom>
              <a:avLst/>
              <a:gdLst>
                <a:gd name="T0" fmla="*/ 2922 w 1253"/>
                <a:gd name="T1" fmla="*/ 3711541 h 1268"/>
                <a:gd name="T2" fmla="*/ 2922 w 1253"/>
                <a:gd name="T3" fmla="*/ 2922 h 1268"/>
                <a:gd name="T4" fmla="*/ 3667585 w 1253"/>
                <a:gd name="T5" fmla="*/ 2922 h 1268"/>
                <a:gd name="T6" fmla="*/ 3667585 w 1253"/>
                <a:gd name="T7" fmla="*/ 3711541 h 1268"/>
                <a:gd name="T8" fmla="*/ 2922 w 1253"/>
                <a:gd name="T9" fmla="*/ 3711541 h 1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68" extrusionOk="0">
                  <a:moveTo>
                    <a:pt x="1" y="1268"/>
                  </a:moveTo>
                  <a:lnTo>
                    <a:pt x="1" y="1"/>
                  </a:lnTo>
                  <a:lnTo>
                    <a:pt x="1253" y="1"/>
                  </a:lnTo>
                  <a:lnTo>
                    <a:pt x="1253" y="1268"/>
                  </a:lnTo>
                  <a:lnTo>
                    <a:pt x="1" y="12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sp>
        <p:nvSpPr>
          <p:cNvPr id="551" name="Google Shape;551;p28"/>
          <p:cNvSpPr txBox="1">
            <a:spLocks noGrp="1"/>
          </p:cNvSpPr>
          <p:nvPr>
            <p:ph type="title"/>
          </p:nvPr>
        </p:nvSpPr>
        <p:spPr>
          <a:xfrm>
            <a:off x="1071667" y="2016533"/>
            <a:ext cx="3451200" cy="127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28"/>
          <p:cNvSpPr txBox="1">
            <a:spLocks noGrp="1"/>
          </p:cNvSpPr>
          <p:nvPr>
            <p:ph type="subTitle" idx="1"/>
          </p:nvPr>
        </p:nvSpPr>
        <p:spPr>
          <a:xfrm>
            <a:off x="1071667" y="3425633"/>
            <a:ext cx="3964400" cy="127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49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5" Type="http://schemas.openxmlformats.org/officeDocument/2006/relationships/slide" Target="slide8.xml"/><Relationship Id="rId10" Type="http://schemas.openxmlformats.org/officeDocument/2006/relationships/image" Target="../media/image12.png"/><Relationship Id="rId19" Type="http://schemas.openxmlformats.org/officeDocument/2006/relationships/slide" Target="slide9.xml"/><Relationship Id="rId4" Type="http://schemas.openxmlformats.org/officeDocument/2006/relationships/image" Target="../media/image8.jpg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26" Type="http://schemas.openxmlformats.org/officeDocument/2006/relationships/audio" Target="../media/audio2.wav"/><Relationship Id="rId3" Type="http://schemas.openxmlformats.org/officeDocument/2006/relationships/audio" Target="../media/audio3.wav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17" Type="http://schemas.openxmlformats.org/officeDocument/2006/relationships/image" Target="../media/image27.gif"/><Relationship Id="rId25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24" Type="http://schemas.openxmlformats.org/officeDocument/2006/relationships/image" Target="../media/image34.png"/><Relationship Id="rId5" Type="http://schemas.openxmlformats.org/officeDocument/2006/relationships/audio" Target="../media/audio5.wav"/><Relationship Id="rId15" Type="http://schemas.openxmlformats.org/officeDocument/2006/relationships/image" Target="../media/image25.gif"/><Relationship Id="rId23" Type="http://schemas.openxmlformats.org/officeDocument/2006/relationships/image" Target="../media/image33.png"/><Relationship Id="rId10" Type="http://schemas.openxmlformats.org/officeDocument/2006/relationships/image" Target="../media/image11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0.png"/><Relationship Id="rId14" Type="http://schemas.openxmlformats.org/officeDocument/2006/relationships/image" Target="../media/image24.gif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audio" Target="../media/audio3.wav"/><Relationship Id="rId21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17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2.jpeg"/><Relationship Id="rId5" Type="http://schemas.openxmlformats.org/officeDocument/2006/relationships/audio" Target="../media/audio6.wav"/><Relationship Id="rId15" Type="http://schemas.openxmlformats.org/officeDocument/2006/relationships/image" Target="../media/image25.gif"/><Relationship Id="rId10" Type="http://schemas.openxmlformats.org/officeDocument/2006/relationships/image" Target="../media/image13.png"/><Relationship Id="rId19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24.gif"/><Relationship Id="rId22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audio" Target="../media/audio3.wav"/><Relationship Id="rId21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17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26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5" Type="http://schemas.openxmlformats.org/officeDocument/2006/relationships/image" Target="../media/image25.gif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3.gif"/><Relationship Id="rId18" Type="http://schemas.openxmlformats.org/officeDocument/2006/relationships/image" Target="../media/image28.gif"/><Relationship Id="rId3" Type="http://schemas.openxmlformats.org/officeDocument/2006/relationships/audio" Target="../media/audio3.wav"/><Relationship Id="rId21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17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26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5" Type="http://schemas.openxmlformats.org/officeDocument/2006/relationships/image" Target="../media/image25.gif"/><Relationship Id="rId10" Type="http://schemas.openxmlformats.org/officeDocument/2006/relationships/image" Target="../media/image17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sosceles Triangle 108"/>
          <p:cNvSpPr/>
          <p:nvPr/>
        </p:nvSpPr>
        <p:spPr>
          <a:xfrm rot="10800000">
            <a:off x="8783060" y="-10187463"/>
            <a:ext cx="729730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10800000">
            <a:off x="2363333" y="-10312891"/>
            <a:ext cx="1112978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gallery.yopriceville.com/var/albums/Free-Clipart-Pictures/Rainbows-PNG/Rainbow_Clip_Art_PNG_Image.png?m=1455854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56"/>
            <a:ext cx="12188952" cy="50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组合 75"/>
          <p:cNvGrpSpPr/>
          <p:nvPr/>
        </p:nvGrpSpPr>
        <p:grpSpPr>
          <a:xfrm rot="691748">
            <a:off x="8705258" y="-1612614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40334" y="-2708386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组合 140"/>
          <p:cNvGrpSpPr/>
          <p:nvPr/>
        </p:nvGrpSpPr>
        <p:grpSpPr>
          <a:xfrm rot="920444">
            <a:off x="2632676" y="-1499377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2752849" y="4097004"/>
            <a:ext cx="6790333" cy="280936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chemeClr val="bg1"/>
            </a:solidFill>
            <a:prstDash val="sys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14341894" y="2530238"/>
            <a:ext cx="5803481" cy="4064813"/>
            <a:chOff x="14341894" y="2530238"/>
            <a:chExt cx="5803481" cy="4064813"/>
          </a:xfrm>
        </p:grpSpPr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4" y="2530238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31" name="组合 130"/>
            <p:cNvGrpSpPr/>
            <p:nvPr/>
          </p:nvGrpSpPr>
          <p:grpSpPr>
            <a:xfrm flipH="1">
              <a:off x="14341894" y="3456347"/>
              <a:ext cx="5803481" cy="3138704"/>
              <a:chOff x="8726219" y="-661205"/>
              <a:chExt cx="2154936" cy="1322409"/>
            </a:xfrm>
          </p:grpSpPr>
          <p:sp>
            <p:nvSpPr>
              <p:cNvPr id="132" name="任意多边形 131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任意多边形 133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4561824" y="4431230"/>
              <a:ext cx="539518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6600" b="1" spc="50" smtClean="0">
                  <a:ln w="11430">
                    <a:solidFill>
                      <a:srgbClr val="C00000"/>
                    </a:solidFill>
                  </a:ln>
                  <a:solidFill>
                    <a:srgbClr val="87D554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VNI-Commerce" pitchFamily="2" charset="0"/>
                  <a:cs typeface="Arial" charset="0"/>
                </a:rPr>
                <a:t>Chaøo </a:t>
              </a:r>
              <a:r>
                <a:rPr lang="en-US" sz="6600" b="1" spc="50">
                  <a:ln w="11430">
                    <a:solidFill>
                      <a:srgbClr val="C00000"/>
                    </a:solidFill>
                  </a:ln>
                  <a:solidFill>
                    <a:srgbClr val="87D554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VNI-Commerce" pitchFamily="2" charset="0"/>
                  <a:cs typeface="Arial" charset="0"/>
                </a:rPr>
                <a:t>möøng </a:t>
              </a:r>
              <a:endPara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ndrogyne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5801" y="2486850"/>
            <a:ext cx="10060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</a:t>
            </a:r>
          </a:p>
          <a:p>
            <a:pPr algn="ctr"/>
            <a:r>
              <a:rPr lang="en-US" sz="7200" b="1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  <a:endParaRPr lang="en-US" sz="7200" b="1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0800000">
            <a:off x="11195081" y="-11617390"/>
            <a:ext cx="543210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6156497">
            <a:off x="2516964" y="-2584164"/>
            <a:ext cx="4507891" cy="11458115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组合 146"/>
          <p:cNvGrpSpPr/>
          <p:nvPr/>
        </p:nvGrpSpPr>
        <p:grpSpPr>
          <a:xfrm>
            <a:off x="9738197" y="413725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032873" y="544253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38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49607 L -0.3319 -0.62176 C -0.40164 -0.65023 -0.50521 -0.66528 -0.61384 -0.66528 C -0.73745 -0.66528 -0.83685 -0.65023 -0.90632 -0.62176 L -1.23745 -0.4960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66" y="-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4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4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3.33333E-6 L -3.33333E-6 0.95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5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-3.7037E-7 L -4.79167E-6 0.93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4.07407E-6 L 4.375E-6 0.95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7 -1.11022E-16 L -4.16667E-7 0.981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125E-6 -2.96296E-6 L -3.125E-6 0.96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4.81481E-6 L -4.79167E-6 1.027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400000">
                                      <p:cBhvr>
                                        <p:cTn id="34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400000">
                                      <p:cBhvr>
                                        <p:cTn id="36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400000">
                                      <p:cBhvr>
                                        <p:cTn id="38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  <p:bldP spid="17" grpId="0" animBg="1"/>
      <p:bldP spid="17" grpId="1" animBg="1"/>
      <p:bldP spid="167" grpId="0" animBg="1"/>
      <p:bldP spid="12" grpId="0"/>
      <p:bldP spid="12" grpId="1"/>
      <p:bldP spid="110" grpId="0" animBg="1"/>
      <p:bldP spid="110" grpId="1" animBg="1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 flipH="1">
            <a:off x="166688" y="290513"/>
            <a:ext cx="1604962" cy="1068387"/>
            <a:chOff x="0" y="0"/>
            <a:chExt cx="4038600" cy="268922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85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5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2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6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8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4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1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3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4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6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7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8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9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0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1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2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3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4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5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6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7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8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9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0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1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2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3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4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5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1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2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3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2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3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4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690" y="0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748" y="419610"/>
              <a:ext cx="302999" cy="881276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6628" y="22941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008" y="168227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08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538" y="546736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0958" y="693934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9875" y="441324"/>
              <a:ext cx="688975" cy="779462"/>
            </a:xfrm>
            <a:custGeom>
              <a:avLst/>
              <a:gdLst>
                <a:gd name="T0" fmla="*/ 1784510248 w 265"/>
                <a:gd name="T1" fmla="*/ 1441769049 h 301"/>
                <a:gd name="T2" fmla="*/ 1629041089 w 265"/>
                <a:gd name="T3" fmla="*/ 751059544 h 301"/>
                <a:gd name="T4" fmla="*/ 831418631 w 265"/>
                <a:gd name="T5" fmla="*/ 20118406 h 301"/>
                <a:gd name="T6" fmla="*/ 128430140 w 265"/>
                <a:gd name="T7" fmla="*/ 375529772 h 301"/>
                <a:gd name="T8" fmla="*/ 13519509 w 265"/>
                <a:gd name="T9" fmla="*/ 871767392 h 301"/>
                <a:gd name="T10" fmla="*/ 135189895 w 265"/>
                <a:gd name="T11" fmla="*/ 1300945384 h 301"/>
                <a:gd name="T12" fmla="*/ 351494246 w 265"/>
                <a:gd name="T13" fmla="*/ 1602708530 h 301"/>
                <a:gd name="T14" fmla="*/ 662432563 w 265"/>
                <a:gd name="T15" fmla="*/ 2018475114 h 301"/>
                <a:gd name="T16" fmla="*/ 1777750493 w 265"/>
                <a:gd name="T17" fmla="*/ 1958122485 h 301"/>
                <a:gd name="T18" fmla="*/ 1784510248 w 265"/>
                <a:gd name="T19" fmla="*/ 144176904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3900" y="671512"/>
              <a:ext cx="149225" cy="157162"/>
            </a:xfrm>
            <a:custGeom>
              <a:avLst/>
              <a:gdLst>
                <a:gd name="T0" fmla="*/ 226175358 w 57"/>
                <a:gd name="T1" fmla="*/ 345174128 h 61"/>
                <a:gd name="T2" fmla="*/ 54831025 w 57"/>
                <a:gd name="T3" fmla="*/ 185863388 h 61"/>
                <a:gd name="T4" fmla="*/ 226175358 w 57"/>
                <a:gd name="T5" fmla="*/ 3451741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812" y="1238249"/>
              <a:ext cx="415925" cy="44450"/>
            </a:xfrm>
            <a:custGeom>
              <a:avLst/>
              <a:gdLst>
                <a:gd name="T0" fmla="*/ 1081210035 w 160"/>
                <a:gd name="T1" fmla="*/ 0 h 17"/>
                <a:gd name="T2" fmla="*/ 0 w 160"/>
                <a:gd name="T3" fmla="*/ 34184665 h 17"/>
                <a:gd name="T4" fmla="*/ 20273744 w 160"/>
                <a:gd name="T5" fmla="*/ 116223676 h 17"/>
                <a:gd name="T6" fmla="*/ 1067695072 w 160"/>
                <a:gd name="T7" fmla="*/ 109386221 h 17"/>
                <a:gd name="T8" fmla="*/ 108121003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750" y="1279524"/>
              <a:ext cx="403225" cy="42862"/>
            </a:xfrm>
            <a:custGeom>
              <a:avLst/>
              <a:gdLst>
                <a:gd name="T0" fmla="*/ 1042203951 w 155"/>
                <a:gd name="T1" fmla="*/ 43057558 h 16"/>
                <a:gd name="T2" fmla="*/ 1042203951 w 155"/>
                <a:gd name="T3" fmla="*/ 43057558 h 16"/>
                <a:gd name="T4" fmla="*/ 1048970327 w 155"/>
                <a:gd name="T5" fmla="*/ 0 h 16"/>
                <a:gd name="T6" fmla="*/ 0 w 155"/>
                <a:gd name="T7" fmla="*/ 7176706 h 16"/>
                <a:gd name="T8" fmla="*/ 13535353 w 155"/>
                <a:gd name="T9" fmla="*/ 114821940 h 16"/>
                <a:gd name="T10" fmla="*/ 1028668598 w 155"/>
                <a:gd name="T11" fmla="*/ 107645234 h 16"/>
                <a:gd name="T12" fmla="*/ 1042203951 w 155"/>
                <a:gd name="T13" fmla="*/ 43057558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6100" y="1319212"/>
              <a:ext cx="388938" cy="38100"/>
            </a:xfrm>
            <a:custGeom>
              <a:avLst/>
              <a:gdLst>
                <a:gd name="T0" fmla="*/ 1008485119 w 150"/>
                <a:gd name="T1" fmla="*/ 0 h 15"/>
                <a:gd name="T2" fmla="*/ 0 w 150"/>
                <a:gd name="T3" fmla="*/ 6451600 h 15"/>
                <a:gd name="T4" fmla="*/ 6723442 w 150"/>
                <a:gd name="T5" fmla="*/ 96774000 h 15"/>
                <a:gd name="T6" fmla="*/ 988314794 w 150"/>
                <a:gd name="T7" fmla="*/ 83870800 h 15"/>
                <a:gd name="T8" fmla="*/ 1008485119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0512" y="573087"/>
              <a:ext cx="153988" cy="142875"/>
            </a:xfrm>
            <a:custGeom>
              <a:avLst/>
              <a:gdLst>
                <a:gd name="T0" fmla="*/ 265665840 w 59"/>
                <a:gd name="T1" fmla="*/ 350906195 h 55"/>
                <a:gd name="T2" fmla="*/ 306535299 w 59"/>
                <a:gd name="T3" fmla="*/ 114718234 h 55"/>
                <a:gd name="T4" fmla="*/ 143049632 w 59"/>
                <a:gd name="T5" fmla="*/ 350906195 h 55"/>
                <a:gd name="T6" fmla="*/ 265665840 w 59"/>
                <a:gd name="T7" fmla="*/ 350906195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687" y="1352549"/>
              <a:ext cx="379413" cy="39687"/>
            </a:xfrm>
            <a:custGeom>
              <a:avLst/>
              <a:gdLst>
                <a:gd name="T0" fmla="*/ 985987840 w 146"/>
                <a:gd name="T1" fmla="*/ 0 h 15"/>
                <a:gd name="T2" fmla="*/ 0 w 146"/>
                <a:gd name="T3" fmla="*/ 14001574 h 15"/>
                <a:gd name="T4" fmla="*/ 6754071 w 146"/>
                <a:gd name="T5" fmla="*/ 105003865 h 15"/>
                <a:gd name="T6" fmla="*/ 958974154 w 146"/>
                <a:gd name="T7" fmla="*/ 105003865 h 15"/>
                <a:gd name="T8" fmla="*/ 985987840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2925" y="1427162"/>
              <a:ext cx="96838" cy="36512"/>
            </a:xfrm>
            <a:custGeom>
              <a:avLst/>
              <a:gdLst>
                <a:gd name="T0" fmla="*/ 253448601 w 37"/>
                <a:gd name="T1" fmla="*/ 0 h 14"/>
                <a:gd name="T2" fmla="*/ 13698651 w 37"/>
                <a:gd name="T3" fmla="*/ 0 h 14"/>
                <a:gd name="T4" fmla="*/ 0 w 37"/>
                <a:gd name="T5" fmla="*/ 88421632 h 14"/>
                <a:gd name="T6" fmla="*/ 226048682 w 37"/>
                <a:gd name="T7" fmla="*/ 95223296 h 14"/>
                <a:gd name="T8" fmla="*/ 253448601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4987" y="1462087"/>
              <a:ext cx="93663" cy="33337"/>
            </a:xfrm>
            <a:custGeom>
              <a:avLst/>
              <a:gdLst>
                <a:gd name="T0" fmla="*/ 243687710 w 36"/>
                <a:gd name="T1" fmla="*/ 6575082 h 13"/>
                <a:gd name="T2" fmla="*/ 20306659 w 36"/>
                <a:gd name="T3" fmla="*/ 0 h 13"/>
                <a:gd name="T4" fmla="*/ 20306659 w 36"/>
                <a:gd name="T5" fmla="*/ 19727811 h 13"/>
                <a:gd name="T6" fmla="*/ 0 w 36"/>
                <a:gd name="T7" fmla="*/ 78913808 h 13"/>
                <a:gd name="T8" fmla="*/ 216611298 w 36"/>
                <a:gd name="T9" fmla="*/ 85488890 h 13"/>
                <a:gd name="T10" fmla="*/ 243687710 w 36"/>
                <a:gd name="T11" fmla="*/ 657508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812" y="1520824"/>
              <a:ext cx="71438" cy="52387"/>
            </a:xfrm>
            <a:custGeom>
              <a:avLst/>
              <a:gdLst>
                <a:gd name="T0" fmla="*/ 0 w 27"/>
                <a:gd name="T1" fmla="*/ 0 h 20"/>
                <a:gd name="T2" fmla="*/ 28001050 w 27"/>
                <a:gd name="T3" fmla="*/ 75471332 h 20"/>
                <a:gd name="T4" fmla="*/ 189014365 w 27"/>
                <a:gd name="T5" fmla="*/ 13722775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812" y="1492249"/>
              <a:ext cx="85725" cy="33337"/>
            </a:xfrm>
            <a:custGeom>
              <a:avLst/>
              <a:gdLst>
                <a:gd name="T0" fmla="*/ 222690170 w 33"/>
                <a:gd name="T1" fmla="*/ 6575082 h 13"/>
                <a:gd name="T2" fmla="*/ 6748895 w 33"/>
                <a:gd name="T3" fmla="*/ 0 h 13"/>
                <a:gd name="T4" fmla="*/ 0 w 33"/>
                <a:gd name="T5" fmla="*/ 72336161 h 13"/>
                <a:gd name="T6" fmla="*/ 182201993 w 33"/>
                <a:gd name="T7" fmla="*/ 85488890 h 13"/>
                <a:gd name="T8" fmla="*/ 222690170 w 33"/>
                <a:gd name="T9" fmla="*/ 657508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687" y="1385887"/>
              <a:ext cx="369888" cy="47625"/>
            </a:xfrm>
            <a:custGeom>
              <a:avLst/>
              <a:gdLst>
                <a:gd name="T0" fmla="*/ 963500933 w 142"/>
                <a:gd name="T1" fmla="*/ 14001750 h 18"/>
                <a:gd name="T2" fmla="*/ 6785621 w 142"/>
                <a:gd name="T3" fmla="*/ 14001750 h 18"/>
                <a:gd name="T4" fmla="*/ 0 w 142"/>
                <a:gd name="T5" fmla="*/ 112006063 h 18"/>
                <a:gd name="T6" fmla="*/ 237483725 w 142"/>
                <a:gd name="T7" fmla="*/ 112006063 h 18"/>
                <a:gd name="T8" fmla="*/ 244266742 w 142"/>
                <a:gd name="T9" fmla="*/ 112006063 h 18"/>
                <a:gd name="T10" fmla="*/ 413899462 w 142"/>
                <a:gd name="T11" fmla="*/ 28000854 h 18"/>
                <a:gd name="T12" fmla="*/ 597098216 w 142"/>
                <a:gd name="T13" fmla="*/ 112006063 h 18"/>
                <a:gd name="T14" fmla="*/ 603883838 w 142"/>
                <a:gd name="T15" fmla="*/ 119006938 h 18"/>
                <a:gd name="T16" fmla="*/ 929575431 w 142"/>
                <a:gd name="T17" fmla="*/ 126007813 h 18"/>
                <a:gd name="T18" fmla="*/ 963500933 w 142"/>
                <a:gd name="T19" fmla="*/ 1400175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287" y="1430337"/>
              <a:ext cx="127000" cy="39687"/>
            </a:xfrm>
            <a:custGeom>
              <a:avLst/>
              <a:gdLst>
                <a:gd name="T0" fmla="*/ 309009143 w 49"/>
                <a:gd name="T1" fmla="*/ 49002862 h 15"/>
                <a:gd name="T2" fmla="*/ 329163265 w 49"/>
                <a:gd name="T3" fmla="*/ 7000787 h 15"/>
                <a:gd name="T4" fmla="*/ 6718041 w 49"/>
                <a:gd name="T5" fmla="*/ 0 h 15"/>
                <a:gd name="T6" fmla="*/ 0 w 49"/>
                <a:gd name="T7" fmla="*/ 98003078 h 15"/>
                <a:gd name="T8" fmla="*/ 288857612 w 49"/>
                <a:gd name="T9" fmla="*/ 105003865 h 15"/>
                <a:gd name="T10" fmla="*/ 309009143 w 49"/>
                <a:gd name="T11" fmla="*/ 49002862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1525" y="1466849"/>
              <a:ext cx="117475" cy="30162"/>
            </a:xfrm>
            <a:custGeom>
              <a:avLst/>
              <a:gdLst>
                <a:gd name="T0" fmla="*/ 306675014 w 45"/>
                <a:gd name="T1" fmla="*/ 6318939 h 12"/>
                <a:gd name="T2" fmla="*/ 13629711 w 45"/>
                <a:gd name="T3" fmla="*/ 0 h 12"/>
                <a:gd name="T4" fmla="*/ 0 w 45"/>
                <a:gd name="T5" fmla="*/ 75812187 h 12"/>
                <a:gd name="T6" fmla="*/ 265785882 w 45"/>
                <a:gd name="T7" fmla="*/ 75812187 h 12"/>
                <a:gd name="T8" fmla="*/ 306675014 w 45"/>
                <a:gd name="T9" fmla="*/ 631893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3587" y="1533524"/>
              <a:ext cx="85725" cy="49212"/>
            </a:xfrm>
            <a:custGeom>
              <a:avLst/>
              <a:gdLst>
                <a:gd name="T0" fmla="*/ 6748895 w 33"/>
                <a:gd name="T1" fmla="*/ 0 h 19"/>
                <a:gd name="T2" fmla="*/ 107971936 w 33"/>
                <a:gd name="T3" fmla="*/ 114047515 h 19"/>
                <a:gd name="T4" fmla="*/ 222690170 w 33"/>
                <a:gd name="T5" fmla="*/ 13416745 h 19"/>
                <a:gd name="T6" fmla="*/ 6748895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2" y="1497012"/>
              <a:ext cx="106363" cy="42862"/>
            </a:xfrm>
            <a:custGeom>
              <a:avLst/>
              <a:gdLst>
                <a:gd name="T0" fmla="*/ 275928970 w 41"/>
                <a:gd name="T1" fmla="*/ 0 h 16"/>
                <a:gd name="T2" fmla="*/ 13458811 w 41"/>
                <a:gd name="T3" fmla="*/ 0 h 16"/>
                <a:gd name="T4" fmla="*/ 0 w 41"/>
                <a:gd name="T5" fmla="*/ 100468528 h 16"/>
                <a:gd name="T6" fmla="*/ 215359133 w 41"/>
                <a:gd name="T7" fmla="*/ 114821940 h 16"/>
                <a:gd name="T8" fmla="*/ 275928970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462" y="1196974"/>
              <a:ext cx="427038" cy="53975"/>
            </a:xfrm>
            <a:custGeom>
              <a:avLst/>
              <a:gdLst>
                <a:gd name="T0" fmla="*/ 1105220930 w 165"/>
                <a:gd name="T1" fmla="*/ 0 h 21"/>
                <a:gd name="T2" fmla="*/ 0 w 165"/>
                <a:gd name="T3" fmla="*/ 59454748 h 21"/>
                <a:gd name="T4" fmla="*/ 0 w 165"/>
                <a:gd name="T5" fmla="*/ 66060260 h 21"/>
                <a:gd name="T6" fmla="*/ 20094079 w 165"/>
                <a:gd name="T7" fmla="*/ 138728601 h 21"/>
                <a:gd name="T8" fmla="*/ 1091824877 w 165"/>
                <a:gd name="T9" fmla="*/ 105698471 h 21"/>
                <a:gd name="T10" fmla="*/ 1105220930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025" y="541337"/>
              <a:ext cx="476250" cy="441325"/>
            </a:xfrm>
            <a:custGeom>
              <a:avLst/>
              <a:gdLst>
                <a:gd name="T0" fmla="*/ 54183197 w 183"/>
                <a:gd name="T1" fmla="*/ 754808532 h 170"/>
                <a:gd name="T2" fmla="*/ 81274795 w 183"/>
                <a:gd name="T3" fmla="*/ 828943344 h 170"/>
                <a:gd name="T4" fmla="*/ 345411373 w 183"/>
                <a:gd name="T5" fmla="*/ 1071560464 h 170"/>
                <a:gd name="T6" fmla="*/ 690825348 w 183"/>
                <a:gd name="T7" fmla="*/ 1125474803 h 170"/>
                <a:gd name="T8" fmla="*/ 1043010922 w 183"/>
                <a:gd name="T9" fmla="*/ 242617121 h 170"/>
                <a:gd name="T10" fmla="*/ 629870553 w 183"/>
                <a:gd name="T11" fmla="*/ 0 h 170"/>
                <a:gd name="T12" fmla="*/ 135455389 w 183"/>
                <a:gd name="T13" fmla="*/ 283052875 h 170"/>
                <a:gd name="T14" fmla="*/ 54183197 w 183"/>
                <a:gd name="T15" fmla="*/ 754808532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90537" y="252412"/>
              <a:ext cx="293688" cy="198437"/>
            </a:xfrm>
            <a:custGeom>
              <a:avLst/>
              <a:gdLst>
                <a:gd name="T0" fmla="*/ 209399544 w 113"/>
                <a:gd name="T1" fmla="*/ 498110372 h 77"/>
                <a:gd name="T2" fmla="*/ 148606128 w 113"/>
                <a:gd name="T3" fmla="*/ 298866739 h 77"/>
                <a:gd name="T4" fmla="*/ 33774120 w 113"/>
                <a:gd name="T5" fmla="*/ 99623105 h 77"/>
                <a:gd name="T6" fmla="*/ 256683312 w 113"/>
                <a:gd name="T7" fmla="*/ 73055741 h 77"/>
                <a:gd name="T8" fmla="*/ 303967080 w 113"/>
                <a:gd name="T9" fmla="*/ 332072723 h 77"/>
                <a:gd name="T10" fmla="*/ 547143343 w 113"/>
                <a:gd name="T11" fmla="*/ 205884830 h 77"/>
                <a:gd name="T12" fmla="*/ 702504295 w 113"/>
                <a:gd name="T13" fmla="*/ 371922480 h 77"/>
                <a:gd name="T14" fmla="*/ 452575807 w 113"/>
                <a:gd name="T15" fmla="*/ 411769661 h 77"/>
                <a:gd name="T16" fmla="*/ 270192960 w 113"/>
                <a:gd name="T17" fmla="*/ 51139276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12" y="674687"/>
              <a:ext cx="23813" cy="2222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462" y="671512"/>
              <a:ext cx="22225" cy="23812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112" y="647699"/>
              <a:ext cx="68263" cy="109537"/>
            </a:xfrm>
            <a:custGeom>
              <a:avLst/>
              <a:gdLst>
                <a:gd name="T0" fmla="*/ 41359502 w 26"/>
                <a:gd name="T1" fmla="*/ 68017261 h 42"/>
                <a:gd name="T2" fmla="*/ 0 w 26"/>
                <a:gd name="T3" fmla="*/ 231261295 h 42"/>
                <a:gd name="T4" fmla="*/ 130973068 w 26"/>
                <a:gd name="T5" fmla="*/ 258468200 h 42"/>
                <a:gd name="T6" fmla="*/ 144759568 w 26"/>
                <a:gd name="T7" fmla="*/ 115629344 h 42"/>
                <a:gd name="T8" fmla="*/ 41359502 w 26"/>
                <a:gd name="T9" fmla="*/ 68017261 h 42"/>
                <a:gd name="T10" fmla="*/ 41359502 w 26"/>
                <a:gd name="T11" fmla="*/ 6801726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6612" y="0"/>
              <a:ext cx="347663" cy="819150"/>
            </a:xfrm>
            <a:custGeom>
              <a:avLst/>
              <a:gdLst>
                <a:gd name="T0" fmla="*/ 107702884 w 134"/>
                <a:gd name="T1" fmla="*/ 2009203862 h 316"/>
                <a:gd name="T2" fmla="*/ 323108652 w 134"/>
                <a:gd name="T3" fmla="*/ 1632897758 h 316"/>
                <a:gd name="T4" fmla="*/ 424081403 w 134"/>
                <a:gd name="T5" fmla="*/ 1209552742 h 316"/>
                <a:gd name="T6" fmla="*/ 397155682 w 134"/>
                <a:gd name="T7" fmla="*/ 712292401 h 316"/>
                <a:gd name="T8" fmla="*/ 269257210 w 134"/>
                <a:gd name="T9" fmla="*/ 524139349 h 316"/>
                <a:gd name="T10" fmla="*/ 87509891 w 134"/>
                <a:gd name="T11" fmla="*/ 342707993 h 316"/>
                <a:gd name="T12" fmla="*/ 296182931 w 134"/>
                <a:gd name="T13" fmla="*/ 362865304 h 316"/>
                <a:gd name="T14" fmla="*/ 255794350 w 134"/>
                <a:gd name="T15" fmla="*/ 208312956 h 316"/>
                <a:gd name="T16" fmla="*/ 269257210 w 134"/>
                <a:gd name="T17" fmla="*/ 53758015 h 316"/>
                <a:gd name="T18" fmla="*/ 457737257 w 134"/>
                <a:gd name="T19" fmla="*/ 255349275 h 316"/>
                <a:gd name="T20" fmla="*/ 504858566 w 134"/>
                <a:gd name="T21" fmla="*/ 100796926 h 316"/>
                <a:gd name="T22" fmla="*/ 599098590 w 134"/>
                <a:gd name="T23" fmla="*/ 13438208 h 316"/>
                <a:gd name="T24" fmla="*/ 626024311 w 134"/>
                <a:gd name="T25" fmla="*/ 288949978 h 316"/>
                <a:gd name="T26" fmla="*/ 827967218 w 134"/>
                <a:gd name="T27" fmla="*/ 208312956 h 316"/>
                <a:gd name="T28" fmla="*/ 706801474 w 134"/>
                <a:gd name="T29" fmla="*/ 396466008 h 316"/>
                <a:gd name="T30" fmla="*/ 861623072 w 134"/>
                <a:gd name="T31" fmla="*/ 409904215 h 316"/>
                <a:gd name="T32" fmla="*/ 801041497 w 134"/>
                <a:gd name="T33" fmla="*/ 510701141 h 316"/>
                <a:gd name="T34" fmla="*/ 639487171 w 134"/>
                <a:gd name="T35" fmla="*/ 598057267 h 316"/>
                <a:gd name="T36" fmla="*/ 652950032 w 134"/>
                <a:gd name="T37" fmla="*/ 846687438 h 316"/>
                <a:gd name="T38" fmla="*/ 626024311 w 134"/>
                <a:gd name="T39" fmla="*/ 1122196616 h 316"/>
                <a:gd name="T40" fmla="*/ 585635729 w 134"/>
                <a:gd name="T41" fmla="*/ 1384267587 h 316"/>
                <a:gd name="T42" fmla="*/ 538514420 w 134"/>
                <a:gd name="T43" fmla="*/ 1538822528 h 316"/>
                <a:gd name="T44" fmla="*/ 107702884 w 134"/>
                <a:gd name="T45" fmla="*/ 2123438995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187"/>
              <a:ext cx="404813" cy="733425"/>
            </a:xfrm>
            <a:custGeom>
              <a:avLst/>
              <a:gdLst>
                <a:gd name="T0" fmla="*/ 747450875 w 156"/>
                <a:gd name="T1" fmla="*/ 1692540163 h 283"/>
                <a:gd name="T2" fmla="*/ 188546845 w 156"/>
                <a:gd name="T3" fmla="*/ 1296270376 h 283"/>
                <a:gd name="T4" fmla="*/ 222216387 w 156"/>
                <a:gd name="T5" fmla="*/ 846271377 h 283"/>
                <a:gd name="T6" fmla="*/ 430962363 w 156"/>
                <a:gd name="T7" fmla="*/ 584329805 h 283"/>
                <a:gd name="T8" fmla="*/ 639710933 w 156"/>
                <a:gd name="T9" fmla="*/ 711940572 h 283"/>
                <a:gd name="T10" fmla="*/ 686845698 w 156"/>
                <a:gd name="T11" fmla="*/ 557462607 h 283"/>
                <a:gd name="T12" fmla="*/ 935997720 w 156"/>
                <a:gd name="T13" fmla="*/ 584329805 h 283"/>
                <a:gd name="T14" fmla="*/ 808056052 w 156"/>
                <a:gd name="T15" fmla="*/ 436569288 h 283"/>
                <a:gd name="T16" fmla="*/ 1030269845 w 156"/>
                <a:gd name="T17" fmla="*/ 315673377 h 283"/>
                <a:gd name="T18" fmla="*/ 774386509 w 156"/>
                <a:gd name="T19" fmla="*/ 295523626 h 283"/>
                <a:gd name="T20" fmla="*/ 841723000 w 156"/>
                <a:gd name="T21" fmla="*/ 80596410 h 283"/>
                <a:gd name="T22" fmla="*/ 659912659 w 156"/>
                <a:gd name="T23" fmla="*/ 214924624 h 283"/>
                <a:gd name="T24" fmla="*/ 592573573 w 156"/>
                <a:gd name="T25" fmla="*/ 53731804 h 283"/>
                <a:gd name="T26" fmla="*/ 478099723 w 156"/>
                <a:gd name="T27" fmla="*/ 87313858 h 283"/>
                <a:gd name="T28" fmla="*/ 484833631 w 156"/>
                <a:gd name="T29" fmla="*/ 255224125 h 283"/>
                <a:gd name="T30" fmla="*/ 437696271 w 156"/>
                <a:gd name="T31" fmla="*/ 335820535 h 283"/>
                <a:gd name="T32" fmla="*/ 235681610 w 156"/>
                <a:gd name="T33" fmla="*/ 523880553 h 283"/>
                <a:gd name="T34" fmla="*/ 67339086 w 156"/>
                <a:gd name="T35" fmla="*/ 792539573 h 283"/>
                <a:gd name="T36" fmla="*/ 94272125 w 156"/>
                <a:gd name="T37" fmla="*/ 1464180644 h 283"/>
                <a:gd name="T38" fmla="*/ 471365814 w 156"/>
                <a:gd name="T39" fmla="*/ 1793286324 h 283"/>
                <a:gd name="T40" fmla="*/ 983132485 w 156"/>
                <a:gd name="T41" fmla="*/ 1887317628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675" y="876299"/>
              <a:ext cx="127000" cy="107950"/>
            </a:xfrm>
            <a:custGeom>
              <a:avLst/>
              <a:gdLst>
                <a:gd name="T0" fmla="*/ 261988041 w 49"/>
                <a:gd name="T1" fmla="*/ 224607967 h 42"/>
                <a:gd name="T2" fmla="*/ 134353041 w 49"/>
                <a:gd name="T3" fmla="*/ 13211024 h 42"/>
                <a:gd name="T4" fmla="*/ 40305653 w 49"/>
                <a:gd name="T5" fmla="*/ 204788861 h 42"/>
                <a:gd name="T6" fmla="*/ 154504571 w 49"/>
                <a:gd name="T7" fmla="*/ 270851690 h 42"/>
                <a:gd name="T8" fmla="*/ 261988041 w 49"/>
                <a:gd name="T9" fmla="*/ 22460796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2925" y="1019174"/>
              <a:ext cx="142875" cy="141287"/>
            </a:xfrm>
            <a:custGeom>
              <a:avLst/>
              <a:gdLst>
                <a:gd name="T0" fmla="*/ 263178348 w 55"/>
                <a:gd name="T1" fmla="*/ 250761305 h 55"/>
                <a:gd name="T2" fmla="*/ 13495193 w 55"/>
                <a:gd name="T3" fmla="*/ 204568163 h 55"/>
                <a:gd name="T4" fmla="*/ 263178348 w 55"/>
                <a:gd name="T5" fmla="*/ 250761305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225" y="1000124"/>
              <a:ext cx="147638" cy="158750"/>
            </a:xfrm>
            <a:custGeom>
              <a:avLst/>
              <a:gdLst>
                <a:gd name="T0" fmla="*/ 228100710 w 57"/>
                <a:gd name="T1" fmla="*/ 352185574 h 61"/>
                <a:gd name="T2" fmla="*/ 60378762 w 57"/>
                <a:gd name="T3" fmla="*/ 189638586 h 61"/>
                <a:gd name="T4" fmla="*/ 228100710 w 57"/>
                <a:gd name="T5" fmla="*/ 3521855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6875" y="458787"/>
              <a:ext cx="92075" cy="77787"/>
            </a:xfrm>
            <a:custGeom>
              <a:avLst/>
              <a:gdLst>
                <a:gd name="T0" fmla="*/ 0 w 35"/>
                <a:gd name="T1" fmla="*/ 114292439 h 30"/>
                <a:gd name="T2" fmla="*/ 173016817 w 35"/>
                <a:gd name="T3" fmla="*/ 161356167 h 30"/>
                <a:gd name="T4" fmla="*/ 207618602 w 35"/>
                <a:gd name="T5" fmla="*/ 0 h 30"/>
                <a:gd name="T6" fmla="*/ 0 w 35"/>
                <a:gd name="T7" fmla="*/ 11429243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500" y="917574"/>
              <a:ext cx="107950" cy="111125"/>
            </a:xfrm>
            <a:custGeom>
              <a:avLst/>
              <a:gdLst>
                <a:gd name="T0" fmla="*/ 0 w 42"/>
                <a:gd name="T1" fmla="*/ 80144384 h 43"/>
                <a:gd name="T2" fmla="*/ 198183349 w 42"/>
                <a:gd name="T3" fmla="*/ 53427866 h 43"/>
                <a:gd name="T4" fmla="*/ 145334113 w 42"/>
                <a:gd name="T5" fmla="*/ 287180596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900" y="454024"/>
              <a:ext cx="104775" cy="73025"/>
            </a:xfrm>
            <a:custGeom>
              <a:avLst/>
              <a:gdLst>
                <a:gd name="T0" fmla="*/ 102917863 w 40"/>
                <a:gd name="T1" fmla="*/ 163244779 h 28"/>
                <a:gd name="T2" fmla="*/ 274445016 w 40"/>
                <a:gd name="T3" fmla="*/ 95227208 h 28"/>
                <a:gd name="T4" fmla="*/ 41166098 w 40"/>
                <a:gd name="T5" fmla="*/ 0 h 28"/>
                <a:gd name="T6" fmla="*/ 102917863 w 40"/>
                <a:gd name="T7" fmla="*/ 163244779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6237" y="708024"/>
              <a:ext cx="101600" cy="85725"/>
            </a:xfrm>
            <a:custGeom>
              <a:avLst/>
              <a:gdLst>
                <a:gd name="T0" fmla="*/ 183239508 w 39"/>
                <a:gd name="T1" fmla="*/ 161955307 h 33"/>
                <a:gd name="T2" fmla="*/ 6786359 w 39"/>
                <a:gd name="T3" fmla="*/ 121467130 h 33"/>
                <a:gd name="T4" fmla="*/ 183239508 w 39"/>
                <a:gd name="T5" fmla="*/ 161955307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525" y="695324"/>
              <a:ext cx="101600" cy="84137"/>
            </a:xfrm>
            <a:custGeom>
              <a:avLst/>
              <a:gdLst>
                <a:gd name="T0" fmla="*/ 183239508 w 39"/>
                <a:gd name="T1" fmla="*/ 156012944 h 33"/>
                <a:gd name="T2" fmla="*/ 6786359 w 39"/>
                <a:gd name="T3" fmla="*/ 117009071 h 33"/>
                <a:gd name="T4" fmla="*/ 183239508 w 39"/>
                <a:gd name="T5" fmla="*/ 156012944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0687" y="723899"/>
              <a:ext cx="269875" cy="147637"/>
            </a:xfrm>
            <a:custGeom>
              <a:avLst/>
              <a:gdLst>
                <a:gd name="T0" fmla="*/ 666643149 w 104"/>
                <a:gd name="T1" fmla="*/ 6708418 h 57"/>
                <a:gd name="T2" fmla="*/ 606040642 w 104"/>
                <a:gd name="T3" fmla="*/ 254932837 h 57"/>
                <a:gd name="T4" fmla="*/ 404026230 w 104"/>
                <a:gd name="T5" fmla="*/ 362272707 h 57"/>
                <a:gd name="T6" fmla="*/ 127941510 w 104"/>
                <a:gd name="T7" fmla="*/ 295183346 h 57"/>
                <a:gd name="T8" fmla="*/ 20201701 w 104"/>
                <a:gd name="T9" fmla="*/ 73795189 h 57"/>
                <a:gd name="T10" fmla="*/ 0 w 104"/>
                <a:gd name="T11" fmla="*/ 73795189 h 57"/>
                <a:gd name="T12" fmla="*/ 114473709 w 104"/>
                <a:gd name="T13" fmla="*/ 315311190 h 57"/>
                <a:gd name="T14" fmla="*/ 404026230 w 104"/>
                <a:gd name="T15" fmla="*/ 382397961 h 57"/>
                <a:gd name="T16" fmla="*/ 626242343 w 104"/>
                <a:gd name="T17" fmla="*/ 261641255 h 57"/>
                <a:gd name="T18" fmla="*/ 680110950 w 104"/>
                <a:gd name="T19" fmla="*/ 0 h 57"/>
                <a:gd name="T20" fmla="*/ 666643149 w 104"/>
                <a:gd name="T21" fmla="*/ 6708418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0687" y="527049"/>
              <a:ext cx="301625" cy="112712"/>
            </a:xfrm>
            <a:custGeom>
              <a:avLst/>
              <a:gdLst>
                <a:gd name="T0" fmla="*/ 513844190 w 116"/>
                <a:gd name="T1" fmla="*/ 52495614 h 44"/>
                <a:gd name="T2" fmla="*/ 94655645 w 116"/>
                <a:gd name="T3" fmla="*/ 91867965 h 44"/>
                <a:gd name="T4" fmla="*/ 0 w 116"/>
                <a:gd name="T5" fmla="*/ 190296281 h 44"/>
                <a:gd name="T6" fmla="*/ 114939927 w 116"/>
                <a:gd name="T7" fmla="*/ 229668631 h 44"/>
                <a:gd name="T8" fmla="*/ 358338301 w 116"/>
                <a:gd name="T9" fmla="*/ 170612667 h 44"/>
                <a:gd name="T10" fmla="*/ 446233386 w 116"/>
                <a:gd name="T11" fmla="*/ 269040982 h 44"/>
                <a:gd name="T12" fmla="*/ 540889031 w 116"/>
                <a:gd name="T13" fmla="*/ 229668631 h 44"/>
                <a:gd name="T14" fmla="*/ 635544677 w 116"/>
                <a:gd name="T15" fmla="*/ 209982456 h 44"/>
                <a:gd name="T16" fmla="*/ 757245164 w 116"/>
                <a:gd name="T17" fmla="*/ 249354807 h 44"/>
                <a:gd name="T18" fmla="*/ 513844190 w 116"/>
                <a:gd name="T19" fmla="*/ 52495614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99" name="TextBox 498"/>
          <p:cNvSpPr txBox="1">
            <a:spLocks noChangeArrowheads="1"/>
          </p:cNvSpPr>
          <p:nvPr/>
        </p:nvSpPr>
        <p:spPr bwMode="auto">
          <a:xfrm>
            <a:off x="2011363" y="539750"/>
            <a:ext cx="2232644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 err="1" smtClean="0">
                <a:solidFill>
                  <a:srgbClr val="92D050"/>
                </a:solidFill>
                <a:latin typeface="UTM Androgyne" pitchFamily="18" charset="0"/>
                <a:ea typeface="SimHei" pitchFamily="49" charset="-122"/>
              </a:rPr>
              <a:t>Mục</a:t>
            </a:r>
            <a:r>
              <a:rPr lang="en-US" altLang="zh-CN" sz="4000" b="1" dirty="0" smtClean="0">
                <a:solidFill>
                  <a:srgbClr val="92D050"/>
                </a:solidFill>
                <a:latin typeface="UTM Androgyne" pitchFamily="18" charset="0"/>
                <a:ea typeface="SimHei" pitchFamily="49" charset="-122"/>
              </a:rPr>
              <a:t> </a:t>
            </a:r>
            <a:r>
              <a:rPr lang="en-US" altLang="zh-CN" sz="4000" b="1" dirty="0" err="1" smtClean="0">
                <a:solidFill>
                  <a:srgbClr val="92D050"/>
                </a:solidFill>
                <a:latin typeface="UTM Androgyne" pitchFamily="18" charset="0"/>
                <a:ea typeface="SimHei" pitchFamily="49" charset="-122"/>
              </a:rPr>
              <a:t>Tiêu</a:t>
            </a:r>
            <a:endParaRPr lang="zh-CN" altLang="en-US" sz="4000" b="1" dirty="0">
              <a:solidFill>
                <a:srgbClr val="92D050"/>
              </a:solidFill>
              <a:latin typeface="UTM Androgyne" pitchFamily="18" charset="0"/>
              <a:ea typeface="SimHei" pitchFamily="49" charset="-122"/>
            </a:endParaRPr>
          </a:p>
        </p:txBody>
      </p:sp>
      <p:grpSp>
        <p:nvGrpSpPr>
          <p:cNvPr id="500" name="组合 499"/>
          <p:cNvGrpSpPr/>
          <p:nvPr/>
        </p:nvGrpSpPr>
        <p:grpSpPr bwMode="auto">
          <a:xfrm>
            <a:off x="2830513" y="3579813"/>
            <a:ext cx="1728788" cy="3279775"/>
            <a:chOff x="766629" y="3417918"/>
            <a:chExt cx="1296144" cy="2459355"/>
          </a:xfrm>
        </p:grpSpPr>
        <p:sp>
          <p:nvSpPr>
            <p:cNvPr id="501" name="等腰三角形 500"/>
            <p:cNvSpPr/>
            <p:nvPr/>
          </p:nvSpPr>
          <p:spPr>
            <a:xfrm>
              <a:off x="1284372" y="4672594"/>
              <a:ext cx="260658" cy="230937"/>
            </a:xfrm>
            <a:prstGeom prst="triangl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2" name="椭圆 501"/>
            <p:cNvSpPr/>
            <p:nvPr/>
          </p:nvSpPr>
          <p:spPr bwMode="auto">
            <a:xfrm rot="1267204">
              <a:off x="766629" y="3417918"/>
              <a:ext cx="1296144" cy="1296339"/>
            </a:xfrm>
            <a:prstGeom prst="ellipse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03" name="直接连接符 502"/>
            <p:cNvCxnSpPr>
              <a:cxnSpLocks noChangeShapeType="1"/>
            </p:cNvCxnSpPr>
            <p:nvPr/>
          </p:nvCxnSpPr>
          <p:spPr bwMode="auto">
            <a:xfrm flipH="1">
              <a:off x="1405457" y="4904050"/>
              <a:ext cx="4940" cy="973223"/>
            </a:xfrm>
            <a:prstGeom prst="line">
              <a:avLst/>
            </a:prstGeom>
            <a:noFill/>
            <a:ln w="38100" algn="ctr">
              <a:solidFill>
                <a:srgbClr val="92D05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4" name="矩形 503"/>
            <p:cNvSpPr/>
            <p:nvPr/>
          </p:nvSpPr>
          <p:spPr>
            <a:xfrm>
              <a:off x="882682" y="3749421"/>
              <a:ext cx="1146481" cy="623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4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Năng</a:t>
              </a:r>
              <a:r>
                <a:rPr lang="en-US" altLang="zh-CN" sz="2400" b="1" kern="0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 </a:t>
              </a:r>
              <a:r>
                <a:rPr lang="en-US" altLang="zh-CN" sz="24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lực</a:t>
              </a:r>
              <a:r>
                <a:rPr lang="en-US" altLang="zh-CN" sz="2400" b="1" kern="0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 </a:t>
              </a:r>
              <a:r>
                <a:rPr lang="en-US" altLang="zh-CN" sz="24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chung</a:t>
              </a:r>
              <a:endParaRPr lang="zh-CN" altLang="en-US" sz="2400" b="1" kern="0" dirty="0">
                <a:solidFill>
                  <a:schemeClr val="bg1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505" name="组合 504"/>
          <p:cNvGrpSpPr/>
          <p:nvPr/>
        </p:nvGrpSpPr>
        <p:grpSpPr bwMode="auto">
          <a:xfrm>
            <a:off x="1260479" y="1585913"/>
            <a:ext cx="1728789" cy="5273675"/>
            <a:chOff x="5652120" y="1637647"/>
            <a:chExt cx="1296144" cy="3953766"/>
          </a:xfrm>
        </p:grpSpPr>
        <p:sp>
          <p:nvSpPr>
            <p:cNvPr id="506" name="等腰三角形 505"/>
            <p:cNvSpPr/>
            <p:nvPr/>
          </p:nvSpPr>
          <p:spPr>
            <a:xfrm>
              <a:off x="6196048" y="2893283"/>
              <a:ext cx="260657" cy="230894"/>
            </a:xfrm>
            <a:prstGeom prst="triangl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7" name="椭圆 506"/>
            <p:cNvSpPr/>
            <p:nvPr/>
          </p:nvSpPr>
          <p:spPr bwMode="auto">
            <a:xfrm rot="1267204">
              <a:off x="5652120" y="1637647"/>
              <a:ext cx="1296144" cy="1296102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08" name="直接连接符 507"/>
            <p:cNvCxnSpPr>
              <a:cxnSpLocks noChangeShapeType="1"/>
            </p:cNvCxnSpPr>
            <p:nvPr/>
          </p:nvCxnSpPr>
          <p:spPr bwMode="auto">
            <a:xfrm>
              <a:off x="6321928" y="3123779"/>
              <a:ext cx="0" cy="2467634"/>
            </a:xfrm>
            <a:prstGeom prst="line">
              <a:avLst/>
            </a:prstGeom>
            <a:noFill/>
            <a:ln w="38100" algn="ctr">
              <a:solidFill>
                <a:schemeClr val="accent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9" name="矩形 508"/>
            <p:cNvSpPr/>
            <p:nvPr/>
          </p:nvSpPr>
          <p:spPr>
            <a:xfrm>
              <a:off x="5729738" y="1997265"/>
              <a:ext cx="1129894" cy="576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22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Năng</a:t>
              </a:r>
              <a:r>
                <a:rPr lang="en-US" altLang="zh-CN" sz="2200" b="1" kern="0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 </a:t>
              </a:r>
              <a:r>
                <a:rPr lang="en-US" altLang="zh-CN" sz="22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lực</a:t>
              </a:r>
              <a:r>
                <a:rPr lang="en-US" altLang="zh-CN" sz="2200" b="1" kern="0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 Tin </a:t>
              </a:r>
              <a:r>
                <a:rPr lang="en-US" altLang="zh-CN" sz="22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học</a:t>
              </a:r>
              <a:endParaRPr lang="zh-CN" altLang="en-US" sz="2200" b="1" kern="0" dirty="0">
                <a:solidFill>
                  <a:schemeClr val="bg1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  <p:sp>
        <p:nvSpPr>
          <p:cNvPr id="510" name="矩形 509"/>
          <p:cNvSpPr/>
          <p:nvPr/>
        </p:nvSpPr>
        <p:spPr>
          <a:xfrm>
            <a:off x="6246009" y="1773199"/>
            <a:ext cx="5871379" cy="14157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Hoàn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thành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chủ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đề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,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em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biết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cách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chọn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lọc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dữ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liệu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theo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nhu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cầu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cụ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thể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của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em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.</a:t>
            </a:r>
            <a:endParaRPr lang="zh-CN" altLang="en-US" sz="2800" b="1" kern="0" dirty="0">
              <a:solidFill>
                <a:srgbClr val="002060"/>
              </a:solidFill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cxnSp>
        <p:nvCxnSpPr>
          <p:cNvPr id="511" name="直接连接符 510"/>
          <p:cNvCxnSpPr>
            <a:cxnSpLocks noChangeShapeType="1"/>
          </p:cNvCxnSpPr>
          <p:nvPr/>
        </p:nvCxnSpPr>
        <p:spPr bwMode="auto">
          <a:xfrm>
            <a:off x="3022600" y="2447925"/>
            <a:ext cx="3168650" cy="0"/>
          </a:xfrm>
          <a:prstGeom prst="line">
            <a:avLst/>
          </a:prstGeom>
          <a:noFill/>
          <a:ln w="6350" algn="ctr">
            <a:solidFill>
              <a:srgbClr val="98CCEF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" name="直接连接符 511"/>
          <p:cNvCxnSpPr>
            <a:cxnSpLocks noChangeShapeType="1"/>
          </p:cNvCxnSpPr>
          <p:nvPr/>
        </p:nvCxnSpPr>
        <p:spPr bwMode="auto">
          <a:xfrm>
            <a:off x="4606925" y="4452938"/>
            <a:ext cx="1584325" cy="0"/>
          </a:xfrm>
          <a:prstGeom prst="line">
            <a:avLst/>
          </a:prstGeom>
          <a:noFill/>
          <a:ln w="6350" algn="ctr">
            <a:solidFill>
              <a:srgbClr val="98CCEF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" name="矩形 512"/>
          <p:cNvSpPr/>
          <p:nvPr/>
        </p:nvSpPr>
        <p:spPr>
          <a:xfrm>
            <a:off x="6191250" y="3497060"/>
            <a:ext cx="5849146" cy="18466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800" b="1" kern="0" dirty="0">
              <a:solidFill>
                <a:srgbClr val="002060"/>
              </a:solidFill>
              <a:latin typeface="Times New Roman" pitchFamily="18" charset="0"/>
              <a:ea typeface="微软雅黑" panose="020B0503020204020204" charset="-122"/>
              <a:cs typeface="Times New Roman" pitchFamily="18" charset="0"/>
              <a:sym typeface="Lato Light" panose="020F050202020403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510" grpId="0"/>
      <p:bldP spid="5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124FDCD5-101F-441A-824C-58AA5388C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22" y="3612866"/>
            <a:ext cx="4585966" cy="2619733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98AACAB-B9DB-455B-BCBC-133D6E75C5BD}"/>
              </a:ext>
            </a:extLst>
          </p:cNvPr>
          <p:cNvSpPr/>
          <p:nvPr/>
        </p:nvSpPr>
        <p:spPr>
          <a:xfrm>
            <a:off x="2110233" y="71900"/>
            <a:ext cx="7971533" cy="805140"/>
          </a:xfrm>
          <a:custGeom>
            <a:avLst/>
            <a:gdLst>
              <a:gd name="connsiteX0" fmla="*/ 0 w 7598229"/>
              <a:gd name="connsiteY0" fmla="*/ 134193 h 805140"/>
              <a:gd name="connsiteX1" fmla="*/ 134193 w 7598229"/>
              <a:gd name="connsiteY1" fmla="*/ 0 h 805140"/>
              <a:gd name="connsiteX2" fmla="*/ 771326 w 7598229"/>
              <a:gd name="connsiteY2" fmla="*/ 0 h 805140"/>
              <a:gd name="connsiteX3" fmla="*/ 1261861 w 7598229"/>
              <a:gd name="connsiteY3" fmla="*/ 0 h 805140"/>
              <a:gd name="connsiteX4" fmla="*/ 1605800 w 7598229"/>
              <a:gd name="connsiteY4" fmla="*/ 0 h 805140"/>
              <a:gd name="connsiteX5" fmla="*/ 2169634 w 7598229"/>
              <a:gd name="connsiteY5" fmla="*/ 0 h 805140"/>
              <a:gd name="connsiteX6" fmla="*/ 2880065 w 7598229"/>
              <a:gd name="connsiteY6" fmla="*/ 0 h 805140"/>
              <a:gd name="connsiteX7" fmla="*/ 3224004 w 7598229"/>
              <a:gd name="connsiteY7" fmla="*/ 0 h 805140"/>
              <a:gd name="connsiteX8" fmla="*/ 3787838 w 7598229"/>
              <a:gd name="connsiteY8" fmla="*/ 0 h 805140"/>
              <a:gd name="connsiteX9" fmla="*/ 4424970 w 7598229"/>
              <a:gd name="connsiteY9" fmla="*/ 0 h 805140"/>
              <a:gd name="connsiteX10" fmla="*/ 4915506 w 7598229"/>
              <a:gd name="connsiteY10" fmla="*/ 0 h 805140"/>
              <a:gd name="connsiteX11" fmla="*/ 5406042 w 7598229"/>
              <a:gd name="connsiteY11" fmla="*/ 0 h 805140"/>
              <a:gd name="connsiteX12" fmla="*/ 5749980 w 7598229"/>
              <a:gd name="connsiteY12" fmla="*/ 0 h 805140"/>
              <a:gd name="connsiteX13" fmla="*/ 6167218 w 7598229"/>
              <a:gd name="connsiteY13" fmla="*/ 0 h 805140"/>
              <a:gd name="connsiteX14" fmla="*/ 6511156 w 7598229"/>
              <a:gd name="connsiteY14" fmla="*/ 0 h 805140"/>
              <a:gd name="connsiteX15" fmla="*/ 7464036 w 7598229"/>
              <a:gd name="connsiteY15" fmla="*/ 0 h 805140"/>
              <a:gd name="connsiteX16" fmla="*/ 7598229 w 7598229"/>
              <a:gd name="connsiteY16" fmla="*/ 134193 h 805140"/>
              <a:gd name="connsiteX17" fmla="*/ 7598229 w 7598229"/>
              <a:gd name="connsiteY17" fmla="*/ 670947 h 805140"/>
              <a:gd name="connsiteX18" fmla="*/ 7464036 w 7598229"/>
              <a:gd name="connsiteY18" fmla="*/ 805140 h 805140"/>
              <a:gd name="connsiteX19" fmla="*/ 7120097 w 7598229"/>
              <a:gd name="connsiteY19" fmla="*/ 805140 h 805140"/>
              <a:gd name="connsiteX20" fmla="*/ 6556263 w 7598229"/>
              <a:gd name="connsiteY20" fmla="*/ 805140 h 805140"/>
              <a:gd name="connsiteX21" fmla="*/ 5992429 w 7598229"/>
              <a:gd name="connsiteY21" fmla="*/ 805140 h 805140"/>
              <a:gd name="connsiteX22" fmla="*/ 5648490 w 7598229"/>
              <a:gd name="connsiteY22" fmla="*/ 805140 h 805140"/>
              <a:gd name="connsiteX23" fmla="*/ 5304551 w 7598229"/>
              <a:gd name="connsiteY23" fmla="*/ 805140 h 805140"/>
              <a:gd name="connsiteX24" fmla="*/ 4887314 w 7598229"/>
              <a:gd name="connsiteY24" fmla="*/ 805140 h 805140"/>
              <a:gd name="connsiteX25" fmla="*/ 4250182 w 7598229"/>
              <a:gd name="connsiteY25" fmla="*/ 805140 h 805140"/>
              <a:gd name="connsiteX26" fmla="*/ 3832945 w 7598229"/>
              <a:gd name="connsiteY26" fmla="*/ 805140 h 805140"/>
              <a:gd name="connsiteX27" fmla="*/ 3489006 w 7598229"/>
              <a:gd name="connsiteY27" fmla="*/ 805140 h 805140"/>
              <a:gd name="connsiteX28" fmla="*/ 2851873 w 7598229"/>
              <a:gd name="connsiteY28" fmla="*/ 805140 h 805140"/>
              <a:gd name="connsiteX29" fmla="*/ 2214741 w 7598229"/>
              <a:gd name="connsiteY29" fmla="*/ 805140 h 805140"/>
              <a:gd name="connsiteX30" fmla="*/ 1577608 w 7598229"/>
              <a:gd name="connsiteY30" fmla="*/ 805140 h 805140"/>
              <a:gd name="connsiteX31" fmla="*/ 1233669 w 7598229"/>
              <a:gd name="connsiteY31" fmla="*/ 805140 h 805140"/>
              <a:gd name="connsiteX32" fmla="*/ 743134 w 7598229"/>
              <a:gd name="connsiteY32" fmla="*/ 805140 h 805140"/>
              <a:gd name="connsiteX33" fmla="*/ 134193 w 7598229"/>
              <a:gd name="connsiteY33" fmla="*/ 805140 h 805140"/>
              <a:gd name="connsiteX34" fmla="*/ 0 w 7598229"/>
              <a:gd name="connsiteY34" fmla="*/ 670947 h 805140"/>
              <a:gd name="connsiteX35" fmla="*/ 0 w 7598229"/>
              <a:gd name="connsiteY35" fmla="*/ 134193 h 80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98229" h="805140" fill="none" extrusionOk="0">
                <a:moveTo>
                  <a:pt x="0" y="134193"/>
                </a:moveTo>
                <a:cubicBezTo>
                  <a:pt x="-979" y="61467"/>
                  <a:pt x="74066" y="-2896"/>
                  <a:pt x="134193" y="0"/>
                </a:cubicBezTo>
                <a:cubicBezTo>
                  <a:pt x="271419" y="-55225"/>
                  <a:pt x="491081" y="10623"/>
                  <a:pt x="771326" y="0"/>
                </a:cubicBezTo>
                <a:cubicBezTo>
                  <a:pt x="1051571" y="-10623"/>
                  <a:pt x="1020618" y="50543"/>
                  <a:pt x="1261861" y="0"/>
                </a:cubicBezTo>
                <a:cubicBezTo>
                  <a:pt x="1503104" y="-50543"/>
                  <a:pt x="1532758" y="1987"/>
                  <a:pt x="1605800" y="0"/>
                </a:cubicBezTo>
                <a:cubicBezTo>
                  <a:pt x="1678842" y="-1987"/>
                  <a:pt x="1948871" y="2934"/>
                  <a:pt x="2169634" y="0"/>
                </a:cubicBezTo>
                <a:cubicBezTo>
                  <a:pt x="2390397" y="-2934"/>
                  <a:pt x="2691833" y="81259"/>
                  <a:pt x="2880065" y="0"/>
                </a:cubicBezTo>
                <a:cubicBezTo>
                  <a:pt x="3068297" y="-81259"/>
                  <a:pt x="3055582" y="17634"/>
                  <a:pt x="3224004" y="0"/>
                </a:cubicBezTo>
                <a:cubicBezTo>
                  <a:pt x="3392426" y="-17634"/>
                  <a:pt x="3668364" y="12892"/>
                  <a:pt x="3787838" y="0"/>
                </a:cubicBezTo>
                <a:cubicBezTo>
                  <a:pt x="3907312" y="-12892"/>
                  <a:pt x="4119635" y="40399"/>
                  <a:pt x="4424970" y="0"/>
                </a:cubicBezTo>
                <a:cubicBezTo>
                  <a:pt x="4730305" y="-40399"/>
                  <a:pt x="4756812" y="30610"/>
                  <a:pt x="4915506" y="0"/>
                </a:cubicBezTo>
                <a:cubicBezTo>
                  <a:pt x="5074200" y="-30610"/>
                  <a:pt x="5245816" y="31844"/>
                  <a:pt x="5406042" y="0"/>
                </a:cubicBezTo>
                <a:cubicBezTo>
                  <a:pt x="5566268" y="-31844"/>
                  <a:pt x="5593749" y="3525"/>
                  <a:pt x="5749980" y="0"/>
                </a:cubicBezTo>
                <a:cubicBezTo>
                  <a:pt x="5906211" y="-3525"/>
                  <a:pt x="6024485" y="38282"/>
                  <a:pt x="6167218" y="0"/>
                </a:cubicBezTo>
                <a:cubicBezTo>
                  <a:pt x="6309951" y="-38282"/>
                  <a:pt x="6374129" y="15193"/>
                  <a:pt x="6511156" y="0"/>
                </a:cubicBezTo>
                <a:cubicBezTo>
                  <a:pt x="6648183" y="-15193"/>
                  <a:pt x="7172718" y="1074"/>
                  <a:pt x="7464036" y="0"/>
                </a:cubicBezTo>
                <a:cubicBezTo>
                  <a:pt x="7555001" y="-11388"/>
                  <a:pt x="7603367" y="62921"/>
                  <a:pt x="7598229" y="134193"/>
                </a:cubicBezTo>
                <a:cubicBezTo>
                  <a:pt x="7615696" y="282669"/>
                  <a:pt x="7561491" y="509941"/>
                  <a:pt x="7598229" y="670947"/>
                </a:cubicBezTo>
                <a:cubicBezTo>
                  <a:pt x="7582231" y="751101"/>
                  <a:pt x="7540938" y="808708"/>
                  <a:pt x="7464036" y="805140"/>
                </a:cubicBezTo>
                <a:cubicBezTo>
                  <a:pt x="7307877" y="840992"/>
                  <a:pt x="7279963" y="789077"/>
                  <a:pt x="7120097" y="805140"/>
                </a:cubicBezTo>
                <a:cubicBezTo>
                  <a:pt x="6960231" y="821203"/>
                  <a:pt x="6724077" y="759089"/>
                  <a:pt x="6556263" y="805140"/>
                </a:cubicBezTo>
                <a:cubicBezTo>
                  <a:pt x="6388449" y="851191"/>
                  <a:pt x="6257410" y="776874"/>
                  <a:pt x="5992429" y="805140"/>
                </a:cubicBezTo>
                <a:cubicBezTo>
                  <a:pt x="5727448" y="833406"/>
                  <a:pt x="5737207" y="781228"/>
                  <a:pt x="5648490" y="805140"/>
                </a:cubicBezTo>
                <a:cubicBezTo>
                  <a:pt x="5559773" y="829052"/>
                  <a:pt x="5452723" y="764883"/>
                  <a:pt x="5304551" y="805140"/>
                </a:cubicBezTo>
                <a:cubicBezTo>
                  <a:pt x="5156379" y="845397"/>
                  <a:pt x="5043056" y="772349"/>
                  <a:pt x="4887314" y="805140"/>
                </a:cubicBezTo>
                <a:cubicBezTo>
                  <a:pt x="4731572" y="837931"/>
                  <a:pt x="4422921" y="742836"/>
                  <a:pt x="4250182" y="805140"/>
                </a:cubicBezTo>
                <a:cubicBezTo>
                  <a:pt x="4077443" y="867444"/>
                  <a:pt x="3998039" y="774768"/>
                  <a:pt x="3832945" y="805140"/>
                </a:cubicBezTo>
                <a:cubicBezTo>
                  <a:pt x="3667851" y="835512"/>
                  <a:pt x="3608679" y="766606"/>
                  <a:pt x="3489006" y="805140"/>
                </a:cubicBezTo>
                <a:cubicBezTo>
                  <a:pt x="3369333" y="843674"/>
                  <a:pt x="3078877" y="801157"/>
                  <a:pt x="2851873" y="805140"/>
                </a:cubicBezTo>
                <a:cubicBezTo>
                  <a:pt x="2624869" y="809123"/>
                  <a:pt x="2366516" y="791758"/>
                  <a:pt x="2214741" y="805140"/>
                </a:cubicBezTo>
                <a:cubicBezTo>
                  <a:pt x="2062966" y="818522"/>
                  <a:pt x="1886553" y="778567"/>
                  <a:pt x="1577608" y="805140"/>
                </a:cubicBezTo>
                <a:cubicBezTo>
                  <a:pt x="1268663" y="831713"/>
                  <a:pt x="1308419" y="798354"/>
                  <a:pt x="1233669" y="805140"/>
                </a:cubicBezTo>
                <a:cubicBezTo>
                  <a:pt x="1158919" y="811926"/>
                  <a:pt x="864459" y="769080"/>
                  <a:pt x="743134" y="805140"/>
                </a:cubicBezTo>
                <a:cubicBezTo>
                  <a:pt x="621809" y="841200"/>
                  <a:pt x="321149" y="746709"/>
                  <a:pt x="134193" y="805140"/>
                </a:cubicBezTo>
                <a:cubicBezTo>
                  <a:pt x="54306" y="803958"/>
                  <a:pt x="-958" y="748220"/>
                  <a:pt x="0" y="670947"/>
                </a:cubicBezTo>
                <a:cubicBezTo>
                  <a:pt x="-54303" y="476331"/>
                  <a:pt x="19220" y="345357"/>
                  <a:pt x="0" y="134193"/>
                </a:cubicBezTo>
                <a:close/>
              </a:path>
              <a:path w="7598229" h="805140" stroke="0" extrusionOk="0">
                <a:moveTo>
                  <a:pt x="0" y="134193"/>
                </a:moveTo>
                <a:cubicBezTo>
                  <a:pt x="2883" y="59640"/>
                  <a:pt x="60375" y="-2785"/>
                  <a:pt x="134193" y="0"/>
                </a:cubicBezTo>
                <a:cubicBezTo>
                  <a:pt x="304278" y="-4159"/>
                  <a:pt x="417978" y="26581"/>
                  <a:pt x="551430" y="0"/>
                </a:cubicBezTo>
                <a:cubicBezTo>
                  <a:pt x="684882" y="-26581"/>
                  <a:pt x="851193" y="54918"/>
                  <a:pt x="1115264" y="0"/>
                </a:cubicBezTo>
                <a:cubicBezTo>
                  <a:pt x="1379335" y="-54918"/>
                  <a:pt x="1552700" y="12711"/>
                  <a:pt x="1679098" y="0"/>
                </a:cubicBezTo>
                <a:cubicBezTo>
                  <a:pt x="1805496" y="-12711"/>
                  <a:pt x="1971236" y="26598"/>
                  <a:pt x="2096336" y="0"/>
                </a:cubicBezTo>
                <a:cubicBezTo>
                  <a:pt x="2221436" y="-26598"/>
                  <a:pt x="2537101" y="61016"/>
                  <a:pt x="2806767" y="0"/>
                </a:cubicBezTo>
                <a:cubicBezTo>
                  <a:pt x="3076433" y="-61016"/>
                  <a:pt x="3085744" y="7556"/>
                  <a:pt x="3224004" y="0"/>
                </a:cubicBezTo>
                <a:cubicBezTo>
                  <a:pt x="3362264" y="-7556"/>
                  <a:pt x="3564338" y="2947"/>
                  <a:pt x="3787838" y="0"/>
                </a:cubicBezTo>
                <a:cubicBezTo>
                  <a:pt x="4011338" y="-2947"/>
                  <a:pt x="4101137" y="47264"/>
                  <a:pt x="4205075" y="0"/>
                </a:cubicBezTo>
                <a:cubicBezTo>
                  <a:pt x="4309013" y="-47264"/>
                  <a:pt x="4696367" y="58259"/>
                  <a:pt x="4842208" y="0"/>
                </a:cubicBezTo>
                <a:cubicBezTo>
                  <a:pt x="4988049" y="-58259"/>
                  <a:pt x="5159413" y="34627"/>
                  <a:pt x="5332743" y="0"/>
                </a:cubicBezTo>
                <a:cubicBezTo>
                  <a:pt x="5506074" y="-34627"/>
                  <a:pt x="5713386" y="35500"/>
                  <a:pt x="5896577" y="0"/>
                </a:cubicBezTo>
                <a:cubicBezTo>
                  <a:pt x="6079768" y="-35500"/>
                  <a:pt x="6235154" y="13962"/>
                  <a:pt x="6460411" y="0"/>
                </a:cubicBezTo>
                <a:cubicBezTo>
                  <a:pt x="6685668" y="-13962"/>
                  <a:pt x="6710667" y="6254"/>
                  <a:pt x="6950947" y="0"/>
                </a:cubicBezTo>
                <a:cubicBezTo>
                  <a:pt x="7191227" y="-6254"/>
                  <a:pt x="7342386" y="20103"/>
                  <a:pt x="7464036" y="0"/>
                </a:cubicBezTo>
                <a:cubicBezTo>
                  <a:pt x="7537629" y="12357"/>
                  <a:pt x="7602328" y="41697"/>
                  <a:pt x="7598229" y="134193"/>
                </a:cubicBezTo>
                <a:cubicBezTo>
                  <a:pt x="7629561" y="348440"/>
                  <a:pt x="7538463" y="465630"/>
                  <a:pt x="7598229" y="670947"/>
                </a:cubicBezTo>
                <a:cubicBezTo>
                  <a:pt x="7597270" y="741982"/>
                  <a:pt x="7541380" y="808932"/>
                  <a:pt x="7464036" y="805140"/>
                </a:cubicBezTo>
                <a:cubicBezTo>
                  <a:pt x="7221002" y="840308"/>
                  <a:pt x="7101707" y="763744"/>
                  <a:pt x="6973500" y="805140"/>
                </a:cubicBezTo>
                <a:cubicBezTo>
                  <a:pt x="6845293" y="846536"/>
                  <a:pt x="6519368" y="791071"/>
                  <a:pt x="6336368" y="805140"/>
                </a:cubicBezTo>
                <a:cubicBezTo>
                  <a:pt x="6153368" y="819209"/>
                  <a:pt x="5944779" y="767918"/>
                  <a:pt x="5699235" y="805140"/>
                </a:cubicBezTo>
                <a:cubicBezTo>
                  <a:pt x="5453691" y="842362"/>
                  <a:pt x="5393050" y="755053"/>
                  <a:pt x="5135401" y="805140"/>
                </a:cubicBezTo>
                <a:cubicBezTo>
                  <a:pt x="4877752" y="855227"/>
                  <a:pt x="4811853" y="800370"/>
                  <a:pt x="4571567" y="805140"/>
                </a:cubicBezTo>
                <a:cubicBezTo>
                  <a:pt x="4331281" y="809910"/>
                  <a:pt x="4221244" y="739270"/>
                  <a:pt x="4007733" y="805140"/>
                </a:cubicBezTo>
                <a:cubicBezTo>
                  <a:pt x="3794222" y="871010"/>
                  <a:pt x="3667417" y="748840"/>
                  <a:pt x="3517197" y="805140"/>
                </a:cubicBezTo>
                <a:cubicBezTo>
                  <a:pt x="3366977" y="861440"/>
                  <a:pt x="3203216" y="782771"/>
                  <a:pt x="3099960" y="805140"/>
                </a:cubicBezTo>
                <a:cubicBezTo>
                  <a:pt x="2996704" y="827509"/>
                  <a:pt x="2753760" y="761845"/>
                  <a:pt x="2609425" y="805140"/>
                </a:cubicBezTo>
                <a:cubicBezTo>
                  <a:pt x="2465091" y="848435"/>
                  <a:pt x="2355151" y="790462"/>
                  <a:pt x="2192187" y="805140"/>
                </a:cubicBezTo>
                <a:cubicBezTo>
                  <a:pt x="2029223" y="819818"/>
                  <a:pt x="1741435" y="747096"/>
                  <a:pt x="1481756" y="805140"/>
                </a:cubicBezTo>
                <a:cubicBezTo>
                  <a:pt x="1222077" y="863184"/>
                  <a:pt x="1150217" y="769864"/>
                  <a:pt x="844624" y="805140"/>
                </a:cubicBezTo>
                <a:cubicBezTo>
                  <a:pt x="539031" y="840416"/>
                  <a:pt x="362416" y="783821"/>
                  <a:pt x="134193" y="805140"/>
                </a:cubicBezTo>
                <a:cubicBezTo>
                  <a:pt x="60458" y="813428"/>
                  <a:pt x="-141" y="748927"/>
                  <a:pt x="0" y="670947"/>
                </a:cubicBezTo>
                <a:cubicBezTo>
                  <a:pt x="-40408" y="466923"/>
                  <a:pt x="14241" y="341815"/>
                  <a:pt x="0" y="134193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7968101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en-US" altLang="en-US" sz="4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Commerce" pitchFamily="2" charset="0"/>
              </a:rPr>
              <a:t>Noäi dung baøi hoïc</a:t>
            </a:r>
            <a:endParaRPr lang="en-US" altLang="en-US" sz="4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12C0F70C-C5B7-4FD4-AF4E-1429A60A0028}"/>
              </a:ext>
            </a:extLst>
          </p:cNvPr>
          <p:cNvSpPr/>
          <p:nvPr/>
        </p:nvSpPr>
        <p:spPr>
          <a:xfrm>
            <a:off x="270933" y="1006948"/>
            <a:ext cx="7600858" cy="805140"/>
          </a:xfrm>
          <a:custGeom>
            <a:avLst/>
            <a:gdLst>
              <a:gd name="connsiteX0" fmla="*/ 99762 w 7766756"/>
              <a:gd name="connsiteY0" fmla="*/ 0 h 598561"/>
              <a:gd name="connsiteX1" fmla="*/ 643422 w 7766756"/>
              <a:gd name="connsiteY1" fmla="*/ 0 h 598561"/>
              <a:gd name="connsiteX2" fmla="*/ 1417091 w 7766756"/>
              <a:gd name="connsiteY2" fmla="*/ 0 h 598561"/>
              <a:gd name="connsiteX3" fmla="*/ 2114090 w 7766756"/>
              <a:gd name="connsiteY3" fmla="*/ 0 h 598561"/>
              <a:gd name="connsiteX4" fmla="*/ 2657750 w 7766756"/>
              <a:gd name="connsiteY4" fmla="*/ 0 h 598561"/>
              <a:gd name="connsiteX5" fmla="*/ 3431419 w 7766756"/>
              <a:gd name="connsiteY5" fmla="*/ 0 h 598561"/>
              <a:gd name="connsiteX6" fmla="*/ 4128419 w 7766756"/>
              <a:gd name="connsiteY6" fmla="*/ 0 h 598561"/>
              <a:gd name="connsiteX7" fmla="*/ 4902088 w 7766756"/>
              <a:gd name="connsiteY7" fmla="*/ 0 h 598561"/>
              <a:gd name="connsiteX8" fmla="*/ 5445748 w 7766756"/>
              <a:gd name="connsiteY8" fmla="*/ 0 h 598561"/>
              <a:gd name="connsiteX9" fmla="*/ 5989407 w 7766756"/>
              <a:gd name="connsiteY9" fmla="*/ 0 h 598561"/>
              <a:gd name="connsiteX10" fmla="*/ 6686407 w 7766756"/>
              <a:gd name="connsiteY10" fmla="*/ 0 h 598561"/>
              <a:gd name="connsiteX11" fmla="*/ 7766756 w 7766756"/>
              <a:gd name="connsiteY11" fmla="*/ 0 h 598561"/>
              <a:gd name="connsiteX12" fmla="*/ 7766756 w 7766756"/>
              <a:gd name="connsiteY12" fmla="*/ 0 h 598561"/>
              <a:gd name="connsiteX13" fmla="*/ 7766756 w 7766756"/>
              <a:gd name="connsiteY13" fmla="*/ 498799 h 598561"/>
              <a:gd name="connsiteX14" fmla="*/ 7666994 w 7766756"/>
              <a:gd name="connsiteY14" fmla="*/ 598561 h 598561"/>
              <a:gd name="connsiteX15" fmla="*/ 6969995 w 7766756"/>
              <a:gd name="connsiteY15" fmla="*/ 598561 h 598561"/>
              <a:gd name="connsiteX16" fmla="*/ 6349665 w 7766756"/>
              <a:gd name="connsiteY16" fmla="*/ 598561 h 598561"/>
              <a:gd name="connsiteX17" fmla="*/ 5806005 w 7766756"/>
              <a:gd name="connsiteY17" fmla="*/ 598561 h 598561"/>
              <a:gd name="connsiteX18" fmla="*/ 5032336 w 7766756"/>
              <a:gd name="connsiteY18" fmla="*/ 598561 h 598561"/>
              <a:gd name="connsiteX19" fmla="*/ 4335337 w 7766756"/>
              <a:gd name="connsiteY19" fmla="*/ 598561 h 598561"/>
              <a:gd name="connsiteX20" fmla="*/ 3791677 w 7766756"/>
              <a:gd name="connsiteY20" fmla="*/ 598561 h 598561"/>
              <a:gd name="connsiteX21" fmla="*/ 3171348 w 7766756"/>
              <a:gd name="connsiteY21" fmla="*/ 598561 h 598561"/>
              <a:gd name="connsiteX22" fmla="*/ 2627688 w 7766756"/>
              <a:gd name="connsiteY22" fmla="*/ 598561 h 598561"/>
              <a:gd name="connsiteX23" fmla="*/ 2007358 w 7766756"/>
              <a:gd name="connsiteY23" fmla="*/ 598561 h 598561"/>
              <a:gd name="connsiteX24" fmla="*/ 1157019 w 7766756"/>
              <a:gd name="connsiteY24" fmla="*/ 598561 h 598561"/>
              <a:gd name="connsiteX25" fmla="*/ 690029 w 7766756"/>
              <a:gd name="connsiteY25" fmla="*/ 598561 h 598561"/>
              <a:gd name="connsiteX26" fmla="*/ 0 w 7766756"/>
              <a:gd name="connsiteY26" fmla="*/ 598561 h 598561"/>
              <a:gd name="connsiteX27" fmla="*/ 0 w 7766756"/>
              <a:gd name="connsiteY27" fmla="*/ 598561 h 598561"/>
              <a:gd name="connsiteX28" fmla="*/ 0 w 7766756"/>
              <a:gd name="connsiteY28" fmla="*/ 99762 h 598561"/>
              <a:gd name="connsiteX29" fmla="*/ 99762 w 7766756"/>
              <a:gd name="connsiteY29" fmla="*/ 0 h 5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766756" h="598561" fill="none" extrusionOk="0">
                <a:moveTo>
                  <a:pt x="99762" y="0"/>
                </a:moveTo>
                <a:cubicBezTo>
                  <a:pt x="371380" y="23348"/>
                  <a:pt x="404817" y="-9520"/>
                  <a:pt x="643422" y="0"/>
                </a:cubicBezTo>
                <a:cubicBezTo>
                  <a:pt x="882027" y="9520"/>
                  <a:pt x="1161795" y="-1940"/>
                  <a:pt x="1417091" y="0"/>
                </a:cubicBezTo>
                <a:cubicBezTo>
                  <a:pt x="1672387" y="1940"/>
                  <a:pt x="1859439" y="24836"/>
                  <a:pt x="2114090" y="0"/>
                </a:cubicBezTo>
                <a:cubicBezTo>
                  <a:pt x="2368741" y="-24836"/>
                  <a:pt x="2526923" y="11537"/>
                  <a:pt x="2657750" y="0"/>
                </a:cubicBezTo>
                <a:cubicBezTo>
                  <a:pt x="2788577" y="-11537"/>
                  <a:pt x="3130328" y="-31635"/>
                  <a:pt x="3431419" y="0"/>
                </a:cubicBezTo>
                <a:cubicBezTo>
                  <a:pt x="3732510" y="31635"/>
                  <a:pt x="3796685" y="-7430"/>
                  <a:pt x="4128419" y="0"/>
                </a:cubicBezTo>
                <a:cubicBezTo>
                  <a:pt x="4460153" y="7430"/>
                  <a:pt x="4665966" y="6142"/>
                  <a:pt x="4902088" y="0"/>
                </a:cubicBezTo>
                <a:cubicBezTo>
                  <a:pt x="5138210" y="-6142"/>
                  <a:pt x="5311321" y="-3179"/>
                  <a:pt x="5445748" y="0"/>
                </a:cubicBezTo>
                <a:cubicBezTo>
                  <a:pt x="5580175" y="3179"/>
                  <a:pt x="5774327" y="15258"/>
                  <a:pt x="5989407" y="0"/>
                </a:cubicBezTo>
                <a:cubicBezTo>
                  <a:pt x="6204487" y="-15258"/>
                  <a:pt x="6429634" y="6182"/>
                  <a:pt x="6686407" y="0"/>
                </a:cubicBezTo>
                <a:cubicBezTo>
                  <a:pt x="6943180" y="-6182"/>
                  <a:pt x="7507692" y="-6060"/>
                  <a:pt x="7766756" y="0"/>
                </a:cubicBezTo>
                <a:lnTo>
                  <a:pt x="7766756" y="0"/>
                </a:lnTo>
                <a:cubicBezTo>
                  <a:pt x="7785037" y="154995"/>
                  <a:pt x="7747911" y="321882"/>
                  <a:pt x="7766756" y="498799"/>
                </a:cubicBezTo>
                <a:cubicBezTo>
                  <a:pt x="7777464" y="549639"/>
                  <a:pt x="7721337" y="601130"/>
                  <a:pt x="7666994" y="598561"/>
                </a:cubicBezTo>
                <a:cubicBezTo>
                  <a:pt x="7494547" y="602168"/>
                  <a:pt x="7300461" y="602462"/>
                  <a:pt x="6969995" y="598561"/>
                </a:cubicBezTo>
                <a:cubicBezTo>
                  <a:pt x="6639529" y="594660"/>
                  <a:pt x="6631023" y="573807"/>
                  <a:pt x="6349665" y="598561"/>
                </a:cubicBezTo>
                <a:cubicBezTo>
                  <a:pt x="6068307" y="623316"/>
                  <a:pt x="6043587" y="596227"/>
                  <a:pt x="5806005" y="598561"/>
                </a:cubicBezTo>
                <a:cubicBezTo>
                  <a:pt x="5568423" y="600895"/>
                  <a:pt x="5327746" y="609598"/>
                  <a:pt x="5032336" y="598561"/>
                </a:cubicBezTo>
                <a:cubicBezTo>
                  <a:pt x="4736926" y="587524"/>
                  <a:pt x="4664833" y="622448"/>
                  <a:pt x="4335337" y="598561"/>
                </a:cubicBezTo>
                <a:cubicBezTo>
                  <a:pt x="4005841" y="574674"/>
                  <a:pt x="3956692" y="581070"/>
                  <a:pt x="3791677" y="598561"/>
                </a:cubicBezTo>
                <a:cubicBezTo>
                  <a:pt x="3626662" y="616052"/>
                  <a:pt x="3441740" y="580324"/>
                  <a:pt x="3171348" y="598561"/>
                </a:cubicBezTo>
                <a:cubicBezTo>
                  <a:pt x="2900956" y="616798"/>
                  <a:pt x="2865338" y="579357"/>
                  <a:pt x="2627688" y="598561"/>
                </a:cubicBezTo>
                <a:cubicBezTo>
                  <a:pt x="2390038" y="617765"/>
                  <a:pt x="2200637" y="586954"/>
                  <a:pt x="2007358" y="598561"/>
                </a:cubicBezTo>
                <a:cubicBezTo>
                  <a:pt x="1814079" y="610169"/>
                  <a:pt x="1342107" y="634813"/>
                  <a:pt x="1157019" y="598561"/>
                </a:cubicBezTo>
                <a:cubicBezTo>
                  <a:pt x="971931" y="562309"/>
                  <a:pt x="839698" y="616337"/>
                  <a:pt x="690029" y="598561"/>
                </a:cubicBezTo>
                <a:cubicBezTo>
                  <a:pt x="540360" y="580786"/>
                  <a:pt x="304840" y="606187"/>
                  <a:pt x="0" y="598561"/>
                </a:cubicBezTo>
                <a:lnTo>
                  <a:pt x="0" y="598561"/>
                </a:lnTo>
                <a:cubicBezTo>
                  <a:pt x="-24760" y="435156"/>
                  <a:pt x="-17380" y="311828"/>
                  <a:pt x="0" y="99762"/>
                </a:cubicBezTo>
                <a:cubicBezTo>
                  <a:pt x="3286" y="42035"/>
                  <a:pt x="44427" y="-11437"/>
                  <a:pt x="99762" y="0"/>
                </a:cubicBezTo>
                <a:close/>
              </a:path>
              <a:path w="7766756" h="598561" stroke="0" extrusionOk="0">
                <a:moveTo>
                  <a:pt x="99762" y="0"/>
                </a:moveTo>
                <a:cubicBezTo>
                  <a:pt x="333083" y="23598"/>
                  <a:pt x="458316" y="21575"/>
                  <a:pt x="720092" y="0"/>
                </a:cubicBezTo>
                <a:cubicBezTo>
                  <a:pt x="981868" y="-21575"/>
                  <a:pt x="1222944" y="35273"/>
                  <a:pt x="1570431" y="0"/>
                </a:cubicBezTo>
                <a:cubicBezTo>
                  <a:pt x="1917918" y="-35273"/>
                  <a:pt x="1998461" y="19084"/>
                  <a:pt x="2114090" y="0"/>
                </a:cubicBezTo>
                <a:cubicBezTo>
                  <a:pt x="2229719" y="-19084"/>
                  <a:pt x="2555665" y="40064"/>
                  <a:pt x="2964430" y="0"/>
                </a:cubicBezTo>
                <a:cubicBezTo>
                  <a:pt x="3373195" y="-40064"/>
                  <a:pt x="3287077" y="15251"/>
                  <a:pt x="3584759" y="0"/>
                </a:cubicBezTo>
                <a:cubicBezTo>
                  <a:pt x="3882441" y="-15251"/>
                  <a:pt x="3954569" y="2063"/>
                  <a:pt x="4281759" y="0"/>
                </a:cubicBezTo>
                <a:cubicBezTo>
                  <a:pt x="4608949" y="-2063"/>
                  <a:pt x="4833008" y="-2957"/>
                  <a:pt x="5055428" y="0"/>
                </a:cubicBezTo>
                <a:cubicBezTo>
                  <a:pt x="5277848" y="2957"/>
                  <a:pt x="5420297" y="27131"/>
                  <a:pt x="5675758" y="0"/>
                </a:cubicBezTo>
                <a:cubicBezTo>
                  <a:pt x="5931219" y="-27131"/>
                  <a:pt x="6197691" y="-32860"/>
                  <a:pt x="6449427" y="0"/>
                </a:cubicBezTo>
                <a:cubicBezTo>
                  <a:pt x="6701163" y="32860"/>
                  <a:pt x="6711351" y="-19020"/>
                  <a:pt x="6916417" y="0"/>
                </a:cubicBezTo>
                <a:cubicBezTo>
                  <a:pt x="7121483" y="19020"/>
                  <a:pt x="7517650" y="-39230"/>
                  <a:pt x="7766756" y="0"/>
                </a:cubicBezTo>
                <a:lnTo>
                  <a:pt x="7766756" y="0"/>
                </a:lnTo>
                <a:cubicBezTo>
                  <a:pt x="7768321" y="175666"/>
                  <a:pt x="7755596" y="398865"/>
                  <a:pt x="7766756" y="498799"/>
                </a:cubicBezTo>
                <a:cubicBezTo>
                  <a:pt x="7765927" y="547684"/>
                  <a:pt x="7711875" y="600338"/>
                  <a:pt x="7666994" y="598561"/>
                </a:cubicBezTo>
                <a:cubicBezTo>
                  <a:pt x="7321150" y="596971"/>
                  <a:pt x="7123506" y="572288"/>
                  <a:pt x="6893325" y="598561"/>
                </a:cubicBezTo>
                <a:cubicBezTo>
                  <a:pt x="6663144" y="624834"/>
                  <a:pt x="6242135" y="560308"/>
                  <a:pt x="6042985" y="598561"/>
                </a:cubicBezTo>
                <a:cubicBezTo>
                  <a:pt x="5843835" y="636814"/>
                  <a:pt x="5541350" y="625841"/>
                  <a:pt x="5192646" y="598561"/>
                </a:cubicBezTo>
                <a:cubicBezTo>
                  <a:pt x="4843942" y="571281"/>
                  <a:pt x="4834600" y="621785"/>
                  <a:pt x="4495646" y="598561"/>
                </a:cubicBezTo>
                <a:cubicBezTo>
                  <a:pt x="4156692" y="575337"/>
                  <a:pt x="4174722" y="610508"/>
                  <a:pt x="4028657" y="598561"/>
                </a:cubicBezTo>
                <a:cubicBezTo>
                  <a:pt x="3882592" y="586614"/>
                  <a:pt x="3693774" y="610089"/>
                  <a:pt x="3484997" y="598561"/>
                </a:cubicBezTo>
                <a:cubicBezTo>
                  <a:pt x="3276220" y="587033"/>
                  <a:pt x="3146662" y="573580"/>
                  <a:pt x="2941338" y="598561"/>
                </a:cubicBezTo>
                <a:cubicBezTo>
                  <a:pt x="2736014" y="623542"/>
                  <a:pt x="2639662" y="588566"/>
                  <a:pt x="2474348" y="598561"/>
                </a:cubicBezTo>
                <a:cubicBezTo>
                  <a:pt x="2309034" y="608557"/>
                  <a:pt x="2236104" y="601099"/>
                  <a:pt x="2007358" y="598561"/>
                </a:cubicBezTo>
                <a:cubicBezTo>
                  <a:pt x="1778612" y="596024"/>
                  <a:pt x="1544586" y="593804"/>
                  <a:pt x="1387029" y="598561"/>
                </a:cubicBezTo>
                <a:cubicBezTo>
                  <a:pt x="1229472" y="603318"/>
                  <a:pt x="993133" y="633210"/>
                  <a:pt x="613360" y="598561"/>
                </a:cubicBezTo>
                <a:cubicBezTo>
                  <a:pt x="233587" y="563912"/>
                  <a:pt x="293752" y="581594"/>
                  <a:pt x="0" y="598561"/>
                </a:cubicBezTo>
                <a:lnTo>
                  <a:pt x="0" y="598561"/>
                </a:lnTo>
                <a:cubicBezTo>
                  <a:pt x="24713" y="450029"/>
                  <a:pt x="8844" y="220941"/>
                  <a:pt x="0" y="99762"/>
                </a:cubicBezTo>
                <a:cubicBezTo>
                  <a:pt x="-8116" y="40754"/>
                  <a:pt x="45128" y="12035"/>
                  <a:pt x="9976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prstDash val="solid"/>
            <a:extLst>
              <a:ext uri="{C807C97D-BFC1-408E-A445-0C87EB9F89A2}">
                <ask:lineSketchStyleProps xmlns=""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4020202020204" charset="0"/>
              </a:rPr>
              <a:t>Hoạt động 1: Tìm hiểu kiến 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4020202020204" charset="0"/>
            </a:endParaRPr>
          </a:p>
        </p:txBody>
      </p:sp>
      <p:sp>
        <p:nvSpPr>
          <p:cNvPr id="7" name="Rectangle: Diagonal Corners Rounded 8">
            <a:extLst>
              <a:ext uri="{FF2B5EF4-FFF2-40B4-BE49-F238E27FC236}">
                <a16:creationId xmlns:a16="http://schemas.microsoft.com/office/drawing/2014/main" id="{47F9F43E-1163-44A7-86C8-9C912B409B88}"/>
              </a:ext>
            </a:extLst>
          </p:cNvPr>
          <p:cNvSpPr/>
          <p:nvPr/>
        </p:nvSpPr>
        <p:spPr>
          <a:xfrm>
            <a:off x="270933" y="1935909"/>
            <a:ext cx="7600858" cy="863360"/>
          </a:xfrm>
          <a:custGeom>
            <a:avLst/>
            <a:gdLst>
              <a:gd name="connsiteX0" fmla="*/ 99762 w 7766756"/>
              <a:gd name="connsiteY0" fmla="*/ 0 h 598561"/>
              <a:gd name="connsiteX1" fmla="*/ 643422 w 7766756"/>
              <a:gd name="connsiteY1" fmla="*/ 0 h 598561"/>
              <a:gd name="connsiteX2" fmla="*/ 1110411 w 7766756"/>
              <a:gd name="connsiteY2" fmla="*/ 0 h 598561"/>
              <a:gd name="connsiteX3" fmla="*/ 1884081 w 7766756"/>
              <a:gd name="connsiteY3" fmla="*/ 0 h 598561"/>
              <a:gd name="connsiteX4" fmla="*/ 2581080 w 7766756"/>
              <a:gd name="connsiteY4" fmla="*/ 0 h 598561"/>
              <a:gd name="connsiteX5" fmla="*/ 3124740 w 7766756"/>
              <a:gd name="connsiteY5" fmla="*/ 0 h 598561"/>
              <a:gd name="connsiteX6" fmla="*/ 3975079 w 7766756"/>
              <a:gd name="connsiteY6" fmla="*/ 0 h 598561"/>
              <a:gd name="connsiteX7" fmla="*/ 4825418 w 7766756"/>
              <a:gd name="connsiteY7" fmla="*/ 0 h 598561"/>
              <a:gd name="connsiteX8" fmla="*/ 5292408 w 7766756"/>
              <a:gd name="connsiteY8" fmla="*/ 0 h 598561"/>
              <a:gd name="connsiteX9" fmla="*/ 5836068 w 7766756"/>
              <a:gd name="connsiteY9" fmla="*/ 0 h 598561"/>
              <a:gd name="connsiteX10" fmla="*/ 6533067 w 7766756"/>
              <a:gd name="connsiteY10" fmla="*/ 0 h 598561"/>
              <a:gd name="connsiteX11" fmla="*/ 7766756 w 7766756"/>
              <a:gd name="connsiteY11" fmla="*/ 0 h 598561"/>
              <a:gd name="connsiteX12" fmla="*/ 7766756 w 7766756"/>
              <a:gd name="connsiteY12" fmla="*/ 0 h 598561"/>
              <a:gd name="connsiteX13" fmla="*/ 7766756 w 7766756"/>
              <a:gd name="connsiteY13" fmla="*/ 498799 h 598561"/>
              <a:gd name="connsiteX14" fmla="*/ 7666994 w 7766756"/>
              <a:gd name="connsiteY14" fmla="*/ 598561 h 598561"/>
              <a:gd name="connsiteX15" fmla="*/ 7046664 w 7766756"/>
              <a:gd name="connsiteY15" fmla="*/ 598561 h 598561"/>
              <a:gd name="connsiteX16" fmla="*/ 6349665 w 7766756"/>
              <a:gd name="connsiteY16" fmla="*/ 598561 h 598561"/>
              <a:gd name="connsiteX17" fmla="*/ 5499326 w 7766756"/>
              <a:gd name="connsiteY17" fmla="*/ 598561 h 598561"/>
              <a:gd name="connsiteX18" fmla="*/ 4802326 w 7766756"/>
              <a:gd name="connsiteY18" fmla="*/ 598561 h 598561"/>
              <a:gd name="connsiteX19" fmla="*/ 4258667 w 7766756"/>
              <a:gd name="connsiteY19" fmla="*/ 598561 h 598561"/>
              <a:gd name="connsiteX20" fmla="*/ 3561667 w 7766756"/>
              <a:gd name="connsiteY20" fmla="*/ 598561 h 598561"/>
              <a:gd name="connsiteX21" fmla="*/ 2864668 w 7766756"/>
              <a:gd name="connsiteY21" fmla="*/ 598561 h 598561"/>
              <a:gd name="connsiteX22" fmla="*/ 2014328 w 7766756"/>
              <a:gd name="connsiteY22" fmla="*/ 598561 h 598561"/>
              <a:gd name="connsiteX23" fmla="*/ 1317329 w 7766756"/>
              <a:gd name="connsiteY23" fmla="*/ 598561 h 598561"/>
              <a:gd name="connsiteX24" fmla="*/ 850339 w 7766756"/>
              <a:gd name="connsiteY24" fmla="*/ 598561 h 598561"/>
              <a:gd name="connsiteX25" fmla="*/ 0 w 7766756"/>
              <a:gd name="connsiteY25" fmla="*/ 598561 h 598561"/>
              <a:gd name="connsiteX26" fmla="*/ 0 w 7766756"/>
              <a:gd name="connsiteY26" fmla="*/ 598561 h 598561"/>
              <a:gd name="connsiteX27" fmla="*/ 0 w 7766756"/>
              <a:gd name="connsiteY27" fmla="*/ 99762 h 598561"/>
              <a:gd name="connsiteX28" fmla="*/ 99762 w 7766756"/>
              <a:gd name="connsiteY28" fmla="*/ 0 h 5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66756" h="598561" fill="none" extrusionOk="0">
                <a:moveTo>
                  <a:pt x="99762" y="0"/>
                </a:moveTo>
                <a:cubicBezTo>
                  <a:pt x="367291" y="20086"/>
                  <a:pt x="458453" y="18103"/>
                  <a:pt x="643422" y="0"/>
                </a:cubicBezTo>
                <a:cubicBezTo>
                  <a:pt x="828391" y="-18103"/>
                  <a:pt x="926796" y="-13239"/>
                  <a:pt x="1110411" y="0"/>
                </a:cubicBezTo>
                <a:cubicBezTo>
                  <a:pt x="1294026" y="13239"/>
                  <a:pt x="1724465" y="-6146"/>
                  <a:pt x="1884081" y="0"/>
                </a:cubicBezTo>
                <a:cubicBezTo>
                  <a:pt x="2043697" y="6146"/>
                  <a:pt x="2340028" y="17645"/>
                  <a:pt x="2581080" y="0"/>
                </a:cubicBezTo>
                <a:cubicBezTo>
                  <a:pt x="2822132" y="-17645"/>
                  <a:pt x="2991833" y="14515"/>
                  <a:pt x="3124740" y="0"/>
                </a:cubicBezTo>
                <a:cubicBezTo>
                  <a:pt x="3257647" y="-14515"/>
                  <a:pt x="3582037" y="8398"/>
                  <a:pt x="3975079" y="0"/>
                </a:cubicBezTo>
                <a:cubicBezTo>
                  <a:pt x="4368121" y="-8398"/>
                  <a:pt x="4434797" y="203"/>
                  <a:pt x="4825418" y="0"/>
                </a:cubicBezTo>
                <a:cubicBezTo>
                  <a:pt x="5216039" y="-203"/>
                  <a:pt x="5107297" y="20722"/>
                  <a:pt x="5292408" y="0"/>
                </a:cubicBezTo>
                <a:cubicBezTo>
                  <a:pt x="5477519" y="-20722"/>
                  <a:pt x="5664210" y="-10339"/>
                  <a:pt x="5836068" y="0"/>
                </a:cubicBezTo>
                <a:cubicBezTo>
                  <a:pt x="6007926" y="10339"/>
                  <a:pt x="6356281" y="-26477"/>
                  <a:pt x="6533067" y="0"/>
                </a:cubicBezTo>
                <a:cubicBezTo>
                  <a:pt x="6709853" y="26477"/>
                  <a:pt x="7189382" y="6776"/>
                  <a:pt x="7766756" y="0"/>
                </a:cubicBezTo>
                <a:lnTo>
                  <a:pt x="7766756" y="0"/>
                </a:lnTo>
                <a:cubicBezTo>
                  <a:pt x="7760563" y="161677"/>
                  <a:pt x="7759476" y="353595"/>
                  <a:pt x="7766756" y="498799"/>
                </a:cubicBezTo>
                <a:cubicBezTo>
                  <a:pt x="7759480" y="556082"/>
                  <a:pt x="7721294" y="590846"/>
                  <a:pt x="7666994" y="598561"/>
                </a:cubicBezTo>
                <a:cubicBezTo>
                  <a:pt x="7478093" y="572819"/>
                  <a:pt x="7182198" y="615932"/>
                  <a:pt x="7046664" y="598561"/>
                </a:cubicBezTo>
                <a:cubicBezTo>
                  <a:pt x="6911130" y="581191"/>
                  <a:pt x="6652212" y="597839"/>
                  <a:pt x="6349665" y="598561"/>
                </a:cubicBezTo>
                <a:cubicBezTo>
                  <a:pt x="6047118" y="599283"/>
                  <a:pt x="5784602" y="569247"/>
                  <a:pt x="5499326" y="598561"/>
                </a:cubicBezTo>
                <a:cubicBezTo>
                  <a:pt x="5214050" y="627875"/>
                  <a:pt x="5039425" y="633341"/>
                  <a:pt x="4802326" y="598561"/>
                </a:cubicBezTo>
                <a:cubicBezTo>
                  <a:pt x="4565227" y="563781"/>
                  <a:pt x="4375337" y="587927"/>
                  <a:pt x="4258667" y="598561"/>
                </a:cubicBezTo>
                <a:cubicBezTo>
                  <a:pt x="4141997" y="609195"/>
                  <a:pt x="3908977" y="628993"/>
                  <a:pt x="3561667" y="598561"/>
                </a:cubicBezTo>
                <a:cubicBezTo>
                  <a:pt x="3214357" y="568129"/>
                  <a:pt x="3035904" y="577148"/>
                  <a:pt x="2864668" y="598561"/>
                </a:cubicBezTo>
                <a:cubicBezTo>
                  <a:pt x="2693432" y="619974"/>
                  <a:pt x="2304628" y="602081"/>
                  <a:pt x="2014328" y="598561"/>
                </a:cubicBezTo>
                <a:cubicBezTo>
                  <a:pt x="1724028" y="595041"/>
                  <a:pt x="1561186" y="604964"/>
                  <a:pt x="1317329" y="598561"/>
                </a:cubicBezTo>
                <a:cubicBezTo>
                  <a:pt x="1073472" y="592158"/>
                  <a:pt x="1014696" y="594519"/>
                  <a:pt x="850339" y="598561"/>
                </a:cubicBezTo>
                <a:cubicBezTo>
                  <a:pt x="685982" y="602604"/>
                  <a:pt x="192315" y="632196"/>
                  <a:pt x="0" y="598561"/>
                </a:cubicBezTo>
                <a:lnTo>
                  <a:pt x="0" y="598561"/>
                </a:lnTo>
                <a:cubicBezTo>
                  <a:pt x="-2874" y="497882"/>
                  <a:pt x="-10196" y="322035"/>
                  <a:pt x="0" y="99762"/>
                </a:cubicBezTo>
                <a:cubicBezTo>
                  <a:pt x="2014" y="45115"/>
                  <a:pt x="55015" y="-8256"/>
                  <a:pt x="99762" y="0"/>
                </a:cubicBezTo>
                <a:close/>
              </a:path>
              <a:path w="7766756" h="598561" stroke="0" extrusionOk="0">
                <a:moveTo>
                  <a:pt x="99762" y="0"/>
                </a:moveTo>
                <a:cubicBezTo>
                  <a:pt x="343580" y="-23984"/>
                  <a:pt x="395235" y="21780"/>
                  <a:pt x="643422" y="0"/>
                </a:cubicBezTo>
                <a:cubicBezTo>
                  <a:pt x="891609" y="-21780"/>
                  <a:pt x="1105051" y="-8505"/>
                  <a:pt x="1417091" y="0"/>
                </a:cubicBezTo>
                <a:cubicBezTo>
                  <a:pt x="1729131" y="8505"/>
                  <a:pt x="1797815" y="18692"/>
                  <a:pt x="1960751" y="0"/>
                </a:cubicBezTo>
                <a:cubicBezTo>
                  <a:pt x="2123687" y="-18692"/>
                  <a:pt x="2425504" y="16916"/>
                  <a:pt x="2581080" y="0"/>
                </a:cubicBezTo>
                <a:cubicBezTo>
                  <a:pt x="2736656" y="-16916"/>
                  <a:pt x="3011033" y="19263"/>
                  <a:pt x="3201410" y="0"/>
                </a:cubicBezTo>
                <a:cubicBezTo>
                  <a:pt x="3391787" y="-19263"/>
                  <a:pt x="3574176" y="-15479"/>
                  <a:pt x="3668399" y="0"/>
                </a:cubicBezTo>
                <a:cubicBezTo>
                  <a:pt x="3762622" y="15479"/>
                  <a:pt x="4162360" y="-1107"/>
                  <a:pt x="4365399" y="0"/>
                </a:cubicBezTo>
                <a:cubicBezTo>
                  <a:pt x="4568438" y="1107"/>
                  <a:pt x="4622402" y="-16537"/>
                  <a:pt x="4832388" y="0"/>
                </a:cubicBezTo>
                <a:cubicBezTo>
                  <a:pt x="5042374" y="16537"/>
                  <a:pt x="5467969" y="-1556"/>
                  <a:pt x="5682728" y="0"/>
                </a:cubicBezTo>
                <a:cubicBezTo>
                  <a:pt x="5897487" y="1556"/>
                  <a:pt x="6060725" y="5850"/>
                  <a:pt x="6226387" y="0"/>
                </a:cubicBezTo>
                <a:cubicBezTo>
                  <a:pt x="6392049" y="-5850"/>
                  <a:pt x="6609072" y="1032"/>
                  <a:pt x="6770047" y="0"/>
                </a:cubicBezTo>
                <a:cubicBezTo>
                  <a:pt x="6931022" y="-1032"/>
                  <a:pt x="7543384" y="-9679"/>
                  <a:pt x="7766756" y="0"/>
                </a:cubicBezTo>
                <a:lnTo>
                  <a:pt x="7766756" y="0"/>
                </a:lnTo>
                <a:cubicBezTo>
                  <a:pt x="7749933" y="243198"/>
                  <a:pt x="7744456" y="298734"/>
                  <a:pt x="7766756" y="498799"/>
                </a:cubicBezTo>
                <a:cubicBezTo>
                  <a:pt x="7768037" y="553458"/>
                  <a:pt x="7723951" y="603187"/>
                  <a:pt x="7666994" y="598561"/>
                </a:cubicBezTo>
                <a:cubicBezTo>
                  <a:pt x="7475506" y="618913"/>
                  <a:pt x="7157970" y="628974"/>
                  <a:pt x="6893325" y="598561"/>
                </a:cubicBezTo>
                <a:cubicBezTo>
                  <a:pt x="6628680" y="568148"/>
                  <a:pt x="6359566" y="636293"/>
                  <a:pt x="6119655" y="598561"/>
                </a:cubicBezTo>
                <a:cubicBezTo>
                  <a:pt x="5879744" y="560830"/>
                  <a:pt x="5748736" y="618003"/>
                  <a:pt x="5652666" y="598561"/>
                </a:cubicBezTo>
                <a:cubicBezTo>
                  <a:pt x="5556596" y="579119"/>
                  <a:pt x="5064100" y="630177"/>
                  <a:pt x="4878996" y="598561"/>
                </a:cubicBezTo>
                <a:cubicBezTo>
                  <a:pt x="4693892" y="566946"/>
                  <a:pt x="4526499" y="605102"/>
                  <a:pt x="4335337" y="598561"/>
                </a:cubicBezTo>
                <a:cubicBezTo>
                  <a:pt x="4144175" y="592020"/>
                  <a:pt x="3897040" y="587062"/>
                  <a:pt x="3638337" y="598561"/>
                </a:cubicBezTo>
                <a:cubicBezTo>
                  <a:pt x="3379634" y="610060"/>
                  <a:pt x="3226592" y="606562"/>
                  <a:pt x="3018008" y="598561"/>
                </a:cubicBezTo>
                <a:cubicBezTo>
                  <a:pt x="2809424" y="590560"/>
                  <a:pt x="2548631" y="571388"/>
                  <a:pt x="2167668" y="598561"/>
                </a:cubicBezTo>
                <a:cubicBezTo>
                  <a:pt x="1786705" y="625734"/>
                  <a:pt x="1677674" y="569452"/>
                  <a:pt x="1547339" y="598561"/>
                </a:cubicBezTo>
                <a:cubicBezTo>
                  <a:pt x="1417004" y="627670"/>
                  <a:pt x="1067010" y="580140"/>
                  <a:pt x="927009" y="598561"/>
                </a:cubicBezTo>
                <a:cubicBezTo>
                  <a:pt x="787008" y="616983"/>
                  <a:pt x="337983" y="627310"/>
                  <a:pt x="0" y="598561"/>
                </a:cubicBezTo>
                <a:lnTo>
                  <a:pt x="0" y="598561"/>
                </a:lnTo>
                <a:cubicBezTo>
                  <a:pt x="-1007" y="418944"/>
                  <a:pt x="16029" y="320500"/>
                  <a:pt x="0" y="99762"/>
                </a:cubicBezTo>
                <a:cubicBezTo>
                  <a:pt x="-2782" y="45197"/>
                  <a:pt x="49170" y="4440"/>
                  <a:pt x="99762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prstDash val="solid"/>
            <a:extLst>
              <a:ext uri="{C807C97D-BFC1-408E-A445-0C87EB9F89A2}">
                <ask:lineSketchStyleProps xmlns="" xmlns:ask="http://schemas.microsoft.com/office/drawing/2018/sketchyshapes" sd="26825798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4020202020204" charset="0"/>
              </a:rPr>
              <a:t>Hoạt động 2: Trải nghiệm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Diagonal Corners Rounded 9">
            <a:extLst>
              <a:ext uri="{FF2B5EF4-FFF2-40B4-BE49-F238E27FC236}">
                <a16:creationId xmlns:a16="http://schemas.microsoft.com/office/drawing/2014/main" id="{A1415C3E-B6E4-43CA-9F2C-C26925029932}"/>
              </a:ext>
            </a:extLst>
          </p:cNvPr>
          <p:cNvSpPr/>
          <p:nvPr/>
        </p:nvSpPr>
        <p:spPr>
          <a:xfrm>
            <a:off x="270933" y="2933878"/>
            <a:ext cx="7600858" cy="763483"/>
          </a:xfrm>
          <a:custGeom>
            <a:avLst/>
            <a:gdLst>
              <a:gd name="connsiteX0" fmla="*/ 177318 w 7766756"/>
              <a:gd name="connsiteY0" fmla="*/ 0 h 1063884"/>
              <a:gd name="connsiteX1" fmla="*/ 943161 w 7766756"/>
              <a:gd name="connsiteY1" fmla="*/ 0 h 1063884"/>
              <a:gd name="connsiteX2" fmla="*/ 1633110 w 7766756"/>
              <a:gd name="connsiteY2" fmla="*/ 0 h 1063884"/>
              <a:gd name="connsiteX3" fmla="*/ 2171270 w 7766756"/>
              <a:gd name="connsiteY3" fmla="*/ 0 h 1063884"/>
              <a:gd name="connsiteX4" fmla="*/ 2709430 w 7766756"/>
              <a:gd name="connsiteY4" fmla="*/ 0 h 1063884"/>
              <a:gd name="connsiteX5" fmla="*/ 3171696 w 7766756"/>
              <a:gd name="connsiteY5" fmla="*/ 0 h 1063884"/>
              <a:gd name="connsiteX6" fmla="*/ 3937540 w 7766756"/>
              <a:gd name="connsiteY6" fmla="*/ 0 h 1063884"/>
              <a:gd name="connsiteX7" fmla="*/ 4779277 w 7766756"/>
              <a:gd name="connsiteY7" fmla="*/ 0 h 1063884"/>
              <a:gd name="connsiteX8" fmla="*/ 5241543 w 7766756"/>
              <a:gd name="connsiteY8" fmla="*/ 0 h 1063884"/>
              <a:gd name="connsiteX9" fmla="*/ 6083281 w 7766756"/>
              <a:gd name="connsiteY9" fmla="*/ 0 h 1063884"/>
              <a:gd name="connsiteX10" fmla="*/ 6925018 w 7766756"/>
              <a:gd name="connsiteY10" fmla="*/ 0 h 1063884"/>
              <a:gd name="connsiteX11" fmla="*/ 7766756 w 7766756"/>
              <a:gd name="connsiteY11" fmla="*/ 0 h 1063884"/>
              <a:gd name="connsiteX12" fmla="*/ 7766756 w 7766756"/>
              <a:gd name="connsiteY12" fmla="*/ 0 h 1063884"/>
              <a:gd name="connsiteX13" fmla="*/ 7766756 w 7766756"/>
              <a:gd name="connsiteY13" fmla="*/ 416686 h 1063884"/>
              <a:gd name="connsiteX14" fmla="*/ 7766756 w 7766756"/>
              <a:gd name="connsiteY14" fmla="*/ 886566 h 1063884"/>
              <a:gd name="connsiteX15" fmla="*/ 7589438 w 7766756"/>
              <a:gd name="connsiteY15" fmla="*/ 1063884 h 1063884"/>
              <a:gd name="connsiteX16" fmla="*/ 7051278 w 7766756"/>
              <a:gd name="connsiteY16" fmla="*/ 1063884 h 1063884"/>
              <a:gd name="connsiteX17" fmla="*/ 6285435 w 7766756"/>
              <a:gd name="connsiteY17" fmla="*/ 1063884 h 1063884"/>
              <a:gd name="connsiteX18" fmla="*/ 5443697 w 7766756"/>
              <a:gd name="connsiteY18" fmla="*/ 1063884 h 1063884"/>
              <a:gd name="connsiteX19" fmla="*/ 4677854 w 7766756"/>
              <a:gd name="connsiteY19" fmla="*/ 1063884 h 1063884"/>
              <a:gd name="connsiteX20" fmla="*/ 3912010 w 7766756"/>
              <a:gd name="connsiteY20" fmla="*/ 1063884 h 1063884"/>
              <a:gd name="connsiteX21" fmla="*/ 3449745 w 7766756"/>
              <a:gd name="connsiteY21" fmla="*/ 1063884 h 1063884"/>
              <a:gd name="connsiteX22" fmla="*/ 2835690 w 7766756"/>
              <a:gd name="connsiteY22" fmla="*/ 1063884 h 1063884"/>
              <a:gd name="connsiteX23" fmla="*/ 2069847 w 7766756"/>
              <a:gd name="connsiteY23" fmla="*/ 1063884 h 1063884"/>
              <a:gd name="connsiteX24" fmla="*/ 1228109 w 7766756"/>
              <a:gd name="connsiteY24" fmla="*/ 1063884 h 1063884"/>
              <a:gd name="connsiteX25" fmla="*/ 765843 w 7766756"/>
              <a:gd name="connsiteY25" fmla="*/ 1063884 h 1063884"/>
              <a:gd name="connsiteX26" fmla="*/ 0 w 7766756"/>
              <a:gd name="connsiteY26" fmla="*/ 1063884 h 1063884"/>
              <a:gd name="connsiteX27" fmla="*/ 0 w 7766756"/>
              <a:gd name="connsiteY27" fmla="*/ 1063884 h 1063884"/>
              <a:gd name="connsiteX28" fmla="*/ 0 w 7766756"/>
              <a:gd name="connsiteY28" fmla="*/ 602870 h 1063884"/>
              <a:gd name="connsiteX29" fmla="*/ 0 w 7766756"/>
              <a:gd name="connsiteY29" fmla="*/ 177318 h 1063884"/>
              <a:gd name="connsiteX30" fmla="*/ 177318 w 7766756"/>
              <a:gd name="connsiteY30" fmla="*/ 0 h 106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66756" h="1063884" fill="none" extrusionOk="0">
                <a:moveTo>
                  <a:pt x="177318" y="0"/>
                </a:moveTo>
                <a:cubicBezTo>
                  <a:pt x="552479" y="-31886"/>
                  <a:pt x="692282" y="14452"/>
                  <a:pt x="943161" y="0"/>
                </a:cubicBezTo>
                <a:cubicBezTo>
                  <a:pt x="1194040" y="-14452"/>
                  <a:pt x="1476101" y="9344"/>
                  <a:pt x="1633110" y="0"/>
                </a:cubicBezTo>
                <a:cubicBezTo>
                  <a:pt x="1790119" y="-9344"/>
                  <a:pt x="2023058" y="13730"/>
                  <a:pt x="2171270" y="0"/>
                </a:cubicBezTo>
                <a:cubicBezTo>
                  <a:pt x="2319482" y="-13730"/>
                  <a:pt x="2550024" y="-22161"/>
                  <a:pt x="2709430" y="0"/>
                </a:cubicBezTo>
                <a:cubicBezTo>
                  <a:pt x="2868836" y="22161"/>
                  <a:pt x="2978012" y="-22087"/>
                  <a:pt x="3171696" y="0"/>
                </a:cubicBezTo>
                <a:cubicBezTo>
                  <a:pt x="3365380" y="22087"/>
                  <a:pt x="3746127" y="35762"/>
                  <a:pt x="3937540" y="0"/>
                </a:cubicBezTo>
                <a:cubicBezTo>
                  <a:pt x="4128953" y="-35762"/>
                  <a:pt x="4412613" y="-28584"/>
                  <a:pt x="4779277" y="0"/>
                </a:cubicBezTo>
                <a:cubicBezTo>
                  <a:pt x="5145941" y="28584"/>
                  <a:pt x="5100508" y="-4265"/>
                  <a:pt x="5241543" y="0"/>
                </a:cubicBezTo>
                <a:cubicBezTo>
                  <a:pt x="5382578" y="4265"/>
                  <a:pt x="5804175" y="40894"/>
                  <a:pt x="6083281" y="0"/>
                </a:cubicBezTo>
                <a:cubicBezTo>
                  <a:pt x="6362387" y="-40894"/>
                  <a:pt x="6605144" y="27285"/>
                  <a:pt x="6925018" y="0"/>
                </a:cubicBezTo>
                <a:cubicBezTo>
                  <a:pt x="7244892" y="-27285"/>
                  <a:pt x="7486774" y="-19634"/>
                  <a:pt x="7766756" y="0"/>
                </a:cubicBezTo>
                <a:lnTo>
                  <a:pt x="7766756" y="0"/>
                </a:lnTo>
                <a:cubicBezTo>
                  <a:pt x="7761196" y="128203"/>
                  <a:pt x="7754591" y="260845"/>
                  <a:pt x="7766756" y="416686"/>
                </a:cubicBezTo>
                <a:cubicBezTo>
                  <a:pt x="7778921" y="572527"/>
                  <a:pt x="7770259" y="786585"/>
                  <a:pt x="7766756" y="886566"/>
                </a:cubicBezTo>
                <a:cubicBezTo>
                  <a:pt x="7758790" y="974001"/>
                  <a:pt x="7674682" y="1060536"/>
                  <a:pt x="7589438" y="1063884"/>
                </a:cubicBezTo>
                <a:cubicBezTo>
                  <a:pt x="7405691" y="1073951"/>
                  <a:pt x="7192987" y="1084822"/>
                  <a:pt x="7051278" y="1063884"/>
                </a:cubicBezTo>
                <a:cubicBezTo>
                  <a:pt x="6909569" y="1042946"/>
                  <a:pt x="6654115" y="1080130"/>
                  <a:pt x="6285435" y="1063884"/>
                </a:cubicBezTo>
                <a:cubicBezTo>
                  <a:pt x="5916755" y="1047638"/>
                  <a:pt x="5845062" y="1053268"/>
                  <a:pt x="5443697" y="1063884"/>
                </a:cubicBezTo>
                <a:cubicBezTo>
                  <a:pt x="5042332" y="1074500"/>
                  <a:pt x="4892693" y="1030632"/>
                  <a:pt x="4677854" y="1063884"/>
                </a:cubicBezTo>
                <a:cubicBezTo>
                  <a:pt x="4463015" y="1097136"/>
                  <a:pt x="4149556" y="1038648"/>
                  <a:pt x="3912010" y="1063884"/>
                </a:cubicBezTo>
                <a:cubicBezTo>
                  <a:pt x="3674464" y="1089120"/>
                  <a:pt x="3545799" y="1043739"/>
                  <a:pt x="3449745" y="1063884"/>
                </a:cubicBezTo>
                <a:cubicBezTo>
                  <a:pt x="3353691" y="1084029"/>
                  <a:pt x="3046997" y="1083605"/>
                  <a:pt x="2835690" y="1063884"/>
                </a:cubicBezTo>
                <a:cubicBezTo>
                  <a:pt x="2624383" y="1044163"/>
                  <a:pt x="2246590" y="1096693"/>
                  <a:pt x="2069847" y="1063884"/>
                </a:cubicBezTo>
                <a:cubicBezTo>
                  <a:pt x="1893104" y="1031075"/>
                  <a:pt x="1584273" y="1030961"/>
                  <a:pt x="1228109" y="1063884"/>
                </a:cubicBezTo>
                <a:cubicBezTo>
                  <a:pt x="871945" y="1096807"/>
                  <a:pt x="966554" y="1044152"/>
                  <a:pt x="765843" y="1063884"/>
                </a:cubicBezTo>
                <a:cubicBezTo>
                  <a:pt x="565132" y="1083616"/>
                  <a:pt x="302356" y="1041694"/>
                  <a:pt x="0" y="1063884"/>
                </a:cubicBezTo>
                <a:lnTo>
                  <a:pt x="0" y="1063884"/>
                </a:lnTo>
                <a:cubicBezTo>
                  <a:pt x="9843" y="905956"/>
                  <a:pt x="-18861" y="767457"/>
                  <a:pt x="0" y="602870"/>
                </a:cubicBezTo>
                <a:cubicBezTo>
                  <a:pt x="18861" y="438283"/>
                  <a:pt x="3445" y="355027"/>
                  <a:pt x="0" y="177318"/>
                </a:cubicBezTo>
                <a:cubicBezTo>
                  <a:pt x="-11581" y="80253"/>
                  <a:pt x="77496" y="-3569"/>
                  <a:pt x="177318" y="0"/>
                </a:cubicBezTo>
                <a:close/>
              </a:path>
              <a:path w="7766756" h="1063884" stroke="0" extrusionOk="0">
                <a:moveTo>
                  <a:pt x="177318" y="0"/>
                </a:moveTo>
                <a:cubicBezTo>
                  <a:pt x="349399" y="-15390"/>
                  <a:pt x="649664" y="-13449"/>
                  <a:pt x="943161" y="0"/>
                </a:cubicBezTo>
                <a:cubicBezTo>
                  <a:pt x="1236658" y="13449"/>
                  <a:pt x="1488087" y="-21628"/>
                  <a:pt x="1784899" y="0"/>
                </a:cubicBezTo>
                <a:cubicBezTo>
                  <a:pt x="2081711" y="21628"/>
                  <a:pt x="2339251" y="-28652"/>
                  <a:pt x="2550742" y="0"/>
                </a:cubicBezTo>
                <a:cubicBezTo>
                  <a:pt x="2762233" y="28652"/>
                  <a:pt x="2900344" y="-6005"/>
                  <a:pt x="3013008" y="0"/>
                </a:cubicBezTo>
                <a:cubicBezTo>
                  <a:pt x="3125672" y="6005"/>
                  <a:pt x="3377462" y="11893"/>
                  <a:pt x="3475274" y="0"/>
                </a:cubicBezTo>
                <a:cubicBezTo>
                  <a:pt x="3573086" y="-11893"/>
                  <a:pt x="3790711" y="7540"/>
                  <a:pt x="4089328" y="0"/>
                </a:cubicBezTo>
                <a:cubicBezTo>
                  <a:pt x="4387945" y="-7540"/>
                  <a:pt x="4555461" y="-23645"/>
                  <a:pt x="4779277" y="0"/>
                </a:cubicBezTo>
                <a:cubicBezTo>
                  <a:pt x="5003093" y="23645"/>
                  <a:pt x="5165753" y="-36537"/>
                  <a:pt x="5545121" y="0"/>
                </a:cubicBezTo>
                <a:cubicBezTo>
                  <a:pt x="5924489" y="36537"/>
                  <a:pt x="6032246" y="31320"/>
                  <a:pt x="6310964" y="0"/>
                </a:cubicBezTo>
                <a:cubicBezTo>
                  <a:pt x="6589682" y="-31320"/>
                  <a:pt x="6920198" y="12620"/>
                  <a:pt x="7076807" y="0"/>
                </a:cubicBezTo>
                <a:cubicBezTo>
                  <a:pt x="7233416" y="-12620"/>
                  <a:pt x="7498390" y="-33305"/>
                  <a:pt x="7766756" y="0"/>
                </a:cubicBezTo>
                <a:lnTo>
                  <a:pt x="7766756" y="0"/>
                </a:lnTo>
                <a:cubicBezTo>
                  <a:pt x="7746237" y="145745"/>
                  <a:pt x="7767814" y="344052"/>
                  <a:pt x="7766756" y="461014"/>
                </a:cubicBezTo>
                <a:cubicBezTo>
                  <a:pt x="7765698" y="577976"/>
                  <a:pt x="7787881" y="714961"/>
                  <a:pt x="7766756" y="886566"/>
                </a:cubicBezTo>
                <a:cubicBezTo>
                  <a:pt x="7779556" y="982965"/>
                  <a:pt x="7699346" y="1084290"/>
                  <a:pt x="7589438" y="1063884"/>
                </a:cubicBezTo>
                <a:cubicBezTo>
                  <a:pt x="7262308" y="1021838"/>
                  <a:pt x="7044702" y="1081109"/>
                  <a:pt x="6747700" y="1063884"/>
                </a:cubicBezTo>
                <a:cubicBezTo>
                  <a:pt x="6450698" y="1046659"/>
                  <a:pt x="6436222" y="1077606"/>
                  <a:pt x="6285435" y="1063884"/>
                </a:cubicBezTo>
                <a:cubicBezTo>
                  <a:pt x="6134649" y="1050162"/>
                  <a:pt x="5992934" y="1047899"/>
                  <a:pt x="5747274" y="1063884"/>
                </a:cubicBezTo>
                <a:cubicBezTo>
                  <a:pt x="5501614" y="1079869"/>
                  <a:pt x="5248861" y="1094769"/>
                  <a:pt x="4981431" y="1063884"/>
                </a:cubicBezTo>
                <a:cubicBezTo>
                  <a:pt x="4714001" y="1032999"/>
                  <a:pt x="4522155" y="1059475"/>
                  <a:pt x="4367377" y="1063884"/>
                </a:cubicBezTo>
                <a:cubicBezTo>
                  <a:pt x="4212599" y="1068293"/>
                  <a:pt x="4079034" y="1077337"/>
                  <a:pt x="3905111" y="1063884"/>
                </a:cubicBezTo>
                <a:cubicBezTo>
                  <a:pt x="3731188" y="1050431"/>
                  <a:pt x="3514436" y="1036658"/>
                  <a:pt x="3215162" y="1063884"/>
                </a:cubicBezTo>
                <a:cubicBezTo>
                  <a:pt x="2915888" y="1091110"/>
                  <a:pt x="2859977" y="1082571"/>
                  <a:pt x="2677002" y="1063884"/>
                </a:cubicBezTo>
                <a:cubicBezTo>
                  <a:pt x="2494027" y="1045197"/>
                  <a:pt x="2191462" y="1022915"/>
                  <a:pt x="1835264" y="1063884"/>
                </a:cubicBezTo>
                <a:cubicBezTo>
                  <a:pt x="1479066" y="1104853"/>
                  <a:pt x="1449111" y="1088387"/>
                  <a:pt x="1145315" y="1063884"/>
                </a:cubicBezTo>
                <a:cubicBezTo>
                  <a:pt x="841519" y="1039381"/>
                  <a:pt x="865673" y="1054906"/>
                  <a:pt x="683049" y="1063884"/>
                </a:cubicBezTo>
                <a:cubicBezTo>
                  <a:pt x="500425" y="1072862"/>
                  <a:pt x="256579" y="1031077"/>
                  <a:pt x="0" y="1063884"/>
                </a:cubicBezTo>
                <a:lnTo>
                  <a:pt x="0" y="1063884"/>
                </a:lnTo>
                <a:cubicBezTo>
                  <a:pt x="-1799" y="907900"/>
                  <a:pt x="-17368" y="776025"/>
                  <a:pt x="0" y="647198"/>
                </a:cubicBezTo>
                <a:cubicBezTo>
                  <a:pt x="17368" y="518371"/>
                  <a:pt x="12499" y="364376"/>
                  <a:pt x="0" y="177318"/>
                </a:cubicBezTo>
                <a:cubicBezTo>
                  <a:pt x="-1629" y="67884"/>
                  <a:pt x="54966" y="-1121"/>
                  <a:pt x="177318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prstDash val="solid"/>
            <a:extLst>
              <a:ext uri="{C807C97D-BFC1-408E-A445-0C87EB9F89A2}">
                <ask:lineSketchStyleProps xmlns="" xmlns:ask="http://schemas.microsoft.com/office/drawing/2018/sketchyshapes" sd="581689219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4020202020204" charset="0"/>
              </a:rPr>
              <a:t>Hoạt động 3: Thực hành</a:t>
            </a: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id="{92D047A5-1C15-4DE7-87BD-F0FC06FF7255}"/>
              </a:ext>
            </a:extLst>
          </p:cNvPr>
          <p:cNvSpPr/>
          <p:nvPr/>
        </p:nvSpPr>
        <p:spPr>
          <a:xfrm>
            <a:off x="270933" y="3812666"/>
            <a:ext cx="7600858" cy="878609"/>
          </a:xfrm>
          <a:custGeom>
            <a:avLst/>
            <a:gdLst>
              <a:gd name="connsiteX0" fmla="*/ 154150 w 7766756"/>
              <a:gd name="connsiteY0" fmla="*/ 0 h 924881"/>
              <a:gd name="connsiteX1" fmla="*/ 617827 w 7766756"/>
              <a:gd name="connsiteY1" fmla="*/ 0 h 924881"/>
              <a:gd name="connsiteX2" fmla="*/ 1157630 w 7766756"/>
              <a:gd name="connsiteY2" fmla="*/ 0 h 924881"/>
              <a:gd name="connsiteX3" fmla="*/ 1773559 w 7766756"/>
              <a:gd name="connsiteY3" fmla="*/ 0 h 924881"/>
              <a:gd name="connsiteX4" fmla="*/ 2541740 w 7766756"/>
              <a:gd name="connsiteY4" fmla="*/ 0 h 924881"/>
              <a:gd name="connsiteX5" fmla="*/ 3157669 w 7766756"/>
              <a:gd name="connsiteY5" fmla="*/ 0 h 924881"/>
              <a:gd name="connsiteX6" fmla="*/ 3621346 w 7766756"/>
              <a:gd name="connsiteY6" fmla="*/ 0 h 924881"/>
              <a:gd name="connsiteX7" fmla="*/ 4313401 w 7766756"/>
              <a:gd name="connsiteY7" fmla="*/ 0 h 924881"/>
              <a:gd name="connsiteX8" fmla="*/ 4777078 w 7766756"/>
              <a:gd name="connsiteY8" fmla="*/ 0 h 924881"/>
              <a:gd name="connsiteX9" fmla="*/ 5469133 w 7766756"/>
              <a:gd name="connsiteY9" fmla="*/ 0 h 924881"/>
              <a:gd name="connsiteX10" fmla="*/ 6008936 w 7766756"/>
              <a:gd name="connsiteY10" fmla="*/ 0 h 924881"/>
              <a:gd name="connsiteX11" fmla="*/ 6853243 w 7766756"/>
              <a:gd name="connsiteY11" fmla="*/ 0 h 924881"/>
              <a:gd name="connsiteX12" fmla="*/ 7766756 w 7766756"/>
              <a:gd name="connsiteY12" fmla="*/ 0 h 924881"/>
              <a:gd name="connsiteX13" fmla="*/ 7766756 w 7766756"/>
              <a:gd name="connsiteY13" fmla="*/ 0 h 924881"/>
              <a:gd name="connsiteX14" fmla="*/ 7766756 w 7766756"/>
              <a:gd name="connsiteY14" fmla="*/ 393073 h 924881"/>
              <a:gd name="connsiteX15" fmla="*/ 7766756 w 7766756"/>
              <a:gd name="connsiteY15" fmla="*/ 770731 h 924881"/>
              <a:gd name="connsiteX16" fmla="*/ 7612606 w 7766756"/>
              <a:gd name="connsiteY16" fmla="*/ 924881 h 924881"/>
              <a:gd name="connsiteX17" fmla="*/ 7148929 w 7766756"/>
              <a:gd name="connsiteY17" fmla="*/ 924881 h 924881"/>
              <a:gd name="connsiteX18" fmla="*/ 6380748 w 7766756"/>
              <a:gd name="connsiteY18" fmla="*/ 924881 h 924881"/>
              <a:gd name="connsiteX19" fmla="*/ 5917071 w 7766756"/>
              <a:gd name="connsiteY19" fmla="*/ 924881 h 924881"/>
              <a:gd name="connsiteX20" fmla="*/ 5377268 w 7766756"/>
              <a:gd name="connsiteY20" fmla="*/ 924881 h 924881"/>
              <a:gd name="connsiteX21" fmla="*/ 4685213 w 7766756"/>
              <a:gd name="connsiteY21" fmla="*/ 924881 h 924881"/>
              <a:gd name="connsiteX22" fmla="*/ 3917032 w 7766756"/>
              <a:gd name="connsiteY22" fmla="*/ 924881 h 924881"/>
              <a:gd name="connsiteX23" fmla="*/ 3224977 w 7766756"/>
              <a:gd name="connsiteY23" fmla="*/ 924881 h 924881"/>
              <a:gd name="connsiteX24" fmla="*/ 2609048 w 7766756"/>
              <a:gd name="connsiteY24" fmla="*/ 924881 h 924881"/>
              <a:gd name="connsiteX25" fmla="*/ 2069245 w 7766756"/>
              <a:gd name="connsiteY25" fmla="*/ 924881 h 924881"/>
              <a:gd name="connsiteX26" fmla="*/ 1224938 w 7766756"/>
              <a:gd name="connsiteY26" fmla="*/ 924881 h 924881"/>
              <a:gd name="connsiteX27" fmla="*/ 0 w 7766756"/>
              <a:gd name="connsiteY27" fmla="*/ 924881 h 924881"/>
              <a:gd name="connsiteX28" fmla="*/ 0 w 7766756"/>
              <a:gd name="connsiteY28" fmla="*/ 924881 h 924881"/>
              <a:gd name="connsiteX29" fmla="*/ 0 w 7766756"/>
              <a:gd name="connsiteY29" fmla="*/ 562637 h 924881"/>
              <a:gd name="connsiteX30" fmla="*/ 0 w 7766756"/>
              <a:gd name="connsiteY30" fmla="*/ 154150 h 924881"/>
              <a:gd name="connsiteX31" fmla="*/ 154150 w 7766756"/>
              <a:gd name="connsiteY31" fmla="*/ 0 h 92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66756" h="924881" fill="none" extrusionOk="0">
                <a:moveTo>
                  <a:pt x="154150" y="0"/>
                </a:moveTo>
                <a:cubicBezTo>
                  <a:pt x="376828" y="626"/>
                  <a:pt x="492092" y="9534"/>
                  <a:pt x="617827" y="0"/>
                </a:cubicBezTo>
                <a:cubicBezTo>
                  <a:pt x="743562" y="-9534"/>
                  <a:pt x="984679" y="-20888"/>
                  <a:pt x="1157630" y="0"/>
                </a:cubicBezTo>
                <a:cubicBezTo>
                  <a:pt x="1330581" y="20888"/>
                  <a:pt x="1557477" y="-15039"/>
                  <a:pt x="1773559" y="0"/>
                </a:cubicBezTo>
                <a:cubicBezTo>
                  <a:pt x="1989641" y="15039"/>
                  <a:pt x="2346708" y="8251"/>
                  <a:pt x="2541740" y="0"/>
                </a:cubicBezTo>
                <a:cubicBezTo>
                  <a:pt x="2736772" y="-8251"/>
                  <a:pt x="2958325" y="-20739"/>
                  <a:pt x="3157669" y="0"/>
                </a:cubicBezTo>
                <a:cubicBezTo>
                  <a:pt x="3357013" y="20739"/>
                  <a:pt x="3451227" y="4746"/>
                  <a:pt x="3621346" y="0"/>
                </a:cubicBezTo>
                <a:cubicBezTo>
                  <a:pt x="3791465" y="-4746"/>
                  <a:pt x="4133822" y="7478"/>
                  <a:pt x="4313401" y="0"/>
                </a:cubicBezTo>
                <a:cubicBezTo>
                  <a:pt x="4492981" y="-7478"/>
                  <a:pt x="4610195" y="-960"/>
                  <a:pt x="4777078" y="0"/>
                </a:cubicBezTo>
                <a:cubicBezTo>
                  <a:pt x="4943961" y="960"/>
                  <a:pt x="5172828" y="9282"/>
                  <a:pt x="5469133" y="0"/>
                </a:cubicBezTo>
                <a:cubicBezTo>
                  <a:pt x="5765439" y="-9282"/>
                  <a:pt x="5786668" y="-940"/>
                  <a:pt x="6008936" y="0"/>
                </a:cubicBezTo>
                <a:cubicBezTo>
                  <a:pt x="6231204" y="940"/>
                  <a:pt x="6457029" y="-11259"/>
                  <a:pt x="6853243" y="0"/>
                </a:cubicBezTo>
                <a:cubicBezTo>
                  <a:pt x="7249457" y="11259"/>
                  <a:pt x="7412389" y="-45320"/>
                  <a:pt x="7766756" y="0"/>
                </a:cubicBezTo>
                <a:lnTo>
                  <a:pt x="7766756" y="0"/>
                </a:lnTo>
                <a:cubicBezTo>
                  <a:pt x="7785627" y="97940"/>
                  <a:pt x="7772199" y="284575"/>
                  <a:pt x="7766756" y="393073"/>
                </a:cubicBezTo>
                <a:cubicBezTo>
                  <a:pt x="7761313" y="501571"/>
                  <a:pt x="7779408" y="650924"/>
                  <a:pt x="7766756" y="770731"/>
                </a:cubicBezTo>
                <a:cubicBezTo>
                  <a:pt x="7762454" y="863900"/>
                  <a:pt x="7683670" y="913300"/>
                  <a:pt x="7612606" y="924881"/>
                </a:cubicBezTo>
                <a:cubicBezTo>
                  <a:pt x="7414212" y="909388"/>
                  <a:pt x="7319785" y="909828"/>
                  <a:pt x="7148929" y="924881"/>
                </a:cubicBezTo>
                <a:cubicBezTo>
                  <a:pt x="6978073" y="939934"/>
                  <a:pt x="6555889" y="910766"/>
                  <a:pt x="6380748" y="924881"/>
                </a:cubicBezTo>
                <a:cubicBezTo>
                  <a:pt x="6205607" y="938996"/>
                  <a:pt x="6140086" y="905915"/>
                  <a:pt x="5917071" y="924881"/>
                </a:cubicBezTo>
                <a:cubicBezTo>
                  <a:pt x="5694056" y="943847"/>
                  <a:pt x="5632982" y="941760"/>
                  <a:pt x="5377268" y="924881"/>
                </a:cubicBezTo>
                <a:cubicBezTo>
                  <a:pt x="5121554" y="908002"/>
                  <a:pt x="4974519" y="927923"/>
                  <a:pt x="4685213" y="924881"/>
                </a:cubicBezTo>
                <a:cubicBezTo>
                  <a:pt x="4395907" y="921839"/>
                  <a:pt x="4115615" y="892208"/>
                  <a:pt x="3917032" y="924881"/>
                </a:cubicBezTo>
                <a:cubicBezTo>
                  <a:pt x="3718449" y="957554"/>
                  <a:pt x="3391390" y="923297"/>
                  <a:pt x="3224977" y="924881"/>
                </a:cubicBezTo>
                <a:cubicBezTo>
                  <a:pt x="3058565" y="926465"/>
                  <a:pt x="2893695" y="927240"/>
                  <a:pt x="2609048" y="924881"/>
                </a:cubicBezTo>
                <a:cubicBezTo>
                  <a:pt x="2324401" y="922522"/>
                  <a:pt x="2307880" y="910997"/>
                  <a:pt x="2069245" y="924881"/>
                </a:cubicBezTo>
                <a:cubicBezTo>
                  <a:pt x="1830610" y="938765"/>
                  <a:pt x="1560875" y="934190"/>
                  <a:pt x="1224938" y="924881"/>
                </a:cubicBezTo>
                <a:cubicBezTo>
                  <a:pt x="889001" y="915572"/>
                  <a:pt x="309709" y="938388"/>
                  <a:pt x="0" y="924881"/>
                </a:cubicBezTo>
                <a:lnTo>
                  <a:pt x="0" y="924881"/>
                </a:lnTo>
                <a:cubicBezTo>
                  <a:pt x="5306" y="751365"/>
                  <a:pt x="-472" y="714356"/>
                  <a:pt x="0" y="562637"/>
                </a:cubicBezTo>
                <a:cubicBezTo>
                  <a:pt x="472" y="410918"/>
                  <a:pt x="-6858" y="288974"/>
                  <a:pt x="0" y="154150"/>
                </a:cubicBezTo>
                <a:cubicBezTo>
                  <a:pt x="1440" y="57254"/>
                  <a:pt x="70311" y="5247"/>
                  <a:pt x="154150" y="0"/>
                </a:cubicBezTo>
                <a:close/>
              </a:path>
              <a:path w="7766756" h="924881" stroke="0" extrusionOk="0">
                <a:moveTo>
                  <a:pt x="154150" y="0"/>
                </a:moveTo>
                <a:cubicBezTo>
                  <a:pt x="322443" y="17066"/>
                  <a:pt x="502231" y="-5530"/>
                  <a:pt x="693953" y="0"/>
                </a:cubicBezTo>
                <a:cubicBezTo>
                  <a:pt x="885675" y="5530"/>
                  <a:pt x="1368094" y="-32467"/>
                  <a:pt x="1538260" y="0"/>
                </a:cubicBezTo>
                <a:cubicBezTo>
                  <a:pt x="1708426" y="32467"/>
                  <a:pt x="1981986" y="18380"/>
                  <a:pt x="2154189" y="0"/>
                </a:cubicBezTo>
                <a:cubicBezTo>
                  <a:pt x="2326392" y="-18380"/>
                  <a:pt x="2481049" y="2013"/>
                  <a:pt x="2617866" y="0"/>
                </a:cubicBezTo>
                <a:cubicBezTo>
                  <a:pt x="2754683" y="-2013"/>
                  <a:pt x="2964368" y="9850"/>
                  <a:pt x="3081543" y="0"/>
                </a:cubicBezTo>
                <a:cubicBezTo>
                  <a:pt x="3198718" y="-9850"/>
                  <a:pt x="3458794" y="583"/>
                  <a:pt x="3697472" y="0"/>
                </a:cubicBezTo>
                <a:cubicBezTo>
                  <a:pt x="3936150" y="-583"/>
                  <a:pt x="4252210" y="22827"/>
                  <a:pt x="4541779" y="0"/>
                </a:cubicBezTo>
                <a:cubicBezTo>
                  <a:pt x="4831348" y="-22827"/>
                  <a:pt x="5119190" y="-18445"/>
                  <a:pt x="5386086" y="0"/>
                </a:cubicBezTo>
                <a:cubicBezTo>
                  <a:pt x="5652982" y="18445"/>
                  <a:pt x="5725011" y="-17565"/>
                  <a:pt x="5849763" y="0"/>
                </a:cubicBezTo>
                <a:cubicBezTo>
                  <a:pt x="5974515" y="17565"/>
                  <a:pt x="6521671" y="13602"/>
                  <a:pt x="6694071" y="0"/>
                </a:cubicBezTo>
                <a:cubicBezTo>
                  <a:pt x="6866471" y="-13602"/>
                  <a:pt x="7318983" y="9563"/>
                  <a:pt x="7766756" y="0"/>
                </a:cubicBezTo>
                <a:lnTo>
                  <a:pt x="7766756" y="0"/>
                </a:lnTo>
                <a:cubicBezTo>
                  <a:pt x="7749418" y="108677"/>
                  <a:pt x="7754584" y="208604"/>
                  <a:pt x="7766756" y="369951"/>
                </a:cubicBezTo>
                <a:cubicBezTo>
                  <a:pt x="7778928" y="531298"/>
                  <a:pt x="7754406" y="675002"/>
                  <a:pt x="7766756" y="770731"/>
                </a:cubicBezTo>
                <a:cubicBezTo>
                  <a:pt x="7762661" y="868078"/>
                  <a:pt x="7691054" y="917529"/>
                  <a:pt x="7612606" y="924881"/>
                </a:cubicBezTo>
                <a:cubicBezTo>
                  <a:pt x="7415390" y="911107"/>
                  <a:pt x="7310736" y="909487"/>
                  <a:pt x="7148929" y="924881"/>
                </a:cubicBezTo>
                <a:cubicBezTo>
                  <a:pt x="6987122" y="940275"/>
                  <a:pt x="6567354" y="920683"/>
                  <a:pt x="6304622" y="924881"/>
                </a:cubicBezTo>
                <a:cubicBezTo>
                  <a:pt x="6041890" y="929079"/>
                  <a:pt x="6013733" y="920967"/>
                  <a:pt x="5840945" y="924881"/>
                </a:cubicBezTo>
                <a:cubicBezTo>
                  <a:pt x="5668157" y="928795"/>
                  <a:pt x="5465985" y="912210"/>
                  <a:pt x="5225016" y="924881"/>
                </a:cubicBezTo>
                <a:cubicBezTo>
                  <a:pt x="4984047" y="937552"/>
                  <a:pt x="4751298" y="919473"/>
                  <a:pt x="4532961" y="924881"/>
                </a:cubicBezTo>
                <a:cubicBezTo>
                  <a:pt x="4314625" y="930289"/>
                  <a:pt x="4262235" y="943617"/>
                  <a:pt x="4069284" y="924881"/>
                </a:cubicBezTo>
                <a:cubicBezTo>
                  <a:pt x="3876333" y="906145"/>
                  <a:pt x="3795013" y="917121"/>
                  <a:pt x="3605607" y="924881"/>
                </a:cubicBezTo>
                <a:cubicBezTo>
                  <a:pt x="3416201" y="932641"/>
                  <a:pt x="3117826" y="918261"/>
                  <a:pt x="2761300" y="924881"/>
                </a:cubicBezTo>
                <a:cubicBezTo>
                  <a:pt x="2404774" y="931501"/>
                  <a:pt x="2463071" y="925164"/>
                  <a:pt x="2221497" y="924881"/>
                </a:cubicBezTo>
                <a:cubicBezTo>
                  <a:pt x="1979923" y="924598"/>
                  <a:pt x="1770831" y="940100"/>
                  <a:pt x="1529442" y="924881"/>
                </a:cubicBezTo>
                <a:cubicBezTo>
                  <a:pt x="1288054" y="909662"/>
                  <a:pt x="943558" y="902120"/>
                  <a:pt x="761261" y="924881"/>
                </a:cubicBezTo>
                <a:cubicBezTo>
                  <a:pt x="578964" y="947642"/>
                  <a:pt x="307847" y="923826"/>
                  <a:pt x="0" y="924881"/>
                </a:cubicBezTo>
                <a:lnTo>
                  <a:pt x="0" y="924881"/>
                </a:lnTo>
                <a:cubicBezTo>
                  <a:pt x="16782" y="835377"/>
                  <a:pt x="8018" y="677559"/>
                  <a:pt x="0" y="554930"/>
                </a:cubicBezTo>
                <a:cubicBezTo>
                  <a:pt x="-8018" y="432301"/>
                  <a:pt x="-3279" y="303387"/>
                  <a:pt x="0" y="154150"/>
                </a:cubicBezTo>
                <a:cubicBezTo>
                  <a:pt x="743" y="74968"/>
                  <a:pt x="72156" y="-4968"/>
                  <a:pt x="15415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75">
            <a:prstDash val="solid"/>
            <a:extLst>
              <a:ext uri="{C807C97D-BFC1-408E-A445-0C87EB9F89A2}">
                <ask:lineSketchStyleProps xmlns="" xmlns:ask="http://schemas.microsoft.com/office/drawing/2018/sketchyshapes" sd="320084370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4020202020204" charset="0"/>
              </a:rPr>
              <a:t>Hoạt động 4: Khám phá và chia sẽ</a:t>
            </a: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093E0344-2B74-449B-B3FB-F5429FAF0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1" b="24053"/>
          <a:stretch>
            <a:fillRect/>
          </a:stretch>
        </p:blipFill>
        <p:spPr>
          <a:xfrm flipH="1">
            <a:off x="0" y="5288628"/>
            <a:ext cx="12192000" cy="1558519"/>
          </a:xfrm>
          <a:prstGeom prst="rect">
            <a:avLst/>
          </a:prstGeom>
        </p:spPr>
      </p:pic>
      <p:sp>
        <p:nvSpPr>
          <p:cNvPr id="12" name="Rectangle: Diagonal Corners Rounded 9">
            <a:extLst>
              <a:ext uri="{FF2B5EF4-FFF2-40B4-BE49-F238E27FC236}">
                <a16:creationId xmlns:a16="http://schemas.microsoft.com/office/drawing/2014/main" id="{62FC218E-ADE2-4ABE-850F-681ACE512739}"/>
              </a:ext>
            </a:extLst>
          </p:cNvPr>
          <p:cNvSpPr/>
          <p:nvPr/>
        </p:nvSpPr>
        <p:spPr>
          <a:xfrm>
            <a:off x="270933" y="4806580"/>
            <a:ext cx="7600858" cy="763483"/>
          </a:xfrm>
          <a:custGeom>
            <a:avLst/>
            <a:gdLst>
              <a:gd name="connsiteX0" fmla="*/ 177318 w 7766756"/>
              <a:gd name="connsiteY0" fmla="*/ 0 h 1063884"/>
              <a:gd name="connsiteX1" fmla="*/ 943161 w 7766756"/>
              <a:gd name="connsiteY1" fmla="*/ 0 h 1063884"/>
              <a:gd name="connsiteX2" fmla="*/ 1633110 w 7766756"/>
              <a:gd name="connsiteY2" fmla="*/ 0 h 1063884"/>
              <a:gd name="connsiteX3" fmla="*/ 2171270 w 7766756"/>
              <a:gd name="connsiteY3" fmla="*/ 0 h 1063884"/>
              <a:gd name="connsiteX4" fmla="*/ 2709430 w 7766756"/>
              <a:gd name="connsiteY4" fmla="*/ 0 h 1063884"/>
              <a:gd name="connsiteX5" fmla="*/ 3171696 w 7766756"/>
              <a:gd name="connsiteY5" fmla="*/ 0 h 1063884"/>
              <a:gd name="connsiteX6" fmla="*/ 3937540 w 7766756"/>
              <a:gd name="connsiteY6" fmla="*/ 0 h 1063884"/>
              <a:gd name="connsiteX7" fmla="*/ 4779277 w 7766756"/>
              <a:gd name="connsiteY7" fmla="*/ 0 h 1063884"/>
              <a:gd name="connsiteX8" fmla="*/ 5241543 w 7766756"/>
              <a:gd name="connsiteY8" fmla="*/ 0 h 1063884"/>
              <a:gd name="connsiteX9" fmla="*/ 6083281 w 7766756"/>
              <a:gd name="connsiteY9" fmla="*/ 0 h 1063884"/>
              <a:gd name="connsiteX10" fmla="*/ 6925018 w 7766756"/>
              <a:gd name="connsiteY10" fmla="*/ 0 h 1063884"/>
              <a:gd name="connsiteX11" fmla="*/ 7766756 w 7766756"/>
              <a:gd name="connsiteY11" fmla="*/ 0 h 1063884"/>
              <a:gd name="connsiteX12" fmla="*/ 7766756 w 7766756"/>
              <a:gd name="connsiteY12" fmla="*/ 0 h 1063884"/>
              <a:gd name="connsiteX13" fmla="*/ 7766756 w 7766756"/>
              <a:gd name="connsiteY13" fmla="*/ 416686 h 1063884"/>
              <a:gd name="connsiteX14" fmla="*/ 7766756 w 7766756"/>
              <a:gd name="connsiteY14" fmla="*/ 886566 h 1063884"/>
              <a:gd name="connsiteX15" fmla="*/ 7589438 w 7766756"/>
              <a:gd name="connsiteY15" fmla="*/ 1063884 h 1063884"/>
              <a:gd name="connsiteX16" fmla="*/ 7051278 w 7766756"/>
              <a:gd name="connsiteY16" fmla="*/ 1063884 h 1063884"/>
              <a:gd name="connsiteX17" fmla="*/ 6285435 w 7766756"/>
              <a:gd name="connsiteY17" fmla="*/ 1063884 h 1063884"/>
              <a:gd name="connsiteX18" fmla="*/ 5443697 w 7766756"/>
              <a:gd name="connsiteY18" fmla="*/ 1063884 h 1063884"/>
              <a:gd name="connsiteX19" fmla="*/ 4677854 w 7766756"/>
              <a:gd name="connsiteY19" fmla="*/ 1063884 h 1063884"/>
              <a:gd name="connsiteX20" fmla="*/ 3912010 w 7766756"/>
              <a:gd name="connsiteY20" fmla="*/ 1063884 h 1063884"/>
              <a:gd name="connsiteX21" fmla="*/ 3449745 w 7766756"/>
              <a:gd name="connsiteY21" fmla="*/ 1063884 h 1063884"/>
              <a:gd name="connsiteX22" fmla="*/ 2835690 w 7766756"/>
              <a:gd name="connsiteY22" fmla="*/ 1063884 h 1063884"/>
              <a:gd name="connsiteX23" fmla="*/ 2069847 w 7766756"/>
              <a:gd name="connsiteY23" fmla="*/ 1063884 h 1063884"/>
              <a:gd name="connsiteX24" fmla="*/ 1228109 w 7766756"/>
              <a:gd name="connsiteY24" fmla="*/ 1063884 h 1063884"/>
              <a:gd name="connsiteX25" fmla="*/ 765843 w 7766756"/>
              <a:gd name="connsiteY25" fmla="*/ 1063884 h 1063884"/>
              <a:gd name="connsiteX26" fmla="*/ 0 w 7766756"/>
              <a:gd name="connsiteY26" fmla="*/ 1063884 h 1063884"/>
              <a:gd name="connsiteX27" fmla="*/ 0 w 7766756"/>
              <a:gd name="connsiteY27" fmla="*/ 1063884 h 1063884"/>
              <a:gd name="connsiteX28" fmla="*/ 0 w 7766756"/>
              <a:gd name="connsiteY28" fmla="*/ 602870 h 1063884"/>
              <a:gd name="connsiteX29" fmla="*/ 0 w 7766756"/>
              <a:gd name="connsiteY29" fmla="*/ 177318 h 1063884"/>
              <a:gd name="connsiteX30" fmla="*/ 177318 w 7766756"/>
              <a:gd name="connsiteY30" fmla="*/ 0 h 106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66756" h="1063884" fill="none" extrusionOk="0">
                <a:moveTo>
                  <a:pt x="177318" y="0"/>
                </a:moveTo>
                <a:cubicBezTo>
                  <a:pt x="552479" y="-31886"/>
                  <a:pt x="692282" y="14452"/>
                  <a:pt x="943161" y="0"/>
                </a:cubicBezTo>
                <a:cubicBezTo>
                  <a:pt x="1194040" y="-14452"/>
                  <a:pt x="1476101" y="9344"/>
                  <a:pt x="1633110" y="0"/>
                </a:cubicBezTo>
                <a:cubicBezTo>
                  <a:pt x="1790119" y="-9344"/>
                  <a:pt x="2023058" y="13730"/>
                  <a:pt x="2171270" y="0"/>
                </a:cubicBezTo>
                <a:cubicBezTo>
                  <a:pt x="2319482" y="-13730"/>
                  <a:pt x="2550024" y="-22161"/>
                  <a:pt x="2709430" y="0"/>
                </a:cubicBezTo>
                <a:cubicBezTo>
                  <a:pt x="2868836" y="22161"/>
                  <a:pt x="2978012" y="-22087"/>
                  <a:pt x="3171696" y="0"/>
                </a:cubicBezTo>
                <a:cubicBezTo>
                  <a:pt x="3365380" y="22087"/>
                  <a:pt x="3746127" y="35762"/>
                  <a:pt x="3937540" y="0"/>
                </a:cubicBezTo>
                <a:cubicBezTo>
                  <a:pt x="4128953" y="-35762"/>
                  <a:pt x="4412613" y="-28584"/>
                  <a:pt x="4779277" y="0"/>
                </a:cubicBezTo>
                <a:cubicBezTo>
                  <a:pt x="5145941" y="28584"/>
                  <a:pt x="5100508" y="-4265"/>
                  <a:pt x="5241543" y="0"/>
                </a:cubicBezTo>
                <a:cubicBezTo>
                  <a:pt x="5382578" y="4265"/>
                  <a:pt x="5804175" y="40894"/>
                  <a:pt x="6083281" y="0"/>
                </a:cubicBezTo>
                <a:cubicBezTo>
                  <a:pt x="6362387" y="-40894"/>
                  <a:pt x="6605144" y="27285"/>
                  <a:pt x="6925018" y="0"/>
                </a:cubicBezTo>
                <a:cubicBezTo>
                  <a:pt x="7244892" y="-27285"/>
                  <a:pt x="7486774" y="-19634"/>
                  <a:pt x="7766756" y="0"/>
                </a:cubicBezTo>
                <a:lnTo>
                  <a:pt x="7766756" y="0"/>
                </a:lnTo>
                <a:cubicBezTo>
                  <a:pt x="7761196" y="128203"/>
                  <a:pt x="7754591" y="260845"/>
                  <a:pt x="7766756" y="416686"/>
                </a:cubicBezTo>
                <a:cubicBezTo>
                  <a:pt x="7778921" y="572527"/>
                  <a:pt x="7770259" y="786585"/>
                  <a:pt x="7766756" y="886566"/>
                </a:cubicBezTo>
                <a:cubicBezTo>
                  <a:pt x="7758790" y="974001"/>
                  <a:pt x="7674682" y="1060536"/>
                  <a:pt x="7589438" y="1063884"/>
                </a:cubicBezTo>
                <a:cubicBezTo>
                  <a:pt x="7405691" y="1073951"/>
                  <a:pt x="7192987" y="1084822"/>
                  <a:pt x="7051278" y="1063884"/>
                </a:cubicBezTo>
                <a:cubicBezTo>
                  <a:pt x="6909569" y="1042946"/>
                  <a:pt x="6654115" y="1080130"/>
                  <a:pt x="6285435" y="1063884"/>
                </a:cubicBezTo>
                <a:cubicBezTo>
                  <a:pt x="5916755" y="1047638"/>
                  <a:pt x="5845062" y="1053268"/>
                  <a:pt x="5443697" y="1063884"/>
                </a:cubicBezTo>
                <a:cubicBezTo>
                  <a:pt x="5042332" y="1074500"/>
                  <a:pt x="4892693" y="1030632"/>
                  <a:pt x="4677854" y="1063884"/>
                </a:cubicBezTo>
                <a:cubicBezTo>
                  <a:pt x="4463015" y="1097136"/>
                  <a:pt x="4149556" y="1038648"/>
                  <a:pt x="3912010" y="1063884"/>
                </a:cubicBezTo>
                <a:cubicBezTo>
                  <a:pt x="3674464" y="1089120"/>
                  <a:pt x="3545799" y="1043739"/>
                  <a:pt x="3449745" y="1063884"/>
                </a:cubicBezTo>
                <a:cubicBezTo>
                  <a:pt x="3353691" y="1084029"/>
                  <a:pt x="3046997" y="1083605"/>
                  <a:pt x="2835690" y="1063884"/>
                </a:cubicBezTo>
                <a:cubicBezTo>
                  <a:pt x="2624383" y="1044163"/>
                  <a:pt x="2246590" y="1096693"/>
                  <a:pt x="2069847" y="1063884"/>
                </a:cubicBezTo>
                <a:cubicBezTo>
                  <a:pt x="1893104" y="1031075"/>
                  <a:pt x="1584273" y="1030961"/>
                  <a:pt x="1228109" y="1063884"/>
                </a:cubicBezTo>
                <a:cubicBezTo>
                  <a:pt x="871945" y="1096807"/>
                  <a:pt x="966554" y="1044152"/>
                  <a:pt x="765843" y="1063884"/>
                </a:cubicBezTo>
                <a:cubicBezTo>
                  <a:pt x="565132" y="1083616"/>
                  <a:pt x="302356" y="1041694"/>
                  <a:pt x="0" y="1063884"/>
                </a:cubicBezTo>
                <a:lnTo>
                  <a:pt x="0" y="1063884"/>
                </a:lnTo>
                <a:cubicBezTo>
                  <a:pt x="9843" y="905956"/>
                  <a:pt x="-18861" y="767457"/>
                  <a:pt x="0" y="602870"/>
                </a:cubicBezTo>
                <a:cubicBezTo>
                  <a:pt x="18861" y="438283"/>
                  <a:pt x="3445" y="355027"/>
                  <a:pt x="0" y="177318"/>
                </a:cubicBezTo>
                <a:cubicBezTo>
                  <a:pt x="-11581" y="80253"/>
                  <a:pt x="77496" y="-3569"/>
                  <a:pt x="177318" y="0"/>
                </a:cubicBezTo>
                <a:close/>
              </a:path>
              <a:path w="7766756" h="1063884" stroke="0" extrusionOk="0">
                <a:moveTo>
                  <a:pt x="177318" y="0"/>
                </a:moveTo>
                <a:cubicBezTo>
                  <a:pt x="349399" y="-15390"/>
                  <a:pt x="649664" y="-13449"/>
                  <a:pt x="943161" y="0"/>
                </a:cubicBezTo>
                <a:cubicBezTo>
                  <a:pt x="1236658" y="13449"/>
                  <a:pt x="1488087" y="-21628"/>
                  <a:pt x="1784899" y="0"/>
                </a:cubicBezTo>
                <a:cubicBezTo>
                  <a:pt x="2081711" y="21628"/>
                  <a:pt x="2339251" y="-28652"/>
                  <a:pt x="2550742" y="0"/>
                </a:cubicBezTo>
                <a:cubicBezTo>
                  <a:pt x="2762233" y="28652"/>
                  <a:pt x="2900344" y="-6005"/>
                  <a:pt x="3013008" y="0"/>
                </a:cubicBezTo>
                <a:cubicBezTo>
                  <a:pt x="3125672" y="6005"/>
                  <a:pt x="3377462" y="11893"/>
                  <a:pt x="3475274" y="0"/>
                </a:cubicBezTo>
                <a:cubicBezTo>
                  <a:pt x="3573086" y="-11893"/>
                  <a:pt x="3790711" y="7540"/>
                  <a:pt x="4089328" y="0"/>
                </a:cubicBezTo>
                <a:cubicBezTo>
                  <a:pt x="4387945" y="-7540"/>
                  <a:pt x="4555461" y="-23645"/>
                  <a:pt x="4779277" y="0"/>
                </a:cubicBezTo>
                <a:cubicBezTo>
                  <a:pt x="5003093" y="23645"/>
                  <a:pt x="5165753" y="-36537"/>
                  <a:pt x="5545121" y="0"/>
                </a:cubicBezTo>
                <a:cubicBezTo>
                  <a:pt x="5924489" y="36537"/>
                  <a:pt x="6032246" y="31320"/>
                  <a:pt x="6310964" y="0"/>
                </a:cubicBezTo>
                <a:cubicBezTo>
                  <a:pt x="6589682" y="-31320"/>
                  <a:pt x="6920198" y="12620"/>
                  <a:pt x="7076807" y="0"/>
                </a:cubicBezTo>
                <a:cubicBezTo>
                  <a:pt x="7233416" y="-12620"/>
                  <a:pt x="7498390" y="-33305"/>
                  <a:pt x="7766756" y="0"/>
                </a:cubicBezTo>
                <a:lnTo>
                  <a:pt x="7766756" y="0"/>
                </a:lnTo>
                <a:cubicBezTo>
                  <a:pt x="7746237" y="145745"/>
                  <a:pt x="7767814" y="344052"/>
                  <a:pt x="7766756" y="461014"/>
                </a:cubicBezTo>
                <a:cubicBezTo>
                  <a:pt x="7765698" y="577976"/>
                  <a:pt x="7787881" y="714961"/>
                  <a:pt x="7766756" y="886566"/>
                </a:cubicBezTo>
                <a:cubicBezTo>
                  <a:pt x="7779556" y="982965"/>
                  <a:pt x="7699346" y="1084290"/>
                  <a:pt x="7589438" y="1063884"/>
                </a:cubicBezTo>
                <a:cubicBezTo>
                  <a:pt x="7262308" y="1021838"/>
                  <a:pt x="7044702" y="1081109"/>
                  <a:pt x="6747700" y="1063884"/>
                </a:cubicBezTo>
                <a:cubicBezTo>
                  <a:pt x="6450698" y="1046659"/>
                  <a:pt x="6436222" y="1077606"/>
                  <a:pt x="6285435" y="1063884"/>
                </a:cubicBezTo>
                <a:cubicBezTo>
                  <a:pt x="6134649" y="1050162"/>
                  <a:pt x="5992934" y="1047899"/>
                  <a:pt x="5747274" y="1063884"/>
                </a:cubicBezTo>
                <a:cubicBezTo>
                  <a:pt x="5501614" y="1079869"/>
                  <a:pt x="5248861" y="1094769"/>
                  <a:pt x="4981431" y="1063884"/>
                </a:cubicBezTo>
                <a:cubicBezTo>
                  <a:pt x="4714001" y="1032999"/>
                  <a:pt x="4522155" y="1059475"/>
                  <a:pt x="4367377" y="1063884"/>
                </a:cubicBezTo>
                <a:cubicBezTo>
                  <a:pt x="4212599" y="1068293"/>
                  <a:pt x="4079034" y="1077337"/>
                  <a:pt x="3905111" y="1063884"/>
                </a:cubicBezTo>
                <a:cubicBezTo>
                  <a:pt x="3731188" y="1050431"/>
                  <a:pt x="3514436" y="1036658"/>
                  <a:pt x="3215162" y="1063884"/>
                </a:cubicBezTo>
                <a:cubicBezTo>
                  <a:pt x="2915888" y="1091110"/>
                  <a:pt x="2859977" y="1082571"/>
                  <a:pt x="2677002" y="1063884"/>
                </a:cubicBezTo>
                <a:cubicBezTo>
                  <a:pt x="2494027" y="1045197"/>
                  <a:pt x="2191462" y="1022915"/>
                  <a:pt x="1835264" y="1063884"/>
                </a:cubicBezTo>
                <a:cubicBezTo>
                  <a:pt x="1479066" y="1104853"/>
                  <a:pt x="1449111" y="1088387"/>
                  <a:pt x="1145315" y="1063884"/>
                </a:cubicBezTo>
                <a:cubicBezTo>
                  <a:pt x="841519" y="1039381"/>
                  <a:pt x="865673" y="1054906"/>
                  <a:pt x="683049" y="1063884"/>
                </a:cubicBezTo>
                <a:cubicBezTo>
                  <a:pt x="500425" y="1072862"/>
                  <a:pt x="256579" y="1031077"/>
                  <a:pt x="0" y="1063884"/>
                </a:cubicBezTo>
                <a:lnTo>
                  <a:pt x="0" y="1063884"/>
                </a:lnTo>
                <a:cubicBezTo>
                  <a:pt x="-1799" y="907900"/>
                  <a:pt x="-17368" y="776025"/>
                  <a:pt x="0" y="647198"/>
                </a:cubicBezTo>
                <a:cubicBezTo>
                  <a:pt x="17368" y="518371"/>
                  <a:pt x="12499" y="364376"/>
                  <a:pt x="0" y="177318"/>
                </a:cubicBezTo>
                <a:cubicBezTo>
                  <a:pt x="-1629" y="67884"/>
                  <a:pt x="54966" y="-1121"/>
                  <a:pt x="17731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prstDash val="solid"/>
            <a:extLst>
              <a:ext uri="{C807C97D-BFC1-408E-A445-0C87EB9F89A2}">
                <ask:lineSketchStyleProps xmlns="" xmlns:ask="http://schemas.microsoft.com/office/drawing/2018/sketchyshapes" sd="581689219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4020202020204" charset="0"/>
              </a:rPr>
              <a:t>Hoạt động 5: Em có biết</a:t>
            </a:r>
          </a:p>
        </p:txBody>
      </p:sp>
    </p:spTree>
    <p:extLst>
      <p:ext uri="{BB962C8B-B14F-4D97-AF65-F5344CB8AC3E}">
        <p14:creationId xmlns:p14="http://schemas.microsoft.com/office/powerpoint/2010/main" val="24350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6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8" y="16695"/>
            <a:ext cx="12174641" cy="686269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 bwMode="auto">
          <a:xfrm>
            <a:off x="12700" y="-71438"/>
            <a:ext cx="2124075" cy="6634163"/>
            <a:chOff x="0" y="0"/>
            <a:chExt cx="2013030" cy="6070840"/>
          </a:xfrm>
        </p:grpSpPr>
        <p:grpSp>
          <p:nvGrpSpPr>
            <p:cNvPr id="3" name="Group 3"/>
            <p:cNvGrpSpPr/>
            <p:nvPr/>
          </p:nvGrpSpPr>
          <p:grpSpPr bwMode="auto">
            <a:xfrm>
              <a:off x="0" y="0"/>
              <a:ext cx="1440555" cy="6070840"/>
              <a:chOff x="0" y="0"/>
              <a:chExt cx="1440555" cy="5805488"/>
            </a:xfrm>
          </p:grpSpPr>
          <p:sp>
            <p:nvSpPr>
              <p:cNvPr id="5" name="Freeform 365"/>
              <p:cNvSpPr>
                <a:spLocks noChangeArrowheads="1"/>
              </p:cNvSpPr>
              <p:nvPr/>
            </p:nvSpPr>
            <p:spPr bwMode="auto">
              <a:xfrm>
                <a:off x="515082" y="5584"/>
                <a:ext cx="541604" cy="1402865"/>
              </a:xfrm>
              <a:custGeom>
                <a:avLst/>
                <a:gdLst>
                  <a:gd name="T0" fmla="*/ 0 w 198"/>
                  <a:gd name="T1" fmla="*/ 2147483647 h 513"/>
                  <a:gd name="T2" fmla="*/ 516277175 w 198"/>
                  <a:gd name="T3" fmla="*/ 2131285560 h 513"/>
                  <a:gd name="T4" fmla="*/ 875426276 w 198"/>
                  <a:gd name="T5" fmla="*/ 1301207878 h 513"/>
                  <a:gd name="T6" fmla="*/ 1129821504 w 198"/>
                  <a:gd name="T7" fmla="*/ 635648250 h 513"/>
                  <a:gd name="T8" fmla="*/ 1316880037 w 198"/>
                  <a:gd name="T9" fmla="*/ 0 h 513"/>
                  <a:gd name="T10" fmla="*/ 1481489358 w 198"/>
                  <a:gd name="T11" fmla="*/ 14955689 h 513"/>
                  <a:gd name="T12" fmla="*/ 1451561634 w 198"/>
                  <a:gd name="T13" fmla="*/ 194432167 h 513"/>
                  <a:gd name="T14" fmla="*/ 1369254238 w 198"/>
                  <a:gd name="T15" fmla="*/ 530952954 h 513"/>
                  <a:gd name="T16" fmla="*/ 1219610147 w 198"/>
                  <a:gd name="T17" fmla="*/ 1069382386 h 513"/>
                  <a:gd name="T18" fmla="*/ 912837982 w 198"/>
                  <a:gd name="T19" fmla="*/ 2093894969 h 513"/>
                  <a:gd name="T20" fmla="*/ 456418991 w 198"/>
                  <a:gd name="T21" fmla="*/ 2147483647 h 513"/>
                  <a:gd name="T22" fmla="*/ 179574550 w 198"/>
                  <a:gd name="T23" fmla="*/ 2147483647 h 5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8"/>
                  <a:gd name="T37" fmla="*/ 0 h 513"/>
                  <a:gd name="T38" fmla="*/ 198 w 198"/>
                  <a:gd name="T39" fmla="*/ 513 h 5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8" h="513">
                    <a:moveTo>
                      <a:pt x="0" y="392"/>
                    </a:moveTo>
                    <a:cubicBezTo>
                      <a:pt x="28" y="360"/>
                      <a:pt x="48" y="322"/>
                      <a:pt x="69" y="285"/>
                    </a:cubicBezTo>
                    <a:cubicBezTo>
                      <a:pt x="90" y="249"/>
                      <a:pt x="100" y="210"/>
                      <a:pt x="117" y="174"/>
                    </a:cubicBezTo>
                    <a:cubicBezTo>
                      <a:pt x="131" y="145"/>
                      <a:pt x="141" y="115"/>
                      <a:pt x="151" y="85"/>
                    </a:cubicBezTo>
                    <a:cubicBezTo>
                      <a:pt x="160" y="57"/>
                      <a:pt x="173" y="30"/>
                      <a:pt x="176" y="0"/>
                    </a:cubicBezTo>
                    <a:cubicBezTo>
                      <a:pt x="183" y="1"/>
                      <a:pt x="190" y="3"/>
                      <a:pt x="198" y="2"/>
                    </a:cubicBezTo>
                    <a:cubicBezTo>
                      <a:pt x="196" y="10"/>
                      <a:pt x="195" y="18"/>
                      <a:pt x="194" y="26"/>
                    </a:cubicBezTo>
                    <a:cubicBezTo>
                      <a:pt x="191" y="41"/>
                      <a:pt x="187" y="56"/>
                      <a:pt x="183" y="71"/>
                    </a:cubicBezTo>
                    <a:cubicBezTo>
                      <a:pt x="177" y="95"/>
                      <a:pt x="171" y="120"/>
                      <a:pt x="163" y="143"/>
                    </a:cubicBezTo>
                    <a:cubicBezTo>
                      <a:pt x="150" y="187"/>
                      <a:pt x="137" y="235"/>
                      <a:pt x="122" y="280"/>
                    </a:cubicBezTo>
                    <a:cubicBezTo>
                      <a:pt x="104" y="336"/>
                      <a:pt x="83" y="390"/>
                      <a:pt x="61" y="444"/>
                    </a:cubicBezTo>
                    <a:cubicBezTo>
                      <a:pt x="51" y="468"/>
                      <a:pt x="36" y="490"/>
                      <a:pt x="24" y="513"/>
                    </a:cubicBezTo>
                  </a:path>
                </a:pathLst>
              </a:custGeom>
              <a:solidFill>
                <a:srgbClr val="6F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Freeform 367"/>
              <p:cNvSpPr>
                <a:spLocks noChangeArrowheads="1"/>
              </p:cNvSpPr>
              <p:nvPr/>
            </p:nvSpPr>
            <p:spPr bwMode="auto">
              <a:xfrm>
                <a:off x="515082" y="1306549"/>
                <a:ext cx="196820" cy="415974"/>
              </a:xfrm>
              <a:custGeom>
                <a:avLst/>
                <a:gdLst>
                  <a:gd name="T0" fmla="*/ 283959321 w 72"/>
                  <a:gd name="T1" fmla="*/ 0 h 152"/>
                  <a:gd name="T2" fmla="*/ 82199686 w 72"/>
                  <a:gd name="T3" fmla="*/ 22468069 h 152"/>
                  <a:gd name="T4" fmla="*/ 134507335 w 72"/>
                  <a:gd name="T5" fmla="*/ 1138384004 h 152"/>
                  <a:gd name="T6" fmla="*/ 538029339 w 72"/>
                  <a:gd name="T7" fmla="*/ 1138384004 h 152"/>
                  <a:gd name="T8" fmla="*/ 283959321 w 72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52"/>
                  <a:gd name="T17" fmla="*/ 72 w 72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52">
                    <a:moveTo>
                      <a:pt x="38" y="0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0" y="50"/>
                      <a:pt x="10" y="104"/>
                      <a:pt x="18" y="152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62" y="101"/>
                      <a:pt x="51" y="50"/>
                      <a:pt x="38" y="0"/>
                    </a:cubicBez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Freeform 368"/>
              <p:cNvSpPr>
                <a:spLocks noChangeArrowheads="1"/>
              </p:cNvSpPr>
              <p:nvPr/>
            </p:nvSpPr>
            <p:spPr bwMode="auto">
              <a:xfrm>
                <a:off x="563938" y="1722523"/>
                <a:ext cx="167506" cy="114463"/>
              </a:xfrm>
              <a:custGeom>
                <a:avLst/>
                <a:gdLst>
                  <a:gd name="T0" fmla="*/ 407187864 w 61"/>
                  <a:gd name="T1" fmla="*/ 0 h 42"/>
                  <a:gd name="T2" fmla="*/ 0 w 61"/>
                  <a:gd name="T3" fmla="*/ 0 h 42"/>
                  <a:gd name="T4" fmla="*/ 30162064 w 61"/>
                  <a:gd name="T5" fmla="*/ 155974915 h 42"/>
                  <a:gd name="T6" fmla="*/ 52783612 w 61"/>
                  <a:gd name="T7" fmla="*/ 311947104 h 42"/>
                  <a:gd name="T8" fmla="*/ 459971476 w 61"/>
                  <a:gd name="T9" fmla="*/ 267382843 h 42"/>
                  <a:gd name="T10" fmla="*/ 407187864 w 61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42"/>
                  <a:gd name="T20" fmla="*/ 61 w 61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42">
                    <a:moveTo>
                      <a:pt x="5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3" y="14"/>
                      <a:pt x="4" y="21"/>
                    </a:cubicBezTo>
                    <a:cubicBezTo>
                      <a:pt x="5" y="28"/>
                      <a:pt x="6" y="35"/>
                      <a:pt x="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59" y="24"/>
                      <a:pt x="56" y="12"/>
                      <a:pt x="54" y="0"/>
                    </a:cubicBez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Freeform 369"/>
              <p:cNvSpPr>
                <a:spLocks noChangeArrowheads="1"/>
              </p:cNvSpPr>
              <p:nvPr/>
            </p:nvSpPr>
            <p:spPr bwMode="auto">
              <a:xfrm>
                <a:off x="607211" y="2003095"/>
                <a:ext cx="181465" cy="307095"/>
              </a:xfrm>
              <a:custGeom>
                <a:avLst/>
                <a:gdLst>
                  <a:gd name="T0" fmla="*/ 0 w 66"/>
                  <a:gd name="T1" fmla="*/ 0 h 112"/>
                  <a:gd name="T2" fmla="*/ 98274295 w 66"/>
                  <a:gd name="T3" fmla="*/ 842029813 h 112"/>
                  <a:gd name="T4" fmla="*/ 498932519 w 66"/>
                  <a:gd name="T5" fmla="*/ 293207177 h 112"/>
                  <a:gd name="T6" fmla="*/ 468693851 w 66"/>
                  <a:gd name="T7" fmla="*/ 157879733 h 112"/>
                  <a:gd name="T8" fmla="*/ 0 w 6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112"/>
                  <a:gd name="T17" fmla="*/ 66 w 6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112">
                    <a:moveTo>
                      <a:pt x="0" y="0"/>
                    </a:moveTo>
                    <a:cubicBezTo>
                      <a:pt x="5" y="37"/>
                      <a:pt x="10" y="75"/>
                      <a:pt x="13" y="112"/>
                    </a:cubicBezTo>
                    <a:cubicBezTo>
                      <a:pt x="29" y="86"/>
                      <a:pt x="46" y="62"/>
                      <a:pt x="66" y="39"/>
                    </a:cubicBezTo>
                    <a:cubicBezTo>
                      <a:pt x="64" y="33"/>
                      <a:pt x="63" y="27"/>
                      <a:pt x="62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Freeform 370"/>
              <p:cNvSpPr>
                <a:spLocks noChangeArrowheads="1"/>
              </p:cNvSpPr>
              <p:nvPr/>
            </p:nvSpPr>
            <p:spPr bwMode="auto">
              <a:xfrm>
                <a:off x="583480" y="1820235"/>
                <a:ext cx="194029" cy="241488"/>
              </a:xfrm>
              <a:custGeom>
                <a:avLst/>
                <a:gdLst>
                  <a:gd name="T0" fmla="*/ 522774248 w 71"/>
                  <a:gd name="T1" fmla="*/ 640094130 h 88"/>
                  <a:gd name="T2" fmla="*/ 403282444 w 71"/>
                  <a:gd name="T3" fmla="*/ 0 h 88"/>
                  <a:gd name="T4" fmla="*/ 0 w 71"/>
                  <a:gd name="T5" fmla="*/ 45182954 h 88"/>
                  <a:gd name="T6" fmla="*/ 67213285 w 71"/>
                  <a:gd name="T7" fmla="*/ 504545269 h 88"/>
                  <a:gd name="T8" fmla="*/ 530242998 w 71"/>
                  <a:gd name="T9" fmla="*/ 662686979 h 88"/>
                  <a:gd name="T10" fmla="*/ 522774248 w 71"/>
                  <a:gd name="T11" fmla="*/ 640094130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8"/>
                  <a:gd name="T20" fmla="*/ 71 w 71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8">
                    <a:moveTo>
                      <a:pt x="70" y="85"/>
                    </a:moveTo>
                    <a:cubicBezTo>
                      <a:pt x="65" y="57"/>
                      <a:pt x="59" y="29"/>
                      <a:pt x="5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26"/>
                      <a:pt x="6" y="46"/>
                      <a:pt x="9" y="67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1" y="87"/>
                      <a:pt x="71" y="86"/>
                      <a:pt x="70" y="85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Freeform 371"/>
              <p:cNvSpPr>
                <a:spLocks noChangeArrowheads="1"/>
              </p:cNvSpPr>
              <p:nvPr/>
            </p:nvSpPr>
            <p:spPr bwMode="auto">
              <a:xfrm>
                <a:off x="643504" y="2110579"/>
                <a:ext cx="202404" cy="251259"/>
              </a:xfrm>
              <a:custGeom>
                <a:avLst/>
                <a:gdLst>
                  <a:gd name="T0" fmla="*/ 0 w 74"/>
                  <a:gd name="T1" fmla="*/ 544491908 h 92"/>
                  <a:gd name="T2" fmla="*/ 7480742 w 74"/>
                  <a:gd name="T3" fmla="*/ 566867615 h 92"/>
                  <a:gd name="T4" fmla="*/ 553613233 w 74"/>
                  <a:gd name="T5" fmla="*/ 686207447 h 92"/>
                  <a:gd name="T6" fmla="*/ 396506701 w 74"/>
                  <a:gd name="T7" fmla="*/ 0 h 92"/>
                  <a:gd name="T8" fmla="*/ 0 w 74"/>
                  <a:gd name="T9" fmla="*/ 54449190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"/>
                  <a:gd name="T16" fmla="*/ 0 h 92"/>
                  <a:gd name="T17" fmla="*/ 74 w 74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" h="92">
                    <a:moveTo>
                      <a:pt x="0" y="73"/>
                    </a:moveTo>
                    <a:cubicBezTo>
                      <a:pt x="1" y="74"/>
                      <a:pt x="1" y="75"/>
                      <a:pt x="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0" y="73"/>
                      <a:pt x="61" y="41"/>
                      <a:pt x="53" y="0"/>
                    </a:cubicBezTo>
                    <a:cubicBezTo>
                      <a:pt x="33" y="23"/>
                      <a:pt x="16" y="47"/>
                      <a:pt x="0" y="7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Freeform 372"/>
              <p:cNvSpPr>
                <a:spLocks noChangeArrowheads="1"/>
              </p:cNvSpPr>
              <p:nvPr/>
            </p:nvSpPr>
            <p:spPr bwMode="auto">
              <a:xfrm>
                <a:off x="649087" y="2318566"/>
                <a:ext cx="237301" cy="325241"/>
              </a:xfrm>
              <a:custGeom>
                <a:avLst/>
                <a:gdLst>
                  <a:gd name="T0" fmla="*/ 550543775 w 87"/>
                  <a:gd name="T1" fmla="*/ 268916912 h 119"/>
                  <a:gd name="T2" fmla="*/ 535664730 w 87"/>
                  <a:gd name="T3" fmla="*/ 112049624 h 119"/>
                  <a:gd name="T4" fmla="*/ 14879045 w 87"/>
                  <a:gd name="T5" fmla="*/ 0 h 119"/>
                  <a:gd name="T6" fmla="*/ 7440887 w 87"/>
                  <a:gd name="T7" fmla="*/ 112049624 h 119"/>
                  <a:gd name="T8" fmla="*/ 29758091 w 87"/>
                  <a:gd name="T9" fmla="*/ 866513085 h 119"/>
                  <a:gd name="T10" fmla="*/ 647261662 w 87"/>
                  <a:gd name="T11" fmla="*/ 888921917 h 119"/>
                  <a:gd name="T12" fmla="*/ 550543775 w 87"/>
                  <a:gd name="T13" fmla="*/ 268916912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7"/>
                  <a:gd name="T22" fmla="*/ 0 h 119"/>
                  <a:gd name="T23" fmla="*/ 87 w 87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7" h="119">
                    <a:moveTo>
                      <a:pt x="74" y="36"/>
                    </a:moveTo>
                    <a:cubicBezTo>
                      <a:pt x="73" y="28"/>
                      <a:pt x="73" y="23"/>
                      <a:pt x="72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0" y="9"/>
                      <a:pt x="1" y="15"/>
                    </a:cubicBezTo>
                    <a:cubicBezTo>
                      <a:pt x="4" y="41"/>
                      <a:pt x="2" y="78"/>
                      <a:pt x="4" y="116"/>
                    </a:cubicBezTo>
                    <a:cubicBezTo>
                      <a:pt x="87" y="119"/>
                      <a:pt x="87" y="119"/>
                      <a:pt x="87" y="119"/>
                    </a:cubicBezTo>
                    <a:cubicBezTo>
                      <a:pt x="81" y="92"/>
                      <a:pt x="77" y="65"/>
                      <a:pt x="74" y="36"/>
                    </a:cubicBez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Freeform 373"/>
              <p:cNvSpPr>
                <a:spLocks noChangeArrowheads="1"/>
              </p:cNvSpPr>
              <p:nvPr/>
            </p:nvSpPr>
            <p:spPr bwMode="auto">
              <a:xfrm>
                <a:off x="660254" y="2635432"/>
                <a:ext cx="273594" cy="171693"/>
              </a:xfrm>
              <a:custGeom>
                <a:avLst/>
                <a:gdLst>
                  <a:gd name="T0" fmla="*/ 726080173 w 100"/>
                  <a:gd name="T1" fmla="*/ 363931929 h 63"/>
                  <a:gd name="T2" fmla="*/ 621285463 w 100"/>
                  <a:gd name="T3" fmla="*/ 22281936 h 63"/>
                  <a:gd name="T4" fmla="*/ 0 w 100"/>
                  <a:gd name="T5" fmla="*/ 0 h 63"/>
                  <a:gd name="T6" fmla="*/ 44913191 w 100"/>
                  <a:gd name="T7" fmla="*/ 467912480 h 63"/>
                  <a:gd name="T8" fmla="*/ 748536768 w 100"/>
                  <a:gd name="T9" fmla="*/ 401066672 h 63"/>
                  <a:gd name="T10" fmla="*/ 726080173 w 100"/>
                  <a:gd name="T11" fmla="*/ 363931929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3"/>
                  <a:gd name="T20" fmla="*/ 100 w 10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3">
                    <a:moveTo>
                      <a:pt x="97" y="49"/>
                    </a:moveTo>
                    <a:cubicBezTo>
                      <a:pt x="93" y="36"/>
                      <a:pt x="86" y="15"/>
                      <a:pt x="83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2" y="43"/>
                      <a:pt x="6" y="63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99" y="54"/>
                      <a:pt x="98" y="49"/>
                      <a:pt x="97" y="49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Freeform 374"/>
              <p:cNvSpPr>
                <a:spLocks noChangeArrowheads="1"/>
              </p:cNvSpPr>
              <p:nvPr/>
            </p:nvSpPr>
            <p:spPr bwMode="auto">
              <a:xfrm>
                <a:off x="681192" y="2758270"/>
                <a:ext cx="263823" cy="97712"/>
              </a:xfrm>
              <a:custGeom>
                <a:avLst/>
                <a:gdLst>
                  <a:gd name="T0" fmla="*/ 702371026 w 96"/>
                  <a:gd name="T1" fmla="*/ 176807150 h 36"/>
                  <a:gd name="T2" fmla="*/ 725026826 w 96"/>
                  <a:gd name="T3" fmla="*/ 0 h 36"/>
                  <a:gd name="T4" fmla="*/ 694816345 w 96"/>
                  <a:gd name="T5" fmla="*/ 14732798 h 36"/>
                  <a:gd name="T6" fmla="*/ 0 w 96"/>
                  <a:gd name="T7" fmla="*/ 147338839 h 36"/>
                  <a:gd name="T8" fmla="*/ 22655800 w 96"/>
                  <a:gd name="T9" fmla="*/ 265212082 h 36"/>
                  <a:gd name="T10" fmla="*/ 702371026 w 96"/>
                  <a:gd name="T11" fmla="*/ 17680715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36"/>
                  <a:gd name="T20" fmla="*/ 96 w 96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36">
                    <a:moveTo>
                      <a:pt x="93" y="24"/>
                    </a:moveTo>
                    <a:cubicBezTo>
                      <a:pt x="95" y="14"/>
                      <a:pt x="96" y="6"/>
                      <a:pt x="96" y="0"/>
                    </a:cubicBezTo>
                    <a:cubicBezTo>
                      <a:pt x="94" y="0"/>
                      <a:pt x="94" y="2"/>
                      <a:pt x="92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5"/>
                      <a:pt x="2" y="31"/>
                      <a:pt x="3" y="36"/>
                    </a:cubicBezTo>
                    <a:lnTo>
                      <a:pt x="93" y="24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Freeform 375"/>
              <p:cNvSpPr>
                <a:spLocks noChangeArrowheads="1"/>
              </p:cNvSpPr>
              <p:nvPr/>
            </p:nvSpPr>
            <p:spPr bwMode="auto">
              <a:xfrm>
                <a:off x="686776" y="2818293"/>
                <a:ext cx="258239" cy="82357"/>
              </a:xfrm>
              <a:custGeom>
                <a:avLst/>
                <a:gdLst>
                  <a:gd name="T0" fmla="*/ 709440225 w 94"/>
                  <a:gd name="T1" fmla="*/ 0 h 30"/>
                  <a:gd name="T2" fmla="*/ 0 w 94"/>
                  <a:gd name="T3" fmla="*/ 97971887 h 30"/>
                  <a:gd name="T4" fmla="*/ 45282483 w 94"/>
                  <a:gd name="T5" fmla="*/ 226089182 h 30"/>
                  <a:gd name="T6" fmla="*/ 701893602 w 94"/>
                  <a:gd name="T7" fmla="*/ 143188625 h 30"/>
                  <a:gd name="T8" fmla="*/ 709440225 w 94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30"/>
                  <a:gd name="T17" fmla="*/ 94 w 9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30">
                    <a:moveTo>
                      <a:pt x="9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7"/>
                      <a:pt x="5" y="26"/>
                      <a:pt x="6" y="30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94" y="14"/>
                      <a:pt x="93" y="6"/>
                      <a:pt x="94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Freeform 376"/>
              <p:cNvSpPr>
                <a:spLocks noChangeArrowheads="1"/>
              </p:cNvSpPr>
              <p:nvPr/>
            </p:nvSpPr>
            <p:spPr bwMode="auto">
              <a:xfrm>
                <a:off x="703526" y="2869941"/>
                <a:ext cx="219154" cy="79565"/>
              </a:xfrm>
              <a:custGeom>
                <a:avLst/>
                <a:gdLst>
                  <a:gd name="T0" fmla="*/ 600355946 w 80"/>
                  <a:gd name="T1" fmla="*/ 0 h 29"/>
                  <a:gd name="T2" fmla="*/ 0 w 80"/>
                  <a:gd name="T3" fmla="*/ 90328224 h 29"/>
                  <a:gd name="T4" fmla="*/ 90053118 w 80"/>
                  <a:gd name="T5" fmla="*/ 218296180 h 29"/>
                  <a:gd name="T6" fmla="*/ 510302828 w 80"/>
                  <a:gd name="T7" fmla="*/ 173130696 h 29"/>
                  <a:gd name="T8" fmla="*/ 600355946 w 8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29"/>
                  <a:gd name="T17" fmla="*/ 80 w 80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29">
                    <a:moveTo>
                      <a:pt x="8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4" y="22"/>
                      <a:pt x="6" y="22"/>
                      <a:pt x="12" y="29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2" y="15"/>
                      <a:pt x="77" y="10"/>
                      <a:pt x="80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Freeform 377"/>
              <p:cNvSpPr>
                <a:spLocks noChangeArrowheads="1"/>
              </p:cNvSpPr>
              <p:nvPr/>
            </p:nvSpPr>
            <p:spPr bwMode="auto">
              <a:xfrm>
                <a:off x="737028" y="2932755"/>
                <a:ext cx="152152" cy="93524"/>
              </a:xfrm>
              <a:custGeom>
                <a:avLst/>
                <a:gdLst>
                  <a:gd name="T0" fmla="*/ 0 w 56"/>
                  <a:gd name="T1" fmla="*/ 45397650 h 34"/>
                  <a:gd name="T2" fmla="*/ 81202979 w 56"/>
                  <a:gd name="T3" fmla="*/ 136195700 h 34"/>
                  <a:gd name="T4" fmla="*/ 413396984 w 56"/>
                  <a:gd name="T5" fmla="*/ 0 h 34"/>
                  <a:gd name="T6" fmla="*/ 0 w 56"/>
                  <a:gd name="T7" fmla="*/ 4539765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0" y="6"/>
                    </a:moveTo>
                    <a:cubicBezTo>
                      <a:pt x="3" y="11"/>
                      <a:pt x="7" y="15"/>
                      <a:pt x="11" y="18"/>
                    </a:cubicBezTo>
                    <a:cubicBezTo>
                      <a:pt x="29" y="34"/>
                      <a:pt x="45" y="21"/>
                      <a:pt x="56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Freeform 378"/>
              <p:cNvSpPr>
                <a:spLocks noChangeArrowheads="1"/>
              </p:cNvSpPr>
              <p:nvPr/>
            </p:nvSpPr>
            <p:spPr bwMode="auto">
              <a:xfrm>
                <a:off x="462039" y="1993325"/>
                <a:ext cx="16751" cy="48856"/>
              </a:xfrm>
              <a:custGeom>
                <a:avLst/>
                <a:gdLst>
                  <a:gd name="T0" fmla="*/ 7794799 w 6"/>
                  <a:gd name="T1" fmla="*/ 125239642 h 18"/>
                  <a:gd name="T2" fmla="*/ 46766000 w 6"/>
                  <a:gd name="T3" fmla="*/ 7366399 h 18"/>
                  <a:gd name="T4" fmla="*/ 23384396 w 6"/>
                  <a:gd name="T5" fmla="*/ 0 h 18"/>
                  <a:gd name="T6" fmla="*/ 7794799 w 6"/>
                  <a:gd name="T7" fmla="*/ 125239642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1" y="17"/>
                    </a:moveTo>
                    <a:cubicBezTo>
                      <a:pt x="2" y="17"/>
                      <a:pt x="6" y="1"/>
                      <a:pt x="6" y="1"/>
                    </a:cubicBezTo>
                    <a:cubicBezTo>
                      <a:pt x="6" y="1"/>
                      <a:pt x="5" y="1"/>
                      <a:pt x="3" y="0"/>
                    </a:cubicBezTo>
                    <a:cubicBezTo>
                      <a:pt x="1" y="13"/>
                      <a:pt x="0" y="18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Freeform 379"/>
              <p:cNvSpPr>
                <a:spLocks noChangeArrowheads="1"/>
              </p:cNvSpPr>
              <p:nvPr/>
            </p:nvSpPr>
            <p:spPr bwMode="auto">
              <a:xfrm>
                <a:off x="333617" y="5383931"/>
                <a:ext cx="424349" cy="421557"/>
              </a:xfrm>
              <a:custGeom>
                <a:avLst/>
                <a:gdLst>
                  <a:gd name="T0" fmla="*/ 119923765 w 155"/>
                  <a:gd name="T1" fmla="*/ 0 h 154"/>
                  <a:gd name="T2" fmla="*/ 104931926 w 155"/>
                  <a:gd name="T3" fmla="*/ 14987173 h 154"/>
                  <a:gd name="T4" fmla="*/ 0 w 155"/>
                  <a:gd name="T5" fmla="*/ 1153963015 h 154"/>
                  <a:gd name="T6" fmla="*/ 22485022 w 155"/>
                  <a:gd name="T7" fmla="*/ 1153963015 h 154"/>
                  <a:gd name="T8" fmla="*/ 1161755315 w 155"/>
                  <a:gd name="T9" fmla="*/ 194825031 h 154"/>
                  <a:gd name="T10" fmla="*/ 119923765 w 155"/>
                  <a:gd name="T11" fmla="*/ 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154"/>
                  <a:gd name="T20" fmla="*/ 155 w 15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154">
                    <a:moveTo>
                      <a:pt x="16" y="0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6" y="94"/>
                      <a:pt x="0" y="154"/>
                      <a:pt x="0" y="154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155" y="26"/>
                      <a:pt x="155" y="26"/>
                      <a:pt x="155" y="2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Freeform 380"/>
              <p:cNvSpPr>
                <a:spLocks noChangeArrowheads="1"/>
              </p:cNvSpPr>
              <p:nvPr/>
            </p:nvSpPr>
            <p:spPr bwMode="auto">
              <a:xfrm>
                <a:off x="777509" y="5457913"/>
                <a:ext cx="273594" cy="281969"/>
              </a:xfrm>
              <a:custGeom>
                <a:avLst/>
                <a:gdLst>
                  <a:gd name="T0" fmla="*/ 229923652 w 196"/>
                  <a:gd name="T1" fmla="*/ 42866267 h 202"/>
                  <a:gd name="T2" fmla="*/ 0 w 196"/>
                  <a:gd name="T3" fmla="*/ 0 h 202"/>
                  <a:gd name="T4" fmla="*/ 381906514 w 196"/>
                  <a:gd name="T5" fmla="*/ 393596619 h 202"/>
                  <a:gd name="T6" fmla="*/ 229923652 w 196"/>
                  <a:gd name="T7" fmla="*/ 42866267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"/>
                  <a:gd name="T13" fmla="*/ 0 h 202"/>
                  <a:gd name="T14" fmla="*/ 196 w 196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" h="202">
                    <a:moveTo>
                      <a:pt x="118" y="22"/>
                    </a:moveTo>
                    <a:lnTo>
                      <a:pt x="0" y="0"/>
                    </a:lnTo>
                    <a:lnTo>
                      <a:pt x="196" y="202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rgbClr val="6D9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Freeform 381"/>
              <p:cNvSpPr>
                <a:spLocks noChangeArrowheads="1"/>
              </p:cNvSpPr>
              <p:nvPr/>
            </p:nvSpPr>
            <p:spPr bwMode="auto">
              <a:xfrm>
                <a:off x="341992" y="5455121"/>
                <a:ext cx="714693" cy="350367"/>
              </a:xfrm>
              <a:custGeom>
                <a:avLst/>
                <a:gdLst>
                  <a:gd name="T0" fmla="*/ 607930150 w 512"/>
                  <a:gd name="T1" fmla="*/ 3897309 h 251"/>
                  <a:gd name="T2" fmla="*/ 580651769 w 512"/>
                  <a:gd name="T3" fmla="*/ 0 h 251"/>
                  <a:gd name="T4" fmla="*/ 0 w 512"/>
                  <a:gd name="T5" fmla="*/ 489071851 h 251"/>
                  <a:gd name="T6" fmla="*/ 997629071 w 512"/>
                  <a:gd name="T7" fmla="*/ 413081297 h 251"/>
                  <a:gd name="T8" fmla="*/ 989834450 w 512"/>
                  <a:gd name="T9" fmla="*/ 397492059 h 251"/>
                  <a:gd name="T10" fmla="*/ 607930150 w 512"/>
                  <a:gd name="T11" fmla="*/ 3897309 h 2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251"/>
                  <a:gd name="T20" fmla="*/ 512 w 512"/>
                  <a:gd name="T21" fmla="*/ 251 h 2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251">
                    <a:moveTo>
                      <a:pt x="312" y="2"/>
                    </a:moveTo>
                    <a:lnTo>
                      <a:pt x="298" y="0"/>
                    </a:lnTo>
                    <a:lnTo>
                      <a:pt x="0" y="251"/>
                    </a:lnTo>
                    <a:lnTo>
                      <a:pt x="512" y="212"/>
                    </a:lnTo>
                    <a:lnTo>
                      <a:pt x="508" y="204"/>
                    </a:lnTo>
                    <a:lnTo>
                      <a:pt x="312" y="2"/>
                    </a:lnTo>
                    <a:close/>
                  </a:path>
                </a:pathLst>
              </a:custGeom>
              <a:solidFill>
                <a:srgbClr val="745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Freeform 382"/>
              <p:cNvSpPr>
                <a:spLocks noChangeArrowheads="1"/>
              </p:cNvSpPr>
              <p:nvPr/>
            </p:nvSpPr>
            <p:spPr bwMode="auto">
              <a:xfrm>
                <a:off x="378285" y="5127088"/>
                <a:ext cx="563938" cy="361534"/>
              </a:xfrm>
              <a:custGeom>
                <a:avLst/>
                <a:gdLst>
                  <a:gd name="T0" fmla="*/ 1116643779 w 206"/>
                  <a:gd name="T1" fmla="*/ 0 h 132"/>
                  <a:gd name="T2" fmla="*/ 906804091 w 206"/>
                  <a:gd name="T3" fmla="*/ 15003661 h 132"/>
                  <a:gd name="T4" fmla="*/ 0 w 206"/>
                  <a:gd name="T5" fmla="*/ 705144678 h 132"/>
                  <a:gd name="T6" fmla="*/ 1543815863 w 206"/>
                  <a:gd name="T7" fmla="*/ 990203281 h 132"/>
                  <a:gd name="T8" fmla="*/ 1116643779 w 206"/>
                  <a:gd name="T9" fmla="*/ 0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132"/>
                  <a:gd name="T17" fmla="*/ 206 w 20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132">
                    <a:moveTo>
                      <a:pt x="149" y="0"/>
                    </a:moveTo>
                    <a:cubicBezTo>
                      <a:pt x="140" y="1"/>
                      <a:pt x="131" y="1"/>
                      <a:pt x="121" y="2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06" y="132"/>
                      <a:pt x="206" y="132"/>
                      <a:pt x="206" y="132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936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Freeform 383"/>
              <p:cNvSpPr>
                <a:spLocks noChangeArrowheads="1"/>
              </p:cNvSpPr>
              <p:nvPr/>
            </p:nvSpPr>
            <p:spPr bwMode="auto">
              <a:xfrm>
                <a:off x="785884" y="5103358"/>
                <a:ext cx="311283" cy="647691"/>
              </a:xfrm>
              <a:custGeom>
                <a:avLst/>
                <a:gdLst>
                  <a:gd name="T0" fmla="*/ 849974615 w 114"/>
                  <a:gd name="T1" fmla="*/ 1755119631 h 237"/>
                  <a:gd name="T2" fmla="*/ 723225092 w 114"/>
                  <a:gd name="T3" fmla="*/ 0 h 237"/>
                  <a:gd name="T4" fmla="*/ 514457960 w 114"/>
                  <a:gd name="T5" fmla="*/ 22406829 h 237"/>
                  <a:gd name="T6" fmla="*/ 0 w 114"/>
                  <a:gd name="T7" fmla="*/ 67217755 h 237"/>
                  <a:gd name="T8" fmla="*/ 738136640 w 114"/>
                  <a:gd name="T9" fmla="*/ 1770057517 h 237"/>
                  <a:gd name="T10" fmla="*/ 849974615 w 114"/>
                  <a:gd name="T11" fmla="*/ 1755119631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237"/>
                  <a:gd name="T20" fmla="*/ 114 w 11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237">
                    <a:moveTo>
                      <a:pt x="114" y="235"/>
                    </a:moveTo>
                    <a:cubicBezTo>
                      <a:pt x="114" y="235"/>
                      <a:pt x="106" y="131"/>
                      <a:pt x="97" y="0"/>
                    </a:cubicBezTo>
                    <a:cubicBezTo>
                      <a:pt x="88" y="1"/>
                      <a:pt x="78" y="2"/>
                      <a:pt x="69" y="3"/>
                    </a:cubicBezTo>
                    <a:cubicBezTo>
                      <a:pt x="46" y="6"/>
                      <a:pt x="23" y="8"/>
                      <a:pt x="0" y="9"/>
                    </a:cubicBezTo>
                    <a:cubicBezTo>
                      <a:pt x="99" y="237"/>
                      <a:pt x="99" y="237"/>
                      <a:pt x="99" y="237"/>
                    </a:cubicBezTo>
                    <a:lnTo>
                      <a:pt x="114" y="235"/>
                    </a:lnTo>
                    <a:close/>
                  </a:path>
                </a:pathLst>
              </a:custGeom>
              <a:solidFill>
                <a:srgbClr val="A4BB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Freeform 384"/>
              <p:cNvSpPr>
                <a:spLocks noChangeArrowheads="1"/>
              </p:cNvSpPr>
              <p:nvPr/>
            </p:nvSpPr>
            <p:spPr bwMode="auto">
              <a:xfrm>
                <a:off x="372702" y="5132671"/>
                <a:ext cx="336409" cy="256843"/>
              </a:xfrm>
              <a:custGeom>
                <a:avLst/>
                <a:gdLst>
                  <a:gd name="T0" fmla="*/ 52362198 w 123"/>
                  <a:gd name="T1" fmla="*/ 74659342 h 94"/>
                  <a:gd name="T2" fmla="*/ 0 w 123"/>
                  <a:gd name="T3" fmla="*/ 701790709 h 94"/>
                  <a:gd name="T4" fmla="*/ 920089555 w 123"/>
                  <a:gd name="T5" fmla="*/ 0 h 94"/>
                  <a:gd name="T6" fmla="*/ 52362198 w 123"/>
                  <a:gd name="T7" fmla="*/ 74659342 h 9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94"/>
                  <a:gd name="T14" fmla="*/ 123 w 123"/>
                  <a:gd name="T15" fmla="*/ 94 h 9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94">
                    <a:moveTo>
                      <a:pt x="7" y="10"/>
                    </a:moveTo>
                    <a:cubicBezTo>
                      <a:pt x="4" y="40"/>
                      <a:pt x="2" y="68"/>
                      <a:pt x="0" y="94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85" y="2"/>
                      <a:pt x="46" y="5"/>
                      <a:pt x="7" y="10"/>
                    </a:cubicBezTo>
                    <a:close/>
                  </a:path>
                </a:pathLst>
              </a:custGeom>
              <a:solidFill>
                <a:srgbClr val="FF88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Freeform 385"/>
              <p:cNvSpPr>
                <a:spLocks noChangeArrowheads="1"/>
              </p:cNvSpPr>
              <p:nvPr/>
            </p:nvSpPr>
            <p:spPr bwMode="auto">
              <a:xfrm>
                <a:off x="390848" y="4857682"/>
                <a:ext cx="660254" cy="302907"/>
              </a:xfrm>
              <a:custGeom>
                <a:avLst/>
                <a:gdLst>
                  <a:gd name="T0" fmla="*/ 0 w 241"/>
                  <a:gd name="T1" fmla="*/ 826600456 h 111"/>
                  <a:gd name="T2" fmla="*/ 1598702324 w 241"/>
                  <a:gd name="T3" fmla="*/ 692557287 h 111"/>
                  <a:gd name="T4" fmla="*/ 1808860351 w 241"/>
                  <a:gd name="T5" fmla="*/ 670215849 h 111"/>
                  <a:gd name="T6" fmla="*/ 1771332719 w 241"/>
                  <a:gd name="T7" fmla="*/ 156384608 h 111"/>
                  <a:gd name="T8" fmla="*/ 67551381 w 241"/>
                  <a:gd name="T9" fmla="*/ 0 h 111"/>
                  <a:gd name="T10" fmla="*/ 0 w 241"/>
                  <a:gd name="T11" fmla="*/ 826600456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1"/>
                  <a:gd name="T19" fmla="*/ 0 h 111"/>
                  <a:gd name="T20" fmla="*/ 241 w 241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1" h="111">
                    <a:moveTo>
                      <a:pt x="0" y="111"/>
                    </a:moveTo>
                    <a:cubicBezTo>
                      <a:pt x="72" y="102"/>
                      <a:pt x="141" y="101"/>
                      <a:pt x="213" y="93"/>
                    </a:cubicBezTo>
                    <a:cubicBezTo>
                      <a:pt x="222" y="92"/>
                      <a:pt x="232" y="91"/>
                      <a:pt x="241" y="90"/>
                    </a:cubicBezTo>
                    <a:cubicBezTo>
                      <a:pt x="239" y="68"/>
                      <a:pt x="238" y="44"/>
                      <a:pt x="236" y="21"/>
                    </a:cubicBezTo>
                    <a:cubicBezTo>
                      <a:pt x="160" y="15"/>
                      <a:pt x="84" y="7"/>
                      <a:pt x="9" y="0"/>
                    </a:cubicBezTo>
                    <a:cubicBezTo>
                      <a:pt x="6" y="39"/>
                      <a:pt x="3" y="76"/>
                      <a:pt x="0" y="11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Freeform 386"/>
              <p:cNvSpPr>
                <a:spLocks noChangeArrowheads="1"/>
              </p:cNvSpPr>
              <p:nvPr/>
            </p:nvSpPr>
            <p:spPr bwMode="auto">
              <a:xfrm>
                <a:off x="503915" y="3637678"/>
                <a:ext cx="501123" cy="118650"/>
              </a:xfrm>
              <a:custGeom>
                <a:avLst/>
                <a:gdLst>
                  <a:gd name="T0" fmla="*/ 1372263722 w 183"/>
                  <a:gd name="T1" fmla="*/ 220799372 h 43"/>
                  <a:gd name="T2" fmla="*/ 14998091 w 183"/>
                  <a:gd name="T3" fmla="*/ 0 h 43"/>
                  <a:gd name="T4" fmla="*/ 0 w 183"/>
                  <a:gd name="T5" fmla="*/ 152274858 h 43"/>
                  <a:gd name="T6" fmla="*/ 1364766046 w 183"/>
                  <a:gd name="T7" fmla="*/ 327391221 h 43"/>
                  <a:gd name="T8" fmla="*/ 1372263722 w 183"/>
                  <a:gd name="T9" fmla="*/ 220799372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43"/>
                  <a:gd name="T17" fmla="*/ 183 w 18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43">
                    <a:moveTo>
                      <a:pt x="183" y="29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1" y="14"/>
                      <a:pt x="0" y="2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2" y="38"/>
                      <a:pt x="183" y="34"/>
                      <a:pt x="183" y="29"/>
                    </a:cubicBez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Freeform 387"/>
              <p:cNvSpPr>
                <a:spLocks noChangeArrowheads="1"/>
              </p:cNvSpPr>
              <p:nvPr/>
            </p:nvSpPr>
            <p:spPr bwMode="auto">
              <a:xfrm>
                <a:off x="501123" y="3692117"/>
                <a:ext cx="501123" cy="96316"/>
              </a:xfrm>
              <a:custGeom>
                <a:avLst/>
                <a:gdLst>
                  <a:gd name="T0" fmla="*/ 1372263722 w 183"/>
                  <a:gd name="T1" fmla="*/ 174175103 h 35"/>
                  <a:gd name="T2" fmla="*/ 7497676 w 183"/>
                  <a:gd name="T3" fmla="*/ 0 h 35"/>
                  <a:gd name="T4" fmla="*/ 0 w 183"/>
                  <a:gd name="T5" fmla="*/ 189321481 h 35"/>
                  <a:gd name="T6" fmla="*/ 1364766046 w 183"/>
                  <a:gd name="T7" fmla="*/ 265050624 h 35"/>
                  <a:gd name="T8" fmla="*/ 1372263722 w 183"/>
                  <a:gd name="T9" fmla="*/ 17417510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3"/>
                  <a:gd name="T16" fmla="*/ 0 h 35"/>
                  <a:gd name="T17" fmla="*/ 183 w 183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3" h="35">
                    <a:moveTo>
                      <a:pt x="183" y="2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7"/>
                      <a:pt x="0" y="25"/>
                    </a:cubicBezTo>
                    <a:cubicBezTo>
                      <a:pt x="182" y="35"/>
                      <a:pt x="182" y="35"/>
                      <a:pt x="182" y="35"/>
                    </a:cubicBezTo>
                    <a:cubicBezTo>
                      <a:pt x="183" y="31"/>
                      <a:pt x="183" y="27"/>
                      <a:pt x="183" y="2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Freeform 388"/>
              <p:cNvSpPr>
                <a:spLocks noChangeArrowheads="1"/>
              </p:cNvSpPr>
              <p:nvPr/>
            </p:nvSpPr>
            <p:spPr bwMode="auto">
              <a:xfrm>
                <a:off x="495540" y="3760516"/>
                <a:ext cx="503915" cy="62814"/>
              </a:xfrm>
              <a:custGeom>
                <a:avLst/>
                <a:gdLst>
                  <a:gd name="T0" fmla="*/ 14999687 w 184"/>
                  <a:gd name="T1" fmla="*/ 0 h 23"/>
                  <a:gd name="T2" fmla="*/ 0 w 184"/>
                  <a:gd name="T3" fmla="*/ 171547765 h 23"/>
                  <a:gd name="T4" fmla="*/ 1380056126 w 184"/>
                  <a:gd name="T5" fmla="*/ 149172326 h 23"/>
                  <a:gd name="T6" fmla="*/ 1380056126 w 184"/>
                  <a:gd name="T7" fmla="*/ 74584797 h 23"/>
                  <a:gd name="T8" fmla="*/ 14999687 w 184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23"/>
                  <a:gd name="T17" fmla="*/ 184 w 18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23">
                    <a:moveTo>
                      <a:pt x="2" y="0"/>
                    </a:moveTo>
                    <a:cubicBezTo>
                      <a:pt x="1" y="8"/>
                      <a:pt x="1" y="16"/>
                      <a:pt x="0" y="23"/>
                    </a:cubicBezTo>
                    <a:cubicBezTo>
                      <a:pt x="62" y="22"/>
                      <a:pt x="122" y="22"/>
                      <a:pt x="184" y="20"/>
                    </a:cubicBezTo>
                    <a:cubicBezTo>
                      <a:pt x="184" y="17"/>
                      <a:pt x="184" y="13"/>
                      <a:pt x="184" y="1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B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Freeform 389"/>
              <p:cNvSpPr>
                <a:spLocks noChangeArrowheads="1"/>
              </p:cNvSpPr>
              <p:nvPr/>
            </p:nvSpPr>
            <p:spPr bwMode="auto">
              <a:xfrm>
                <a:off x="492748" y="3816351"/>
                <a:ext cx="506707" cy="51647"/>
              </a:xfrm>
              <a:custGeom>
                <a:avLst/>
                <a:gdLst>
                  <a:gd name="T0" fmla="*/ 7502003 w 185"/>
                  <a:gd name="T1" fmla="*/ 22167436 h 19"/>
                  <a:gd name="T2" fmla="*/ 0 w 185"/>
                  <a:gd name="T3" fmla="*/ 140390137 h 19"/>
                  <a:gd name="T4" fmla="*/ 1380346559 w 185"/>
                  <a:gd name="T5" fmla="*/ 88667026 h 19"/>
                  <a:gd name="T6" fmla="*/ 1380346559 w 185"/>
                  <a:gd name="T7" fmla="*/ 59111351 h 19"/>
                  <a:gd name="T8" fmla="*/ 1387848561 w 185"/>
                  <a:gd name="T9" fmla="*/ 0 h 19"/>
                  <a:gd name="T10" fmla="*/ 7502003 w 185"/>
                  <a:gd name="T11" fmla="*/ 22167436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9"/>
                  <a:gd name="T20" fmla="*/ 185 w 185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9">
                    <a:moveTo>
                      <a:pt x="1" y="3"/>
                    </a:moveTo>
                    <a:cubicBezTo>
                      <a:pt x="1" y="9"/>
                      <a:pt x="0" y="14"/>
                      <a:pt x="0" y="19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10"/>
                      <a:pt x="184" y="9"/>
                      <a:pt x="184" y="8"/>
                    </a:cubicBezTo>
                    <a:cubicBezTo>
                      <a:pt x="185" y="5"/>
                      <a:pt x="185" y="3"/>
                      <a:pt x="185" y="0"/>
                    </a:cubicBezTo>
                    <a:cubicBezTo>
                      <a:pt x="123" y="2"/>
                      <a:pt x="63" y="2"/>
                      <a:pt x="1" y="3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Freeform 390"/>
              <p:cNvSpPr>
                <a:spLocks noChangeArrowheads="1"/>
              </p:cNvSpPr>
              <p:nvPr/>
            </p:nvSpPr>
            <p:spPr bwMode="auto">
              <a:xfrm>
                <a:off x="509499" y="3588822"/>
                <a:ext cx="498332" cy="128421"/>
              </a:xfrm>
              <a:custGeom>
                <a:avLst/>
                <a:gdLst>
                  <a:gd name="T0" fmla="*/ 1364476825 w 182"/>
                  <a:gd name="T1" fmla="*/ 238906778 h 47"/>
                  <a:gd name="T2" fmla="*/ 7496885 w 182"/>
                  <a:gd name="T3" fmla="*/ 0 h 47"/>
                  <a:gd name="T4" fmla="*/ 0 w 182"/>
                  <a:gd name="T5" fmla="*/ 134385746 h 47"/>
                  <a:gd name="T6" fmla="*/ 1356979941 w 182"/>
                  <a:gd name="T7" fmla="*/ 350892622 h 47"/>
                  <a:gd name="T8" fmla="*/ 1364476825 w 182"/>
                  <a:gd name="T9" fmla="*/ 23890677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47"/>
                  <a:gd name="T17" fmla="*/ 182 w 182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47">
                    <a:moveTo>
                      <a:pt x="182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181" y="47"/>
                      <a:pt x="181" y="47"/>
                      <a:pt x="181" y="47"/>
                    </a:cubicBezTo>
                    <a:cubicBezTo>
                      <a:pt x="182" y="42"/>
                      <a:pt x="182" y="37"/>
                      <a:pt x="182" y="32"/>
                    </a:cubicBezTo>
                    <a:close/>
                  </a:path>
                </a:pathLst>
              </a:custGeom>
              <a:solidFill>
                <a:srgbClr val="95BB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Freeform 391"/>
              <p:cNvSpPr>
                <a:spLocks noChangeArrowheads="1"/>
              </p:cNvSpPr>
              <p:nvPr/>
            </p:nvSpPr>
            <p:spPr bwMode="auto">
              <a:xfrm>
                <a:off x="536020" y="3105845"/>
                <a:ext cx="566730" cy="226133"/>
              </a:xfrm>
              <a:custGeom>
                <a:avLst/>
                <a:gdLst>
                  <a:gd name="T0" fmla="*/ 0 w 207"/>
                  <a:gd name="T1" fmla="*/ 207840747 h 83"/>
                  <a:gd name="T2" fmla="*/ 1439173874 w 207"/>
                  <a:gd name="T3" fmla="*/ 616097996 h 83"/>
                  <a:gd name="T4" fmla="*/ 1551608178 w 207"/>
                  <a:gd name="T5" fmla="*/ 133611909 h 83"/>
                  <a:gd name="T6" fmla="*/ 7496168 w 207"/>
                  <a:gd name="T7" fmla="*/ 0 h 83"/>
                  <a:gd name="T8" fmla="*/ 0 w 207"/>
                  <a:gd name="T9" fmla="*/ 207840747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83"/>
                  <a:gd name="T17" fmla="*/ 207 w 207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83">
                    <a:moveTo>
                      <a:pt x="0" y="28"/>
                    </a:moveTo>
                    <a:cubicBezTo>
                      <a:pt x="192" y="83"/>
                      <a:pt x="192" y="83"/>
                      <a:pt x="192" y="83"/>
                    </a:cubicBezTo>
                    <a:cubicBezTo>
                      <a:pt x="197" y="60"/>
                      <a:pt x="202" y="39"/>
                      <a:pt x="207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9"/>
                      <a:pt x="0" y="18"/>
                      <a:pt x="0" y="28"/>
                    </a:cubicBezTo>
                    <a:close/>
                  </a:path>
                </a:pathLst>
              </a:custGeom>
              <a:solidFill>
                <a:srgbClr val="FFD4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" name="Freeform 392"/>
              <p:cNvSpPr>
                <a:spLocks noChangeArrowheads="1"/>
              </p:cNvSpPr>
              <p:nvPr/>
            </p:nvSpPr>
            <p:spPr bwMode="auto">
              <a:xfrm>
                <a:off x="0" y="938035"/>
                <a:ext cx="93525" cy="456454"/>
              </a:xfrm>
              <a:custGeom>
                <a:avLst/>
                <a:gdLst>
                  <a:gd name="T0" fmla="*/ 257262518 w 34"/>
                  <a:gd name="T1" fmla="*/ 1210253615 h 167"/>
                  <a:gd name="T2" fmla="*/ 0 w 34"/>
                  <a:gd name="T3" fmla="*/ 0 h 167"/>
                  <a:gd name="T4" fmla="*/ 0 w 34"/>
                  <a:gd name="T5" fmla="*/ 1030957391 h 167"/>
                  <a:gd name="T6" fmla="*/ 52965408 w 34"/>
                  <a:gd name="T7" fmla="*/ 1247606312 h 167"/>
                  <a:gd name="T8" fmla="*/ 257262518 w 34"/>
                  <a:gd name="T9" fmla="*/ 1210253615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67"/>
                  <a:gd name="T17" fmla="*/ 34 w 34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67">
                    <a:moveTo>
                      <a:pt x="34" y="162"/>
                    </a:moveTo>
                    <a:cubicBezTo>
                      <a:pt x="12" y="93"/>
                      <a:pt x="0" y="0"/>
                      <a:pt x="0" y="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2" y="147"/>
                      <a:pt x="5" y="157"/>
                      <a:pt x="7" y="167"/>
                    </a:cubicBezTo>
                    <a:lnTo>
                      <a:pt x="34" y="162"/>
                    </a:lnTo>
                    <a:close/>
                  </a:path>
                </a:pathLst>
              </a:custGeom>
              <a:solidFill>
                <a:srgbClr val="FF97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Freeform 393"/>
              <p:cNvSpPr>
                <a:spLocks noChangeArrowheads="1"/>
              </p:cNvSpPr>
              <p:nvPr/>
            </p:nvSpPr>
            <p:spPr bwMode="auto">
              <a:xfrm>
                <a:off x="19542" y="1380530"/>
                <a:ext cx="242884" cy="368514"/>
              </a:xfrm>
              <a:custGeom>
                <a:avLst/>
                <a:gdLst>
                  <a:gd name="T0" fmla="*/ 201086120 w 89"/>
                  <a:gd name="T1" fmla="*/ 0 h 135"/>
                  <a:gd name="T2" fmla="*/ 0 w 89"/>
                  <a:gd name="T3" fmla="*/ 37258130 h 135"/>
                  <a:gd name="T4" fmla="*/ 283008983 w 89"/>
                  <a:gd name="T5" fmla="*/ 1005944950 h 135"/>
                  <a:gd name="T6" fmla="*/ 662838623 w 89"/>
                  <a:gd name="T7" fmla="*/ 991043335 h 135"/>
                  <a:gd name="T8" fmla="*/ 521332767 w 89"/>
                  <a:gd name="T9" fmla="*/ 752595669 h 135"/>
                  <a:gd name="T10" fmla="*/ 201086120 w 89"/>
                  <a:gd name="T11" fmla="*/ 0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135"/>
                  <a:gd name="T20" fmla="*/ 89 w 8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135">
                    <a:moveTo>
                      <a:pt x="27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1" y="46"/>
                      <a:pt x="24" y="93"/>
                      <a:pt x="38" y="135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3" y="124"/>
                      <a:pt x="77" y="113"/>
                      <a:pt x="70" y="101"/>
                    </a:cubicBezTo>
                    <a:cubicBezTo>
                      <a:pt x="50" y="68"/>
                      <a:pt x="36" y="33"/>
                      <a:pt x="27" y="0"/>
                    </a:cubicBezTo>
                    <a:close/>
                  </a:path>
                </a:pathLst>
              </a:custGeom>
              <a:solidFill>
                <a:srgbClr val="7C7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Freeform 394"/>
              <p:cNvSpPr>
                <a:spLocks noChangeArrowheads="1"/>
              </p:cNvSpPr>
              <p:nvPr/>
            </p:nvSpPr>
            <p:spPr bwMode="auto">
              <a:xfrm>
                <a:off x="122838" y="1743461"/>
                <a:ext cx="227530" cy="145172"/>
              </a:xfrm>
              <a:custGeom>
                <a:avLst/>
                <a:gdLst>
                  <a:gd name="T0" fmla="*/ 0 w 83"/>
                  <a:gd name="T1" fmla="*/ 15004759 h 53"/>
                  <a:gd name="T2" fmla="*/ 135267956 w 83"/>
                  <a:gd name="T3" fmla="*/ 397639803 h 53"/>
                  <a:gd name="T4" fmla="*/ 623733746 w 83"/>
                  <a:gd name="T5" fmla="*/ 337618029 h 53"/>
                  <a:gd name="T6" fmla="*/ 383259208 w 83"/>
                  <a:gd name="T7" fmla="*/ 0 h 53"/>
                  <a:gd name="T8" fmla="*/ 0 w 83"/>
                  <a:gd name="T9" fmla="*/ 15004759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3"/>
                  <a:gd name="T17" fmla="*/ 83 w 83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3">
                    <a:moveTo>
                      <a:pt x="0" y="2"/>
                    </a:moveTo>
                    <a:cubicBezTo>
                      <a:pt x="6" y="20"/>
                      <a:pt x="12" y="37"/>
                      <a:pt x="18" y="53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74" y="33"/>
                      <a:pt x="63" y="18"/>
                      <a:pt x="5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Freeform 395"/>
              <p:cNvSpPr>
                <a:spLocks noChangeArrowheads="1"/>
              </p:cNvSpPr>
              <p:nvPr/>
            </p:nvSpPr>
            <p:spPr bwMode="auto">
              <a:xfrm>
                <a:off x="390848" y="967348"/>
                <a:ext cx="201008" cy="76773"/>
              </a:xfrm>
              <a:custGeom>
                <a:avLst/>
                <a:gdLst>
                  <a:gd name="T0" fmla="*/ 0 w 73"/>
                  <a:gd name="T1" fmla="*/ 0 h 28"/>
                  <a:gd name="T2" fmla="*/ 22746946 w 73"/>
                  <a:gd name="T3" fmla="*/ 195466800 h 28"/>
                  <a:gd name="T4" fmla="*/ 553482412 w 73"/>
                  <a:gd name="T5" fmla="*/ 210503340 h 28"/>
                  <a:gd name="T6" fmla="*/ 538318699 w 73"/>
                  <a:gd name="T7" fmla="*/ 67661690 h 28"/>
                  <a:gd name="T8" fmla="*/ 0 w 7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8"/>
                  <a:gd name="T17" fmla="*/ 73 w 73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8">
                    <a:moveTo>
                      <a:pt x="0" y="0"/>
                    </a:moveTo>
                    <a:cubicBezTo>
                      <a:pt x="1" y="9"/>
                      <a:pt x="2" y="17"/>
                      <a:pt x="3" y="26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1"/>
                      <a:pt x="72" y="15"/>
                      <a:pt x="71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Freeform 396"/>
              <p:cNvSpPr>
                <a:spLocks noChangeArrowheads="1"/>
              </p:cNvSpPr>
              <p:nvPr/>
            </p:nvSpPr>
            <p:spPr bwMode="auto">
              <a:xfrm>
                <a:off x="375494" y="561146"/>
                <a:ext cx="210779" cy="431328"/>
              </a:xfrm>
              <a:custGeom>
                <a:avLst/>
                <a:gdLst>
                  <a:gd name="T0" fmla="*/ 472079263 w 77"/>
                  <a:gd name="T1" fmla="*/ 0 h 158"/>
                  <a:gd name="T2" fmla="*/ 29974416 w 77"/>
                  <a:gd name="T3" fmla="*/ 149048393 h 158"/>
                  <a:gd name="T4" fmla="*/ 7492235 w 77"/>
                  <a:gd name="T5" fmla="*/ 484411373 h 158"/>
                  <a:gd name="T6" fmla="*/ 44958887 w 77"/>
                  <a:gd name="T7" fmla="*/ 1110421177 h 158"/>
                  <a:gd name="T8" fmla="*/ 576984245 w 77"/>
                  <a:gd name="T9" fmla="*/ 1177492681 h 158"/>
                  <a:gd name="T10" fmla="*/ 472079263 w 77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8"/>
                  <a:gd name="T20" fmla="*/ 77 w 77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8">
                    <a:moveTo>
                      <a:pt x="63" y="0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3" y="39"/>
                      <a:pt x="2" y="54"/>
                      <a:pt x="1" y="65"/>
                    </a:cubicBezTo>
                    <a:cubicBezTo>
                      <a:pt x="0" y="77"/>
                      <a:pt x="2" y="109"/>
                      <a:pt x="6" y="149"/>
                    </a:cubicBezTo>
                    <a:cubicBezTo>
                      <a:pt x="77" y="158"/>
                      <a:pt x="77" y="158"/>
                      <a:pt x="77" y="158"/>
                    </a:cubicBezTo>
                    <a:cubicBezTo>
                      <a:pt x="70" y="98"/>
                      <a:pt x="65" y="42"/>
                      <a:pt x="63" y="0"/>
                    </a:cubicBezTo>
                    <a:close/>
                  </a:path>
                </a:pathLst>
              </a:custGeom>
              <a:solidFill>
                <a:srgbClr val="FFB3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Freeform 397"/>
              <p:cNvSpPr>
                <a:spLocks noChangeArrowheads="1"/>
              </p:cNvSpPr>
              <p:nvPr/>
            </p:nvSpPr>
            <p:spPr bwMode="auto">
              <a:xfrm>
                <a:off x="386661" y="322449"/>
                <a:ext cx="160527" cy="293136"/>
              </a:xfrm>
              <a:custGeom>
                <a:avLst/>
                <a:gdLst>
                  <a:gd name="T0" fmla="*/ 429358030 w 59"/>
                  <a:gd name="T1" fmla="*/ 15010207 h 107"/>
                  <a:gd name="T2" fmla="*/ 29610430 w 59"/>
                  <a:gd name="T3" fmla="*/ 0 h 107"/>
                  <a:gd name="T4" fmla="*/ 0 w 59"/>
                  <a:gd name="T5" fmla="*/ 803072098 h 107"/>
                  <a:gd name="T6" fmla="*/ 436761317 w 59"/>
                  <a:gd name="T7" fmla="*/ 652964549 h 107"/>
                  <a:gd name="T8" fmla="*/ 429358030 w 59"/>
                  <a:gd name="T9" fmla="*/ 465332853 h 107"/>
                  <a:gd name="T10" fmla="*/ 429358030 w 59"/>
                  <a:gd name="T11" fmla="*/ 15010207 h 1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107"/>
                  <a:gd name="T20" fmla="*/ 59 w 59"/>
                  <a:gd name="T21" fmla="*/ 107 h 1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107">
                    <a:moveTo>
                      <a:pt x="58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6"/>
                      <a:pt x="2" y="76"/>
                      <a:pt x="0" y="107"/>
                    </a:cubicBezTo>
                    <a:cubicBezTo>
                      <a:pt x="59" y="87"/>
                      <a:pt x="59" y="87"/>
                      <a:pt x="59" y="87"/>
                    </a:cubicBezTo>
                    <a:cubicBezTo>
                      <a:pt x="58" y="78"/>
                      <a:pt x="58" y="70"/>
                      <a:pt x="58" y="62"/>
                    </a:cubicBezTo>
                    <a:cubicBezTo>
                      <a:pt x="58" y="40"/>
                      <a:pt x="58" y="20"/>
                      <a:pt x="58" y="2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Freeform 398"/>
              <p:cNvSpPr>
                <a:spLocks noChangeArrowheads="1"/>
              </p:cNvSpPr>
              <p:nvPr/>
            </p:nvSpPr>
            <p:spPr bwMode="auto">
              <a:xfrm>
                <a:off x="396432" y="0"/>
                <a:ext cx="147964" cy="328033"/>
              </a:xfrm>
              <a:custGeom>
                <a:avLst/>
                <a:gdLst>
                  <a:gd name="T0" fmla="*/ 360385503 w 54"/>
                  <a:gd name="T1" fmla="*/ 74725917 h 120"/>
                  <a:gd name="T2" fmla="*/ 37539015 w 54"/>
                  <a:gd name="T3" fmla="*/ 186814794 h 120"/>
                  <a:gd name="T4" fmla="*/ 0 w 54"/>
                  <a:gd name="T5" fmla="*/ 881769106 h 120"/>
                  <a:gd name="T6" fmla="*/ 405432320 w 54"/>
                  <a:gd name="T7" fmla="*/ 896713742 h 120"/>
                  <a:gd name="T8" fmla="*/ 360385503 w 54"/>
                  <a:gd name="T9" fmla="*/ 7472591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20"/>
                  <a:gd name="T17" fmla="*/ 54 w 54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20">
                    <a:moveTo>
                      <a:pt x="48" y="10"/>
                    </a:moveTo>
                    <a:cubicBezTo>
                      <a:pt x="48" y="10"/>
                      <a:pt x="11" y="0"/>
                      <a:pt x="5" y="25"/>
                    </a:cubicBezTo>
                    <a:cubicBezTo>
                      <a:pt x="3" y="36"/>
                      <a:pt x="1" y="74"/>
                      <a:pt x="0" y="118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2" y="38"/>
                      <a:pt x="48" y="10"/>
                      <a:pt x="48" y="10"/>
                    </a:cubicBezTo>
                    <a:close/>
                  </a:path>
                </a:pathLst>
              </a:custGeom>
              <a:solidFill>
                <a:srgbClr val="B6BB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Freeform 399"/>
              <p:cNvSpPr>
                <a:spLocks noChangeArrowheads="1"/>
              </p:cNvSpPr>
              <p:nvPr/>
            </p:nvSpPr>
            <p:spPr bwMode="auto">
              <a:xfrm>
                <a:off x="399223" y="1038539"/>
                <a:ext cx="224738" cy="287552"/>
              </a:xfrm>
              <a:custGeom>
                <a:avLst/>
                <a:gdLst>
                  <a:gd name="T0" fmla="*/ 0 w 82"/>
                  <a:gd name="T1" fmla="*/ 0 h 105"/>
                  <a:gd name="T2" fmla="*/ 90136382 w 82"/>
                  <a:gd name="T3" fmla="*/ 787487169 h 105"/>
                  <a:gd name="T4" fmla="*/ 615941081 w 82"/>
                  <a:gd name="T5" fmla="*/ 697488870 h 105"/>
                  <a:gd name="T6" fmla="*/ 525804699 w 82"/>
                  <a:gd name="T7" fmla="*/ 14999260 h 105"/>
                  <a:gd name="T8" fmla="*/ 0 w 82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105"/>
                  <a:gd name="T17" fmla="*/ 82 w 82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105">
                    <a:moveTo>
                      <a:pt x="0" y="0"/>
                    </a:moveTo>
                    <a:cubicBezTo>
                      <a:pt x="4" y="32"/>
                      <a:pt x="8" y="68"/>
                      <a:pt x="12" y="105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78" y="63"/>
                      <a:pt x="74" y="32"/>
                      <a:pt x="7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9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Freeform 400"/>
              <p:cNvSpPr>
                <a:spLocks noChangeArrowheads="1"/>
              </p:cNvSpPr>
              <p:nvPr/>
            </p:nvSpPr>
            <p:spPr bwMode="auto">
              <a:xfrm>
                <a:off x="432725" y="1292590"/>
                <a:ext cx="245676" cy="443892"/>
              </a:xfrm>
              <a:custGeom>
                <a:avLst/>
                <a:gdLst>
                  <a:gd name="T0" fmla="*/ 0 w 90"/>
                  <a:gd name="T1" fmla="*/ 90096376 h 162"/>
                  <a:gd name="T2" fmla="*/ 119223833 w 90"/>
                  <a:gd name="T3" fmla="*/ 1216296961 h 162"/>
                  <a:gd name="T4" fmla="*/ 670629966 w 90"/>
                  <a:gd name="T5" fmla="*/ 1193773552 h 162"/>
                  <a:gd name="T6" fmla="*/ 521600175 w 90"/>
                  <a:gd name="T7" fmla="*/ 0 h 162"/>
                  <a:gd name="T8" fmla="*/ 0 w 90"/>
                  <a:gd name="T9" fmla="*/ 90096376 h 1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62"/>
                  <a:gd name="T17" fmla="*/ 90 w 90"/>
                  <a:gd name="T18" fmla="*/ 162 h 1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62">
                    <a:moveTo>
                      <a:pt x="0" y="12"/>
                    </a:moveTo>
                    <a:cubicBezTo>
                      <a:pt x="7" y="65"/>
                      <a:pt x="13" y="119"/>
                      <a:pt x="16" y="162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85" y="114"/>
                      <a:pt x="77" y="58"/>
                      <a:pt x="7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74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Freeform 401"/>
              <p:cNvSpPr>
                <a:spLocks noChangeArrowheads="1"/>
              </p:cNvSpPr>
              <p:nvPr/>
            </p:nvSpPr>
            <p:spPr bwMode="auto">
              <a:xfrm>
                <a:off x="475997" y="1728106"/>
                <a:ext cx="213571" cy="122838"/>
              </a:xfrm>
              <a:custGeom>
                <a:avLst/>
                <a:gdLst>
                  <a:gd name="T0" fmla="*/ 0 w 78"/>
                  <a:gd name="T1" fmla="*/ 22353786 h 45"/>
                  <a:gd name="T2" fmla="*/ 14993779 w 78"/>
                  <a:gd name="T3" fmla="*/ 335314983 h 45"/>
                  <a:gd name="T4" fmla="*/ 584776565 w 78"/>
                  <a:gd name="T5" fmla="*/ 268250895 h 45"/>
                  <a:gd name="T6" fmla="*/ 554789006 w 78"/>
                  <a:gd name="T7" fmla="*/ 0 h 45"/>
                  <a:gd name="T8" fmla="*/ 0 w 78"/>
                  <a:gd name="T9" fmla="*/ 22353786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3"/>
                    </a:moveTo>
                    <a:cubicBezTo>
                      <a:pt x="1" y="19"/>
                      <a:pt x="2" y="33"/>
                      <a:pt x="2" y="4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7" y="25"/>
                      <a:pt x="76" y="13"/>
                      <a:pt x="74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Freeform 402"/>
              <p:cNvSpPr>
                <a:spLocks noChangeArrowheads="1"/>
              </p:cNvSpPr>
              <p:nvPr/>
            </p:nvSpPr>
            <p:spPr bwMode="auto">
              <a:xfrm>
                <a:off x="173090" y="1867695"/>
                <a:ext cx="207987" cy="254051"/>
              </a:xfrm>
              <a:custGeom>
                <a:avLst/>
                <a:gdLst>
                  <a:gd name="T0" fmla="*/ 569192002 w 76"/>
                  <a:gd name="T1" fmla="*/ 104472327 h 93"/>
                  <a:gd name="T2" fmla="*/ 486809994 w 76"/>
                  <a:gd name="T3" fmla="*/ 0 h 93"/>
                  <a:gd name="T4" fmla="*/ 0 w 76"/>
                  <a:gd name="T5" fmla="*/ 59699253 h 93"/>
                  <a:gd name="T6" fmla="*/ 59913939 w 76"/>
                  <a:gd name="T7" fmla="*/ 201484297 h 93"/>
                  <a:gd name="T8" fmla="*/ 322043239 w 76"/>
                  <a:gd name="T9" fmla="*/ 693999039 h 93"/>
                  <a:gd name="T10" fmla="*/ 531746132 w 76"/>
                  <a:gd name="T11" fmla="*/ 194021207 h 93"/>
                  <a:gd name="T12" fmla="*/ 569192002 w 76"/>
                  <a:gd name="T13" fmla="*/ 104472327 h 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93"/>
                  <a:gd name="T23" fmla="*/ 76 w 76"/>
                  <a:gd name="T24" fmla="*/ 93 h 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93">
                    <a:moveTo>
                      <a:pt x="76" y="14"/>
                    </a:moveTo>
                    <a:cubicBezTo>
                      <a:pt x="72" y="9"/>
                      <a:pt x="68" y="4"/>
                      <a:pt x="65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5"/>
                      <a:pt x="5" y="21"/>
                      <a:pt x="8" y="27"/>
                    </a:cubicBezTo>
                    <a:cubicBezTo>
                      <a:pt x="18" y="52"/>
                      <a:pt x="30" y="73"/>
                      <a:pt x="43" y="93"/>
                    </a:cubicBezTo>
                    <a:cubicBezTo>
                      <a:pt x="51" y="70"/>
                      <a:pt x="59" y="47"/>
                      <a:pt x="71" y="26"/>
                    </a:cubicBezTo>
                    <a:cubicBezTo>
                      <a:pt x="73" y="22"/>
                      <a:pt x="74" y="18"/>
                      <a:pt x="76" y="14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Freeform 403"/>
              <p:cNvSpPr>
                <a:spLocks noChangeArrowheads="1"/>
              </p:cNvSpPr>
              <p:nvPr/>
            </p:nvSpPr>
            <p:spPr bwMode="auto">
              <a:xfrm>
                <a:off x="290344" y="1905383"/>
                <a:ext cx="147964" cy="368514"/>
              </a:xfrm>
              <a:custGeom>
                <a:avLst/>
                <a:gdLst>
                  <a:gd name="T0" fmla="*/ 247762978 w 54"/>
                  <a:gd name="T1" fmla="*/ 0 h 135"/>
                  <a:gd name="T2" fmla="*/ 210223963 w 54"/>
                  <a:gd name="T3" fmla="*/ 89417875 h 135"/>
                  <a:gd name="T4" fmla="*/ 0 w 54"/>
                  <a:gd name="T5" fmla="*/ 588664264 h 135"/>
                  <a:gd name="T6" fmla="*/ 232747372 w 54"/>
                  <a:gd name="T7" fmla="*/ 976138991 h 135"/>
                  <a:gd name="T8" fmla="*/ 405432320 w 54"/>
                  <a:gd name="T9" fmla="*/ 1005944950 h 135"/>
                  <a:gd name="T10" fmla="*/ 390416714 w 54"/>
                  <a:gd name="T11" fmla="*/ 156479234 h 135"/>
                  <a:gd name="T12" fmla="*/ 247762978 w 54"/>
                  <a:gd name="T13" fmla="*/ 0 h 1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35"/>
                  <a:gd name="T23" fmla="*/ 54 w 54"/>
                  <a:gd name="T24" fmla="*/ 135 h 1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35">
                    <a:moveTo>
                      <a:pt x="33" y="0"/>
                    </a:moveTo>
                    <a:cubicBezTo>
                      <a:pt x="31" y="4"/>
                      <a:pt x="30" y="8"/>
                      <a:pt x="28" y="12"/>
                    </a:cubicBezTo>
                    <a:cubicBezTo>
                      <a:pt x="16" y="33"/>
                      <a:pt x="8" y="56"/>
                      <a:pt x="0" y="79"/>
                    </a:cubicBezTo>
                    <a:cubicBezTo>
                      <a:pt x="10" y="96"/>
                      <a:pt x="21" y="113"/>
                      <a:pt x="31" y="131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4" y="97"/>
                      <a:pt x="54" y="59"/>
                      <a:pt x="52" y="21"/>
                    </a:cubicBezTo>
                    <a:cubicBezTo>
                      <a:pt x="45" y="15"/>
                      <a:pt x="39" y="7"/>
                      <a:pt x="33" y="0"/>
                    </a:cubicBezTo>
                    <a:close/>
                  </a:path>
                </a:pathLst>
              </a:custGeom>
              <a:solidFill>
                <a:srgbClr val="9ACD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Freeform 404"/>
              <p:cNvSpPr>
                <a:spLocks noChangeArrowheads="1"/>
              </p:cNvSpPr>
              <p:nvPr/>
            </p:nvSpPr>
            <p:spPr bwMode="auto">
              <a:xfrm>
                <a:off x="637920" y="2208291"/>
                <a:ext cx="79566" cy="125630"/>
              </a:xfrm>
              <a:custGeom>
                <a:avLst/>
                <a:gdLst>
                  <a:gd name="T0" fmla="*/ 218301667 w 29"/>
                  <a:gd name="T1" fmla="*/ 343106454 h 46"/>
                  <a:gd name="T2" fmla="*/ 195718642 w 29"/>
                  <a:gd name="T3" fmla="*/ 0 h 46"/>
                  <a:gd name="T4" fmla="*/ 0 w 29"/>
                  <a:gd name="T5" fmla="*/ 298352132 h 46"/>
                  <a:gd name="T6" fmla="*/ 218301667 w 29"/>
                  <a:gd name="T7" fmla="*/ 343106454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46"/>
                  <a:gd name="T14" fmla="*/ 29 w 29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46">
                    <a:moveTo>
                      <a:pt x="29" y="46"/>
                    </a:moveTo>
                    <a:cubicBezTo>
                      <a:pt x="28" y="31"/>
                      <a:pt x="27" y="15"/>
                      <a:pt x="26" y="0"/>
                    </a:cubicBezTo>
                    <a:cubicBezTo>
                      <a:pt x="17" y="13"/>
                      <a:pt x="8" y="27"/>
                      <a:pt x="0" y="40"/>
                    </a:cubicBezTo>
                    <a:lnTo>
                      <a:pt x="29" y="46"/>
                    </a:ln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Freeform 405"/>
              <p:cNvSpPr>
                <a:spLocks noChangeArrowheads="1"/>
              </p:cNvSpPr>
              <p:nvPr/>
            </p:nvSpPr>
            <p:spPr bwMode="auto">
              <a:xfrm>
                <a:off x="478789" y="1825818"/>
                <a:ext cx="221946" cy="210778"/>
              </a:xfrm>
              <a:custGeom>
                <a:avLst/>
                <a:gdLst>
                  <a:gd name="T0" fmla="*/ 22523409 w 81"/>
                  <a:gd name="T1" fmla="*/ 322208390 h 77"/>
                  <a:gd name="T2" fmla="*/ 22523409 w 81"/>
                  <a:gd name="T3" fmla="*/ 374662001 h 77"/>
                  <a:gd name="T4" fmla="*/ 608148480 w 81"/>
                  <a:gd name="T5" fmla="*/ 576978770 h 77"/>
                  <a:gd name="T6" fmla="*/ 608148480 w 81"/>
                  <a:gd name="T7" fmla="*/ 359674864 h 77"/>
                  <a:gd name="T8" fmla="*/ 578117269 w 81"/>
                  <a:gd name="T9" fmla="*/ 0 h 77"/>
                  <a:gd name="T10" fmla="*/ 7507803 w 81"/>
                  <a:gd name="T11" fmla="*/ 67438010 h 77"/>
                  <a:gd name="T12" fmla="*/ 0 w 81"/>
                  <a:gd name="T13" fmla="*/ 367167064 h 77"/>
                  <a:gd name="T14" fmla="*/ 22523409 w 81"/>
                  <a:gd name="T15" fmla="*/ 374662001 h 77"/>
                  <a:gd name="T16" fmla="*/ 22523409 w 81"/>
                  <a:gd name="T17" fmla="*/ 322208390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77"/>
                  <a:gd name="T29" fmla="*/ 81 w 81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77">
                    <a:moveTo>
                      <a:pt x="3" y="43"/>
                    </a:moveTo>
                    <a:cubicBezTo>
                      <a:pt x="3" y="45"/>
                      <a:pt x="3" y="48"/>
                      <a:pt x="3" y="5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66"/>
                      <a:pt x="81" y="56"/>
                      <a:pt x="81" y="48"/>
                    </a:cubicBezTo>
                    <a:cubicBezTo>
                      <a:pt x="80" y="37"/>
                      <a:pt x="79" y="20"/>
                      <a:pt x="77" y="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33"/>
                      <a:pt x="0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8"/>
                      <a:pt x="3" y="45"/>
                      <a:pt x="3" y="43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Freeform 406"/>
              <p:cNvSpPr>
                <a:spLocks noChangeArrowheads="1"/>
              </p:cNvSpPr>
              <p:nvPr/>
            </p:nvSpPr>
            <p:spPr bwMode="auto">
              <a:xfrm>
                <a:off x="432725" y="1959823"/>
                <a:ext cx="159131" cy="347575"/>
              </a:xfrm>
              <a:custGeom>
                <a:avLst/>
                <a:gdLst>
                  <a:gd name="T0" fmla="*/ 225826094 w 58"/>
                  <a:gd name="T1" fmla="*/ 299604176 h 127"/>
                  <a:gd name="T2" fmla="*/ 150551644 w 58"/>
                  <a:gd name="T3" fmla="*/ 7490652 h 127"/>
                  <a:gd name="T4" fmla="*/ 127968760 w 58"/>
                  <a:gd name="T5" fmla="*/ 0 h 127"/>
                  <a:gd name="T6" fmla="*/ 120440218 w 58"/>
                  <a:gd name="T7" fmla="*/ 104860914 h 127"/>
                  <a:gd name="T8" fmla="*/ 0 w 58"/>
                  <a:gd name="T9" fmla="*/ 7490652 h 127"/>
                  <a:gd name="T10" fmla="*/ 15054341 w 58"/>
                  <a:gd name="T11" fmla="*/ 861364744 h 127"/>
                  <a:gd name="T12" fmla="*/ 436597848 w 58"/>
                  <a:gd name="T13" fmla="*/ 951247092 h 127"/>
                  <a:gd name="T14" fmla="*/ 270991862 w 58"/>
                  <a:gd name="T15" fmla="*/ 449409001 h 127"/>
                  <a:gd name="T16" fmla="*/ 225826094 w 58"/>
                  <a:gd name="T17" fmla="*/ 299604176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8"/>
                  <a:gd name="T28" fmla="*/ 0 h 127"/>
                  <a:gd name="T29" fmla="*/ 58 w 58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8" h="127">
                    <a:moveTo>
                      <a:pt x="30" y="40"/>
                    </a:moveTo>
                    <a:cubicBezTo>
                      <a:pt x="25" y="28"/>
                      <a:pt x="20" y="15"/>
                      <a:pt x="20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7"/>
                      <a:pt x="16" y="12"/>
                      <a:pt x="16" y="14"/>
                    </a:cubicBezTo>
                    <a:cubicBezTo>
                      <a:pt x="10" y="11"/>
                      <a:pt x="5" y="6"/>
                      <a:pt x="0" y="1"/>
                    </a:cubicBezTo>
                    <a:cubicBezTo>
                      <a:pt x="2" y="39"/>
                      <a:pt x="2" y="77"/>
                      <a:pt x="2" y="115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50" y="105"/>
                      <a:pt x="43" y="83"/>
                      <a:pt x="36" y="60"/>
                    </a:cubicBezTo>
                    <a:cubicBezTo>
                      <a:pt x="34" y="54"/>
                      <a:pt x="32" y="46"/>
                      <a:pt x="30" y="40"/>
                    </a:cubicBezTo>
                    <a:close/>
                  </a:path>
                </a:pathLst>
              </a:custGeom>
              <a:solidFill>
                <a:srgbClr val="B1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Freeform 407"/>
              <p:cNvSpPr>
                <a:spLocks noChangeArrowheads="1"/>
              </p:cNvSpPr>
              <p:nvPr/>
            </p:nvSpPr>
            <p:spPr bwMode="auto">
              <a:xfrm>
                <a:off x="487165" y="1962615"/>
                <a:ext cx="221946" cy="355950"/>
              </a:xfrm>
              <a:custGeom>
                <a:avLst/>
                <a:gdLst>
                  <a:gd name="T0" fmla="*/ 0 w 81"/>
                  <a:gd name="T1" fmla="*/ 0 h 130"/>
                  <a:gd name="T2" fmla="*/ 75080770 w 81"/>
                  <a:gd name="T3" fmla="*/ 292385544 h 130"/>
                  <a:gd name="T4" fmla="*/ 120127587 w 81"/>
                  <a:gd name="T5" fmla="*/ 442328113 h 130"/>
                  <a:gd name="T6" fmla="*/ 285304733 w 81"/>
                  <a:gd name="T7" fmla="*/ 944631062 h 130"/>
                  <a:gd name="T8" fmla="*/ 412940123 w 81"/>
                  <a:gd name="T9" fmla="*/ 974618481 h 130"/>
                  <a:gd name="T10" fmla="*/ 608148480 w 81"/>
                  <a:gd name="T11" fmla="*/ 674736082 h 130"/>
                  <a:gd name="T12" fmla="*/ 585625072 w 81"/>
                  <a:gd name="T13" fmla="*/ 202420551 h 130"/>
                  <a:gd name="T14" fmla="*/ 0 w 81"/>
                  <a:gd name="T15" fmla="*/ 0 h 1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30"/>
                  <a:gd name="T26" fmla="*/ 81 w 81"/>
                  <a:gd name="T27" fmla="*/ 130 h 1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30">
                    <a:moveTo>
                      <a:pt x="0" y="0"/>
                    </a:moveTo>
                    <a:cubicBezTo>
                      <a:pt x="0" y="14"/>
                      <a:pt x="5" y="27"/>
                      <a:pt x="10" y="39"/>
                    </a:cubicBezTo>
                    <a:cubicBezTo>
                      <a:pt x="12" y="45"/>
                      <a:pt x="14" y="53"/>
                      <a:pt x="16" y="59"/>
                    </a:cubicBezTo>
                    <a:cubicBezTo>
                      <a:pt x="23" y="82"/>
                      <a:pt x="30" y="104"/>
                      <a:pt x="38" y="126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63" y="117"/>
                      <a:pt x="72" y="103"/>
                      <a:pt x="81" y="90"/>
                    </a:cubicBezTo>
                    <a:cubicBezTo>
                      <a:pt x="80" y="67"/>
                      <a:pt x="79" y="45"/>
                      <a:pt x="78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Freeform 408"/>
              <p:cNvSpPr>
                <a:spLocks noChangeArrowheads="1"/>
              </p:cNvSpPr>
              <p:nvPr/>
            </p:nvSpPr>
            <p:spPr bwMode="auto">
              <a:xfrm>
                <a:off x="375494" y="2262730"/>
                <a:ext cx="368514" cy="372701"/>
              </a:xfrm>
              <a:custGeom>
                <a:avLst/>
                <a:gdLst>
                  <a:gd name="T0" fmla="*/ 0 w 135"/>
                  <a:gd name="T1" fmla="*/ 0 h 136"/>
                  <a:gd name="T2" fmla="*/ 372573113 w 135"/>
                  <a:gd name="T3" fmla="*/ 1006347509 h 136"/>
                  <a:gd name="T4" fmla="*/ 1005944950 w 135"/>
                  <a:gd name="T5" fmla="*/ 1021367907 h 136"/>
                  <a:gd name="T6" fmla="*/ 931431419 w 135"/>
                  <a:gd name="T7" fmla="*/ 195262439 h 136"/>
                  <a:gd name="T8" fmla="*/ 0 w 135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136"/>
                  <a:gd name="T17" fmla="*/ 135 w 13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136">
                    <a:moveTo>
                      <a:pt x="0" y="0"/>
                    </a:moveTo>
                    <a:cubicBezTo>
                      <a:pt x="20" y="35"/>
                      <a:pt x="39" y="76"/>
                      <a:pt x="50" y="134"/>
                    </a:cubicBezTo>
                    <a:cubicBezTo>
                      <a:pt x="135" y="136"/>
                      <a:pt x="135" y="136"/>
                      <a:pt x="135" y="136"/>
                    </a:cubicBezTo>
                    <a:cubicBezTo>
                      <a:pt x="131" y="101"/>
                      <a:pt x="128" y="63"/>
                      <a:pt x="125" y="2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409"/>
              <p:cNvSpPr>
                <a:spLocks noChangeArrowheads="1"/>
              </p:cNvSpPr>
              <p:nvPr/>
            </p:nvSpPr>
            <p:spPr bwMode="auto">
              <a:xfrm>
                <a:off x="512290" y="2629849"/>
                <a:ext cx="251259" cy="207987"/>
              </a:xfrm>
              <a:custGeom>
                <a:avLst/>
                <a:gdLst>
                  <a:gd name="T0" fmla="*/ 0 w 92"/>
                  <a:gd name="T1" fmla="*/ 0 h 76"/>
                  <a:gd name="T2" fmla="*/ 67129850 w 92"/>
                  <a:gd name="T3" fmla="*/ 569192002 h 76"/>
                  <a:gd name="T4" fmla="*/ 686207447 w 92"/>
                  <a:gd name="T5" fmla="*/ 464341924 h 76"/>
                  <a:gd name="T6" fmla="*/ 633994734 w 92"/>
                  <a:gd name="T7" fmla="*/ 14977801 h 76"/>
                  <a:gd name="T8" fmla="*/ 0 w 9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6"/>
                  <a:gd name="T17" fmla="*/ 92 w 9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6">
                    <a:moveTo>
                      <a:pt x="0" y="0"/>
                    </a:moveTo>
                    <a:cubicBezTo>
                      <a:pt x="5" y="23"/>
                      <a:pt x="8" y="48"/>
                      <a:pt x="9" y="76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89" y="44"/>
                      <a:pt x="87" y="24"/>
                      <a:pt x="85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Freeform 410"/>
              <p:cNvSpPr>
                <a:spLocks noChangeArrowheads="1"/>
              </p:cNvSpPr>
              <p:nvPr/>
            </p:nvSpPr>
            <p:spPr bwMode="auto">
              <a:xfrm>
                <a:off x="974328" y="2407902"/>
                <a:ext cx="284761" cy="235904"/>
              </a:xfrm>
              <a:custGeom>
                <a:avLst/>
                <a:gdLst>
                  <a:gd name="T0" fmla="*/ 209918143 w 104"/>
                  <a:gd name="T1" fmla="*/ 0 h 86"/>
                  <a:gd name="T2" fmla="*/ 0 w 104"/>
                  <a:gd name="T3" fmla="*/ 632052650 h 86"/>
                  <a:gd name="T4" fmla="*/ 712225594 w 104"/>
                  <a:gd name="T5" fmla="*/ 647101130 h 86"/>
                  <a:gd name="T6" fmla="*/ 779700261 w 104"/>
                  <a:gd name="T7" fmla="*/ 120390589 h 86"/>
                  <a:gd name="T8" fmla="*/ 209918143 w 10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6"/>
                  <a:gd name="T17" fmla="*/ 104 w 10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6">
                    <a:moveTo>
                      <a:pt x="28" y="0"/>
                    </a:moveTo>
                    <a:cubicBezTo>
                      <a:pt x="19" y="29"/>
                      <a:pt x="9" y="58"/>
                      <a:pt x="0" y="84"/>
                    </a:cubicBezTo>
                    <a:cubicBezTo>
                      <a:pt x="95" y="86"/>
                      <a:pt x="95" y="86"/>
                      <a:pt x="95" y="86"/>
                    </a:cubicBezTo>
                    <a:cubicBezTo>
                      <a:pt x="98" y="66"/>
                      <a:pt x="101" y="42"/>
                      <a:pt x="104" y="16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26D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Freeform 411"/>
              <p:cNvSpPr>
                <a:spLocks noChangeArrowheads="1"/>
              </p:cNvSpPr>
              <p:nvPr/>
            </p:nvSpPr>
            <p:spPr bwMode="auto">
              <a:xfrm>
                <a:off x="1232567" y="1266068"/>
                <a:ext cx="147964" cy="439704"/>
              </a:xfrm>
              <a:custGeom>
                <a:avLst/>
                <a:gdLst>
                  <a:gd name="T0" fmla="*/ 390416714 w 54"/>
                  <a:gd name="T1" fmla="*/ 253599965 h 161"/>
                  <a:gd name="T2" fmla="*/ 90096376 w 54"/>
                  <a:gd name="T3" fmla="*/ 0 h 161"/>
                  <a:gd name="T4" fmla="*/ 0 w 54"/>
                  <a:gd name="T5" fmla="*/ 1193408547 h 161"/>
                  <a:gd name="T6" fmla="*/ 345367157 w 54"/>
                  <a:gd name="T7" fmla="*/ 1200867128 h 161"/>
                  <a:gd name="T8" fmla="*/ 390416714 w 54"/>
                  <a:gd name="T9" fmla="*/ 25359996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61"/>
                  <a:gd name="T17" fmla="*/ 54 w 5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61">
                    <a:moveTo>
                      <a:pt x="52" y="34"/>
                    </a:moveTo>
                    <a:cubicBezTo>
                      <a:pt x="46" y="19"/>
                      <a:pt x="12" y="0"/>
                      <a:pt x="12" y="0"/>
                    </a:cubicBezTo>
                    <a:cubicBezTo>
                      <a:pt x="12" y="0"/>
                      <a:pt x="9" y="86"/>
                      <a:pt x="0" y="160"/>
                    </a:cubicBezTo>
                    <a:cubicBezTo>
                      <a:pt x="46" y="161"/>
                      <a:pt x="46" y="161"/>
                      <a:pt x="46" y="161"/>
                    </a:cubicBezTo>
                    <a:cubicBezTo>
                      <a:pt x="50" y="93"/>
                      <a:pt x="54" y="39"/>
                      <a:pt x="52" y="34"/>
                    </a:cubicBez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Freeform 412"/>
              <p:cNvSpPr>
                <a:spLocks noChangeArrowheads="1"/>
              </p:cNvSpPr>
              <p:nvPr/>
            </p:nvSpPr>
            <p:spPr bwMode="auto">
              <a:xfrm>
                <a:off x="1224192" y="1605269"/>
                <a:ext cx="216363" cy="157735"/>
              </a:xfrm>
              <a:custGeom>
                <a:avLst/>
                <a:gdLst>
                  <a:gd name="T0" fmla="*/ 22501752 w 79"/>
                  <a:gd name="T1" fmla="*/ 266256680 h 58"/>
                  <a:gd name="T2" fmla="*/ 0 w 79"/>
                  <a:gd name="T3" fmla="*/ 428971211 h 58"/>
                  <a:gd name="T4" fmla="*/ 345041471 w 79"/>
                  <a:gd name="T5" fmla="*/ 406782248 h 58"/>
                  <a:gd name="T6" fmla="*/ 592568959 w 79"/>
                  <a:gd name="T7" fmla="*/ 0 h 58"/>
                  <a:gd name="T8" fmla="*/ 22501752 w 79"/>
                  <a:gd name="T9" fmla="*/ 26625668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58"/>
                  <a:gd name="T17" fmla="*/ 79 w 7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58">
                    <a:moveTo>
                      <a:pt x="3" y="36"/>
                    </a:moveTo>
                    <a:cubicBezTo>
                      <a:pt x="2" y="43"/>
                      <a:pt x="1" y="51"/>
                      <a:pt x="0" y="58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48"/>
                      <a:pt x="79" y="7"/>
                      <a:pt x="79" y="0"/>
                    </a:cubicBez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413"/>
              <p:cNvSpPr>
                <a:spLocks noChangeArrowheads="1"/>
              </p:cNvSpPr>
              <p:nvPr/>
            </p:nvSpPr>
            <p:spPr bwMode="auto">
              <a:xfrm>
                <a:off x="1113917" y="2088245"/>
                <a:ext cx="196820" cy="364326"/>
              </a:xfrm>
              <a:custGeom>
                <a:avLst/>
                <a:gdLst>
                  <a:gd name="T0" fmla="*/ 0 w 72"/>
                  <a:gd name="T1" fmla="*/ 285141251 h 133"/>
                  <a:gd name="T2" fmla="*/ 396048311 w 72"/>
                  <a:gd name="T3" fmla="*/ 997995746 h 133"/>
                  <a:gd name="T4" fmla="*/ 538029339 w 72"/>
                  <a:gd name="T5" fmla="*/ 105051895 h 133"/>
                  <a:gd name="T6" fmla="*/ 82199686 w 72"/>
                  <a:gd name="T7" fmla="*/ 0 h 133"/>
                  <a:gd name="T8" fmla="*/ 0 w 72"/>
                  <a:gd name="T9" fmla="*/ 285141251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33"/>
                  <a:gd name="T17" fmla="*/ 72 w 72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33">
                    <a:moveTo>
                      <a:pt x="0" y="38"/>
                    </a:moveTo>
                    <a:cubicBezTo>
                      <a:pt x="53" y="133"/>
                      <a:pt x="53" y="133"/>
                      <a:pt x="53" y="133"/>
                    </a:cubicBezTo>
                    <a:cubicBezTo>
                      <a:pt x="58" y="93"/>
                      <a:pt x="65" y="54"/>
                      <a:pt x="72" y="1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2"/>
                      <a:pt x="4" y="25"/>
                      <a:pt x="0" y="38"/>
                    </a:cubicBez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414"/>
              <p:cNvSpPr>
                <a:spLocks noChangeArrowheads="1"/>
              </p:cNvSpPr>
              <p:nvPr/>
            </p:nvSpPr>
            <p:spPr bwMode="auto">
              <a:xfrm>
                <a:off x="1201858" y="1796504"/>
                <a:ext cx="175882" cy="214966"/>
              </a:xfrm>
              <a:custGeom>
                <a:avLst/>
                <a:gdLst>
                  <a:gd name="T0" fmla="*/ 22655800 w 64"/>
                  <a:gd name="T1" fmla="*/ 111063953 h 79"/>
                  <a:gd name="T2" fmla="*/ 0 w 64"/>
                  <a:gd name="T3" fmla="*/ 229534708 h 79"/>
                  <a:gd name="T4" fmla="*/ 362514787 w 64"/>
                  <a:gd name="T5" fmla="*/ 584941534 h 79"/>
                  <a:gd name="T6" fmla="*/ 483351218 w 64"/>
                  <a:gd name="T7" fmla="*/ 0 h 79"/>
                  <a:gd name="T8" fmla="*/ 22655800 w 64"/>
                  <a:gd name="T9" fmla="*/ 111063953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79"/>
                  <a:gd name="T17" fmla="*/ 64 w 64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79">
                    <a:moveTo>
                      <a:pt x="3" y="15"/>
                    </a:moveTo>
                    <a:cubicBezTo>
                      <a:pt x="2" y="20"/>
                      <a:pt x="1" y="26"/>
                      <a:pt x="0" y="31"/>
                    </a:cubicBezTo>
                    <a:cubicBezTo>
                      <a:pt x="48" y="79"/>
                      <a:pt x="48" y="79"/>
                      <a:pt x="48" y="79"/>
                    </a:cubicBezTo>
                    <a:cubicBezTo>
                      <a:pt x="53" y="53"/>
                      <a:pt x="59" y="26"/>
                      <a:pt x="64" y="0"/>
                    </a:cubicBez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D77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Freeform 415"/>
              <p:cNvSpPr>
                <a:spLocks noChangeArrowheads="1"/>
              </p:cNvSpPr>
              <p:nvPr/>
            </p:nvSpPr>
            <p:spPr bwMode="auto">
              <a:xfrm>
                <a:off x="1210233" y="1648541"/>
                <a:ext cx="194029" cy="188444"/>
              </a:xfrm>
              <a:custGeom>
                <a:avLst/>
                <a:gdLst>
                  <a:gd name="T0" fmla="*/ 530242998 w 71"/>
                  <a:gd name="T1" fmla="*/ 0 h 69"/>
                  <a:gd name="T2" fmla="*/ 37341018 w 71"/>
                  <a:gd name="T3" fmla="*/ 313267667 h 69"/>
                  <a:gd name="T4" fmla="*/ 0 w 71"/>
                  <a:gd name="T5" fmla="*/ 514654219 h 69"/>
                  <a:gd name="T6" fmla="*/ 455560962 w 71"/>
                  <a:gd name="T7" fmla="*/ 402773105 h 69"/>
                  <a:gd name="T8" fmla="*/ 530242998 w 71"/>
                  <a:gd name="T9" fmla="*/ 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69"/>
                  <a:gd name="T17" fmla="*/ 71 w 71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69">
                    <a:moveTo>
                      <a:pt x="71" y="0"/>
                    </a:moveTo>
                    <a:cubicBezTo>
                      <a:pt x="67" y="24"/>
                      <a:pt x="22" y="35"/>
                      <a:pt x="5" y="42"/>
                    </a:cubicBezTo>
                    <a:cubicBezTo>
                      <a:pt x="3" y="51"/>
                      <a:pt x="2" y="60"/>
                      <a:pt x="0" y="69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4" y="36"/>
                      <a:pt x="68" y="18"/>
                      <a:pt x="71" y="0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Freeform 416"/>
              <p:cNvSpPr>
                <a:spLocks noChangeArrowheads="1"/>
              </p:cNvSpPr>
              <p:nvPr/>
            </p:nvSpPr>
            <p:spPr bwMode="auto">
              <a:xfrm>
                <a:off x="1144626" y="1880258"/>
                <a:ext cx="188445" cy="247071"/>
              </a:xfrm>
              <a:custGeom>
                <a:avLst/>
                <a:gdLst>
                  <a:gd name="T0" fmla="*/ 156636030 w 69"/>
                  <a:gd name="T1" fmla="*/ 0 h 90"/>
                  <a:gd name="T2" fmla="*/ 149177432 w 69"/>
                  <a:gd name="T3" fmla="*/ 22609742 h 90"/>
                  <a:gd name="T4" fmla="*/ 0 w 69"/>
                  <a:gd name="T5" fmla="*/ 572759992 h 90"/>
                  <a:gd name="T6" fmla="*/ 454988163 w 69"/>
                  <a:gd name="T7" fmla="*/ 678267545 h 90"/>
                  <a:gd name="T8" fmla="*/ 514659682 w 69"/>
                  <a:gd name="T9" fmla="*/ 361742142 h 90"/>
                  <a:gd name="T10" fmla="*/ 156636030 w 69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90"/>
                  <a:gd name="T20" fmla="*/ 69 w 69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90">
                    <a:moveTo>
                      <a:pt x="21" y="0"/>
                    </a:moveTo>
                    <a:cubicBezTo>
                      <a:pt x="20" y="1"/>
                      <a:pt x="20" y="2"/>
                      <a:pt x="20" y="3"/>
                    </a:cubicBezTo>
                    <a:cubicBezTo>
                      <a:pt x="16" y="18"/>
                      <a:pt x="9" y="44"/>
                      <a:pt x="0" y="76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3" y="76"/>
                      <a:pt x="66" y="62"/>
                      <a:pt x="69" y="48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Freeform 417"/>
              <p:cNvSpPr>
                <a:spLocks noChangeArrowheads="1"/>
              </p:cNvSpPr>
              <p:nvPr/>
            </p:nvSpPr>
            <p:spPr bwMode="auto">
              <a:xfrm>
                <a:off x="1051102" y="2192936"/>
                <a:ext cx="207987" cy="259635"/>
              </a:xfrm>
              <a:custGeom>
                <a:avLst/>
                <a:gdLst>
                  <a:gd name="T0" fmla="*/ 0 w 76"/>
                  <a:gd name="T1" fmla="*/ 590073831 h 95"/>
                  <a:gd name="T2" fmla="*/ 569192002 w 76"/>
                  <a:gd name="T3" fmla="*/ 709582455 h 95"/>
                  <a:gd name="T4" fmla="*/ 569192002 w 76"/>
                  <a:gd name="T5" fmla="*/ 709582455 h 95"/>
                  <a:gd name="T6" fmla="*/ 172254286 w 76"/>
                  <a:gd name="T7" fmla="*/ 0 h 95"/>
                  <a:gd name="T8" fmla="*/ 0 w 76"/>
                  <a:gd name="T9" fmla="*/ 59007383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95"/>
                  <a:gd name="T17" fmla="*/ 76 w 76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95">
                    <a:moveTo>
                      <a:pt x="0" y="79"/>
                    </a:moveTo>
                    <a:cubicBezTo>
                      <a:pt x="76" y="95"/>
                      <a:pt x="76" y="95"/>
                      <a:pt x="76" y="95"/>
                    </a:cubicBezTo>
                    <a:cubicBezTo>
                      <a:pt x="76" y="95"/>
                      <a:pt x="76" y="95"/>
                      <a:pt x="76" y="9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25"/>
                      <a:pt x="8" y="52"/>
                      <a:pt x="0" y="79"/>
                    </a:cubicBezTo>
                    <a:close/>
                  </a:path>
                </a:pathLst>
              </a:custGeom>
              <a:solidFill>
                <a:srgbClr val="B1CA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Freeform 418"/>
              <p:cNvSpPr>
                <a:spLocks noChangeArrowheads="1"/>
              </p:cNvSpPr>
              <p:nvPr/>
            </p:nvSpPr>
            <p:spPr bwMode="auto">
              <a:xfrm>
                <a:off x="928264" y="2638224"/>
                <a:ext cx="307095" cy="131213"/>
              </a:xfrm>
              <a:custGeom>
                <a:avLst/>
                <a:gdLst>
                  <a:gd name="T0" fmla="*/ 127809100 w 112"/>
                  <a:gd name="T1" fmla="*/ 0 h 48"/>
                  <a:gd name="T2" fmla="*/ 0 w 112"/>
                  <a:gd name="T3" fmla="*/ 358684404 h 48"/>
                  <a:gd name="T4" fmla="*/ 804438094 w 112"/>
                  <a:gd name="T5" fmla="*/ 224177411 h 48"/>
                  <a:gd name="T6" fmla="*/ 842029813 w 112"/>
                  <a:gd name="T7" fmla="*/ 14944614 h 48"/>
                  <a:gd name="T8" fmla="*/ 127809100 w 1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8"/>
                  <a:gd name="T17" fmla="*/ 112 w 11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8">
                    <a:moveTo>
                      <a:pt x="17" y="0"/>
                    </a:moveTo>
                    <a:cubicBezTo>
                      <a:pt x="11" y="17"/>
                      <a:pt x="6" y="34"/>
                      <a:pt x="0" y="48"/>
                    </a:cubicBezTo>
                    <a:cubicBezTo>
                      <a:pt x="107" y="30"/>
                      <a:pt x="107" y="30"/>
                      <a:pt x="107" y="30"/>
                    </a:cubicBezTo>
                    <a:cubicBezTo>
                      <a:pt x="109" y="22"/>
                      <a:pt x="110" y="12"/>
                      <a:pt x="112" y="2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Freeform 419"/>
              <p:cNvSpPr>
                <a:spLocks noChangeArrowheads="1"/>
              </p:cNvSpPr>
              <p:nvPr/>
            </p:nvSpPr>
            <p:spPr bwMode="auto">
              <a:xfrm>
                <a:off x="536020" y="2798750"/>
                <a:ext cx="235905" cy="73982"/>
              </a:xfrm>
              <a:custGeom>
                <a:avLst/>
                <a:gdLst>
                  <a:gd name="T0" fmla="*/ 647106617 w 86"/>
                  <a:gd name="T1" fmla="*/ 112619785 h 27"/>
                  <a:gd name="T2" fmla="*/ 624533800 w 86"/>
                  <a:gd name="T3" fmla="*/ 0 h 27"/>
                  <a:gd name="T4" fmla="*/ 0 w 86"/>
                  <a:gd name="T5" fmla="*/ 105111982 h 27"/>
                  <a:gd name="T6" fmla="*/ 7524272 w 86"/>
                  <a:gd name="T7" fmla="*/ 202716160 h 27"/>
                  <a:gd name="T8" fmla="*/ 647106617 w 86"/>
                  <a:gd name="T9" fmla="*/ 11261978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15"/>
                    </a:moveTo>
                    <a:cubicBezTo>
                      <a:pt x="85" y="10"/>
                      <a:pt x="84" y="5"/>
                      <a:pt x="83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8"/>
                      <a:pt x="1" y="23"/>
                      <a:pt x="1" y="27"/>
                    </a:cubicBezTo>
                    <a:lnTo>
                      <a:pt x="86" y="15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Freeform 420"/>
              <p:cNvSpPr>
                <a:spLocks noChangeArrowheads="1"/>
              </p:cNvSpPr>
              <p:nvPr/>
            </p:nvSpPr>
            <p:spPr bwMode="auto">
              <a:xfrm>
                <a:off x="883596" y="2782000"/>
                <a:ext cx="321054" cy="99107"/>
              </a:xfrm>
              <a:custGeom>
                <a:avLst/>
                <a:gdLst>
                  <a:gd name="T0" fmla="*/ 880988640 w 117"/>
                  <a:gd name="T1" fmla="*/ 0 h 36"/>
                  <a:gd name="T2" fmla="*/ 67767090 w 117"/>
                  <a:gd name="T3" fmla="*/ 113683988 h 36"/>
                  <a:gd name="T4" fmla="*/ 0 w 117"/>
                  <a:gd name="T5" fmla="*/ 272838818 h 36"/>
                  <a:gd name="T6" fmla="*/ 835810580 w 117"/>
                  <a:gd name="T7" fmla="*/ 166733763 h 36"/>
                  <a:gd name="T8" fmla="*/ 880988640 w 117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36"/>
                  <a:gd name="T17" fmla="*/ 117 w 1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36">
                    <a:moveTo>
                      <a:pt x="117" y="0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5" y="22"/>
                      <a:pt x="2" y="29"/>
                      <a:pt x="0" y="36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3" y="15"/>
                      <a:pt x="115" y="7"/>
                      <a:pt x="117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Freeform 421"/>
              <p:cNvSpPr>
                <a:spLocks noChangeArrowheads="1"/>
              </p:cNvSpPr>
              <p:nvPr/>
            </p:nvSpPr>
            <p:spPr bwMode="auto">
              <a:xfrm>
                <a:off x="538812" y="2840627"/>
                <a:ext cx="244280" cy="80961"/>
              </a:xfrm>
              <a:custGeom>
                <a:avLst/>
                <a:gdLst>
                  <a:gd name="T0" fmla="*/ 670479982 w 89"/>
                  <a:gd name="T1" fmla="*/ 138375843 h 30"/>
                  <a:gd name="T2" fmla="*/ 640345711 w 89"/>
                  <a:gd name="T3" fmla="*/ 0 h 30"/>
                  <a:gd name="T4" fmla="*/ 0 w 89"/>
                  <a:gd name="T5" fmla="*/ 87394701 h 30"/>
                  <a:gd name="T6" fmla="*/ 7534254 w 89"/>
                  <a:gd name="T7" fmla="*/ 218489451 h 30"/>
                  <a:gd name="T8" fmla="*/ 670479982 w 89"/>
                  <a:gd name="T9" fmla="*/ 13837584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0"/>
                  <a:gd name="T17" fmla="*/ 89 w 89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0">
                    <a:moveTo>
                      <a:pt x="89" y="19"/>
                    </a:moveTo>
                    <a:cubicBezTo>
                      <a:pt x="87" y="14"/>
                      <a:pt x="86" y="7"/>
                      <a:pt x="85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1" y="24"/>
                      <a:pt x="1" y="30"/>
                    </a:cubicBez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Freeform 422"/>
              <p:cNvSpPr>
                <a:spLocks noChangeArrowheads="1"/>
              </p:cNvSpPr>
              <p:nvPr/>
            </p:nvSpPr>
            <p:spPr bwMode="auto">
              <a:xfrm>
                <a:off x="541604" y="2892275"/>
                <a:ext cx="255448" cy="68398"/>
              </a:xfrm>
              <a:custGeom>
                <a:avLst/>
                <a:gdLst>
                  <a:gd name="T0" fmla="*/ 663928579 w 93"/>
                  <a:gd name="T1" fmla="*/ 0 h 25"/>
                  <a:gd name="T2" fmla="*/ 0 w 93"/>
                  <a:gd name="T3" fmla="*/ 82337512 h 25"/>
                  <a:gd name="T4" fmla="*/ 0 w 93"/>
                  <a:gd name="T5" fmla="*/ 187131456 h 25"/>
                  <a:gd name="T6" fmla="*/ 701652481 w 93"/>
                  <a:gd name="T7" fmla="*/ 134735852 h 25"/>
                  <a:gd name="T8" fmla="*/ 663928579 w 9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25"/>
                  <a:gd name="T17" fmla="*/ 93 w 9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25">
                    <a:moveTo>
                      <a:pt x="88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5"/>
                      <a:pt x="0" y="20"/>
                      <a:pt x="0" y="25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3"/>
                      <a:pt x="89" y="7"/>
                      <a:pt x="88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Freeform 423"/>
              <p:cNvSpPr>
                <a:spLocks noChangeArrowheads="1"/>
              </p:cNvSpPr>
              <p:nvPr/>
            </p:nvSpPr>
            <p:spPr bwMode="auto">
              <a:xfrm>
                <a:off x="854282" y="2843419"/>
                <a:ext cx="333617" cy="94920"/>
              </a:xfrm>
              <a:custGeom>
                <a:avLst/>
                <a:gdLst>
                  <a:gd name="T0" fmla="*/ 912297563 w 122"/>
                  <a:gd name="T1" fmla="*/ 0 h 35"/>
                  <a:gd name="T2" fmla="*/ 82255732 w 122"/>
                  <a:gd name="T3" fmla="*/ 102969216 h 35"/>
                  <a:gd name="T4" fmla="*/ 0 w 122"/>
                  <a:gd name="T5" fmla="*/ 257423040 h 35"/>
                  <a:gd name="T6" fmla="*/ 859952509 w 122"/>
                  <a:gd name="T7" fmla="*/ 198583488 h 35"/>
                  <a:gd name="T8" fmla="*/ 912297563 w 122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35"/>
                  <a:gd name="T17" fmla="*/ 122 w 1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35">
                    <a:moveTo>
                      <a:pt x="122" y="0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7" y="22"/>
                      <a:pt x="3" y="29"/>
                      <a:pt x="0" y="35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7" y="18"/>
                      <a:pt x="120" y="9"/>
                      <a:pt x="122" y="0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Freeform 424"/>
              <p:cNvSpPr>
                <a:spLocks noChangeArrowheads="1"/>
              </p:cNvSpPr>
              <p:nvPr/>
            </p:nvSpPr>
            <p:spPr bwMode="auto">
              <a:xfrm>
                <a:off x="541604" y="2916005"/>
                <a:ext cx="626753" cy="79565"/>
              </a:xfrm>
              <a:custGeom>
                <a:avLst/>
                <a:gdLst>
                  <a:gd name="T0" fmla="*/ 1715368223 w 229"/>
                  <a:gd name="T1" fmla="*/ 0 h 29"/>
                  <a:gd name="T2" fmla="*/ 853938646 w 229"/>
                  <a:gd name="T3" fmla="*/ 60219731 h 29"/>
                  <a:gd name="T4" fmla="*/ 741577434 w 229"/>
                  <a:gd name="T5" fmla="*/ 150547954 h 29"/>
                  <a:gd name="T6" fmla="*/ 696634591 w 229"/>
                  <a:gd name="T7" fmla="*/ 67748226 h 29"/>
                  <a:gd name="T8" fmla="*/ 0 w 229"/>
                  <a:gd name="T9" fmla="*/ 120439461 h 29"/>
                  <a:gd name="T10" fmla="*/ 0 w 229"/>
                  <a:gd name="T11" fmla="*/ 203241933 h 29"/>
                  <a:gd name="T12" fmla="*/ 1655443520 w 229"/>
                  <a:gd name="T13" fmla="*/ 218296180 h 29"/>
                  <a:gd name="T14" fmla="*/ 1715368223 w 229"/>
                  <a:gd name="T15" fmla="*/ 0 h 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9"/>
                  <a:gd name="T25" fmla="*/ 0 h 29"/>
                  <a:gd name="T26" fmla="*/ 229 w 229"/>
                  <a:gd name="T27" fmla="*/ 29 h 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9" h="29">
                    <a:moveTo>
                      <a:pt x="229" y="0"/>
                    </a:moveTo>
                    <a:cubicBezTo>
                      <a:pt x="114" y="8"/>
                      <a:pt x="114" y="8"/>
                      <a:pt x="114" y="8"/>
                    </a:cubicBezTo>
                    <a:cubicBezTo>
                      <a:pt x="108" y="18"/>
                      <a:pt x="103" y="23"/>
                      <a:pt x="99" y="20"/>
                    </a:cubicBezTo>
                    <a:cubicBezTo>
                      <a:pt x="97" y="18"/>
                      <a:pt x="95" y="15"/>
                      <a:pt x="93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23"/>
                      <a:pt x="0" y="27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3" y="19"/>
                      <a:pt x="226" y="9"/>
                      <a:pt x="229" y="0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Freeform 425"/>
              <p:cNvSpPr>
                <a:spLocks noChangeArrowheads="1"/>
              </p:cNvSpPr>
              <p:nvPr/>
            </p:nvSpPr>
            <p:spPr bwMode="auto">
              <a:xfrm>
                <a:off x="541604" y="2989987"/>
                <a:ext cx="605814" cy="79565"/>
              </a:xfrm>
              <a:custGeom>
                <a:avLst/>
                <a:gdLst>
                  <a:gd name="T0" fmla="*/ 1660681460 w 221"/>
                  <a:gd name="T1" fmla="*/ 15054247 h 29"/>
                  <a:gd name="T2" fmla="*/ 0 w 221"/>
                  <a:gd name="T3" fmla="*/ 0 h 29"/>
                  <a:gd name="T4" fmla="*/ 0 w 221"/>
                  <a:gd name="T5" fmla="*/ 105385214 h 29"/>
                  <a:gd name="T6" fmla="*/ 1600566070 w 221"/>
                  <a:gd name="T7" fmla="*/ 218296180 h 29"/>
                  <a:gd name="T8" fmla="*/ 1660681460 w 221"/>
                  <a:gd name="T9" fmla="*/ 1505424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"/>
                  <a:gd name="T16" fmla="*/ 0 h 29"/>
                  <a:gd name="T17" fmla="*/ 221 w 22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" h="29">
                    <a:moveTo>
                      <a:pt x="22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9"/>
                      <a:pt x="0" y="14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6" y="20"/>
                      <a:pt x="218" y="11"/>
                      <a:pt x="221" y="2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Freeform 426"/>
              <p:cNvSpPr>
                <a:spLocks noChangeArrowheads="1"/>
              </p:cNvSpPr>
              <p:nvPr/>
            </p:nvSpPr>
            <p:spPr bwMode="auto">
              <a:xfrm>
                <a:off x="538812" y="3029072"/>
                <a:ext cx="586272" cy="86545"/>
              </a:xfrm>
              <a:custGeom>
                <a:avLst/>
                <a:gdLst>
                  <a:gd name="T0" fmla="*/ 1606144196 w 214"/>
                  <a:gd name="T1" fmla="*/ 109717424 h 32"/>
                  <a:gd name="T2" fmla="*/ 7506473 w 214"/>
                  <a:gd name="T3" fmla="*/ 0 h 32"/>
                  <a:gd name="T4" fmla="*/ 0 w 214"/>
                  <a:gd name="T5" fmla="*/ 102401667 h 32"/>
                  <a:gd name="T6" fmla="*/ 1576123782 w 214"/>
                  <a:gd name="T7" fmla="*/ 234063657 h 32"/>
                  <a:gd name="T8" fmla="*/ 1606144196 w 214"/>
                  <a:gd name="T9" fmla="*/ 10971742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32"/>
                  <a:gd name="T17" fmla="*/ 214 w 21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32">
                    <a:moveTo>
                      <a:pt x="214" y="1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9"/>
                      <a:pt x="0" y="14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1" y="27"/>
                      <a:pt x="213" y="21"/>
                      <a:pt x="214" y="15"/>
                    </a:cubicBezTo>
                    <a:close/>
                  </a:path>
                </a:pathLst>
              </a:custGeom>
              <a:solidFill>
                <a:srgbClr val="8868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Freeform 427"/>
              <p:cNvSpPr>
                <a:spLocks noChangeArrowheads="1"/>
              </p:cNvSpPr>
              <p:nvPr/>
            </p:nvSpPr>
            <p:spPr bwMode="auto">
              <a:xfrm>
                <a:off x="538812" y="3066760"/>
                <a:ext cx="575105" cy="87940"/>
              </a:xfrm>
              <a:custGeom>
                <a:avLst/>
                <a:gdLst>
                  <a:gd name="T0" fmla="*/ 0 w 210"/>
                  <a:gd name="T1" fmla="*/ 0 h 32"/>
                  <a:gd name="T2" fmla="*/ 0 w 210"/>
                  <a:gd name="T3" fmla="*/ 60417528 h 32"/>
                  <a:gd name="T4" fmla="*/ 0 w 210"/>
                  <a:gd name="T5" fmla="*/ 105731361 h 32"/>
                  <a:gd name="T6" fmla="*/ 1544981242 w 210"/>
                  <a:gd name="T7" fmla="*/ 241670113 h 32"/>
                  <a:gd name="T8" fmla="*/ 1574979814 w 210"/>
                  <a:gd name="T9" fmla="*/ 135938751 h 32"/>
                  <a:gd name="T10" fmla="*/ 0 w 210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0"/>
                  <a:gd name="T19" fmla="*/ 0 h 32"/>
                  <a:gd name="T20" fmla="*/ 210 w 210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0" h="32">
                    <a:moveTo>
                      <a:pt x="0" y="0"/>
                    </a:moveTo>
                    <a:cubicBezTo>
                      <a:pt x="0" y="3"/>
                      <a:pt x="0" y="6"/>
                      <a:pt x="0" y="8"/>
                    </a:cubicBezTo>
                    <a:cubicBezTo>
                      <a:pt x="0" y="10"/>
                      <a:pt x="0" y="12"/>
                      <a:pt x="0" y="14"/>
                    </a:cubicBezTo>
                    <a:cubicBezTo>
                      <a:pt x="206" y="32"/>
                      <a:pt x="206" y="32"/>
                      <a:pt x="206" y="32"/>
                    </a:cubicBezTo>
                    <a:cubicBezTo>
                      <a:pt x="207" y="27"/>
                      <a:pt x="209" y="23"/>
                      <a:pt x="210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Freeform 428"/>
              <p:cNvSpPr>
                <a:spLocks noChangeArrowheads="1"/>
              </p:cNvSpPr>
              <p:nvPr/>
            </p:nvSpPr>
            <p:spPr bwMode="auto">
              <a:xfrm>
                <a:off x="908722" y="2719185"/>
                <a:ext cx="312678" cy="104691"/>
              </a:xfrm>
              <a:custGeom>
                <a:avLst/>
                <a:gdLst>
                  <a:gd name="T0" fmla="*/ 842562984 w 114"/>
                  <a:gd name="T1" fmla="*/ 60720780 h 38"/>
                  <a:gd name="T2" fmla="*/ 857609927 w 114"/>
                  <a:gd name="T3" fmla="*/ 0 h 38"/>
                  <a:gd name="T4" fmla="*/ 52661558 w 114"/>
                  <a:gd name="T5" fmla="*/ 136621755 h 38"/>
                  <a:gd name="T6" fmla="*/ 0 w 114"/>
                  <a:gd name="T7" fmla="*/ 288426460 h 38"/>
                  <a:gd name="T8" fmla="*/ 812471841 w 114"/>
                  <a:gd name="T9" fmla="*/ 174574998 h 38"/>
                  <a:gd name="T10" fmla="*/ 842562984 w 114"/>
                  <a:gd name="T11" fmla="*/ 6072078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38"/>
                  <a:gd name="T20" fmla="*/ 114 w 114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38">
                    <a:moveTo>
                      <a:pt x="112" y="8"/>
                    </a:moveTo>
                    <a:cubicBezTo>
                      <a:pt x="113" y="5"/>
                      <a:pt x="113" y="3"/>
                      <a:pt x="114" y="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5"/>
                      <a:pt x="2" y="32"/>
                      <a:pt x="0" y="38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10" y="18"/>
                      <a:pt x="111" y="13"/>
                      <a:pt x="112" y="8"/>
                    </a:cubicBezTo>
                    <a:close/>
                  </a:path>
                </a:pathLst>
              </a:custGeom>
              <a:solidFill>
                <a:srgbClr val="C0A9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Freeform 429"/>
              <p:cNvSpPr>
                <a:spLocks noChangeArrowheads="1"/>
              </p:cNvSpPr>
              <p:nvPr/>
            </p:nvSpPr>
            <p:spPr bwMode="auto">
              <a:xfrm>
                <a:off x="530437" y="3181223"/>
                <a:ext cx="73982" cy="104691"/>
              </a:xfrm>
              <a:custGeom>
                <a:avLst/>
                <a:gdLst>
                  <a:gd name="T0" fmla="*/ 15015606 w 27"/>
                  <a:gd name="T1" fmla="*/ 0 h 38"/>
                  <a:gd name="T2" fmla="*/ 0 w 27"/>
                  <a:gd name="T3" fmla="*/ 242885875 h 38"/>
                  <a:gd name="T4" fmla="*/ 172684948 w 27"/>
                  <a:gd name="T5" fmla="*/ 288426460 h 38"/>
                  <a:gd name="T6" fmla="*/ 202716160 w 27"/>
                  <a:gd name="T7" fmla="*/ 60720780 h 38"/>
                  <a:gd name="T8" fmla="*/ 15015606 w 27"/>
                  <a:gd name="T9" fmla="*/ 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8"/>
                  <a:gd name="T17" fmla="*/ 27 w 2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8">
                    <a:moveTo>
                      <a:pt x="2" y="0"/>
                    </a:moveTo>
                    <a:cubicBezTo>
                      <a:pt x="1" y="11"/>
                      <a:pt x="1" y="21"/>
                      <a:pt x="0" y="32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7" y="8"/>
                      <a:pt x="27" y="8"/>
                      <a:pt x="27" y="8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Freeform 430"/>
              <p:cNvSpPr>
                <a:spLocks noChangeArrowheads="1"/>
              </p:cNvSpPr>
              <p:nvPr/>
            </p:nvSpPr>
            <p:spPr bwMode="auto">
              <a:xfrm>
                <a:off x="594647" y="3203557"/>
                <a:ext cx="100504" cy="103296"/>
              </a:xfrm>
              <a:custGeom>
                <a:avLst/>
                <a:gdLst>
                  <a:gd name="T0" fmla="*/ 13639230 w 72"/>
                  <a:gd name="T1" fmla="*/ 0 h 74"/>
                  <a:gd name="T2" fmla="*/ 0 w 72"/>
                  <a:gd name="T3" fmla="*/ 114962864 h 74"/>
                  <a:gd name="T4" fmla="*/ 124704526 w 72"/>
                  <a:gd name="T5" fmla="*/ 144190049 h 74"/>
                  <a:gd name="T6" fmla="*/ 140292417 w 72"/>
                  <a:gd name="T7" fmla="*/ 35073180 h 74"/>
                  <a:gd name="T8" fmla="*/ 13639230 w 72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4"/>
                  <a:gd name="T17" fmla="*/ 72 w 7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4">
                    <a:moveTo>
                      <a:pt x="7" y="0"/>
                    </a:moveTo>
                    <a:lnTo>
                      <a:pt x="0" y="59"/>
                    </a:lnTo>
                    <a:lnTo>
                      <a:pt x="64" y="74"/>
                    </a:lnTo>
                    <a:lnTo>
                      <a:pt x="72" y="1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Freeform 431"/>
              <p:cNvSpPr>
                <a:spLocks noChangeArrowheads="1"/>
              </p:cNvSpPr>
              <p:nvPr/>
            </p:nvSpPr>
            <p:spPr bwMode="auto">
              <a:xfrm>
                <a:off x="683984" y="3228683"/>
                <a:ext cx="90733" cy="100504"/>
              </a:xfrm>
              <a:custGeom>
                <a:avLst/>
                <a:gdLst>
                  <a:gd name="T0" fmla="*/ 15587929 w 65"/>
                  <a:gd name="T1" fmla="*/ 0 h 72"/>
                  <a:gd name="T2" fmla="*/ 0 w 65"/>
                  <a:gd name="T3" fmla="*/ 109116634 h 72"/>
                  <a:gd name="T4" fmla="*/ 114962899 w 65"/>
                  <a:gd name="T5" fmla="*/ 140292417 h 72"/>
                  <a:gd name="T6" fmla="*/ 126653497 w 65"/>
                  <a:gd name="T7" fmla="*/ 29227122 h 72"/>
                  <a:gd name="T8" fmla="*/ 15587929 w 65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72"/>
                  <a:gd name="T17" fmla="*/ 65 w 65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72">
                    <a:moveTo>
                      <a:pt x="8" y="0"/>
                    </a:moveTo>
                    <a:lnTo>
                      <a:pt x="0" y="56"/>
                    </a:lnTo>
                    <a:lnTo>
                      <a:pt x="59" y="72"/>
                    </a:lnTo>
                    <a:lnTo>
                      <a:pt x="6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1" name="Freeform 432"/>
              <p:cNvSpPr>
                <a:spLocks noChangeArrowheads="1"/>
              </p:cNvSpPr>
              <p:nvPr/>
            </p:nvSpPr>
            <p:spPr bwMode="auto">
              <a:xfrm>
                <a:off x="859866" y="3277540"/>
                <a:ext cx="114463" cy="100504"/>
              </a:xfrm>
              <a:custGeom>
                <a:avLst/>
                <a:gdLst>
                  <a:gd name="T0" fmla="*/ 15587906 w 82"/>
                  <a:gd name="T1" fmla="*/ 0 h 72"/>
                  <a:gd name="T2" fmla="*/ 0 w 82"/>
                  <a:gd name="T3" fmla="*/ 107167974 h 72"/>
                  <a:gd name="T4" fmla="*/ 140292553 w 82"/>
                  <a:gd name="T5" fmla="*/ 140292417 h 72"/>
                  <a:gd name="T6" fmla="*/ 159777785 w 82"/>
                  <a:gd name="T7" fmla="*/ 40919087 h 72"/>
                  <a:gd name="T8" fmla="*/ 15587906 w 8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72"/>
                  <a:gd name="T17" fmla="*/ 82 w 8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72">
                    <a:moveTo>
                      <a:pt x="8" y="0"/>
                    </a:moveTo>
                    <a:lnTo>
                      <a:pt x="0" y="55"/>
                    </a:lnTo>
                    <a:lnTo>
                      <a:pt x="72" y="72"/>
                    </a:lnTo>
                    <a:lnTo>
                      <a:pt x="8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Freeform 433"/>
              <p:cNvSpPr>
                <a:spLocks noChangeArrowheads="1"/>
              </p:cNvSpPr>
              <p:nvPr/>
            </p:nvSpPr>
            <p:spPr bwMode="auto">
              <a:xfrm>
                <a:off x="960369" y="3306853"/>
                <a:ext cx="101900" cy="93524"/>
              </a:xfrm>
              <a:custGeom>
                <a:avLst/>
                <a:gdLst>
                  <a:gd name="T0" fmla="*/ 280638108 w 37"/>
                  <a:gd name="T1" fmla="*/ 68096475 h 34"/>
                  <a:gd name="T2" fmla="*/ 37923324 w 37"/>
                  <a:gd name="T3" fmla="*/ 0 h 34"/>
                  <a:gd name="T4" fmla="*/ 0 w 37"/>
                  <a:gd name="T5" fmla="*/ 196724983 h 34"/>
                  <a:gd name="T6" fmla="*/ 242714784 w 37"/>
                  <a:gd name="T7" fmla="*/ 257257017 h 34"/>
                  <a:gd name="T8" fmla="*/ 280638108 w 37"/>
                  <a:gd name="T9" fmla="*/ 6809647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4"/>
                  <a:gd name="T17" fmla="*/ 37 w 3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4">
                    <a:moveTo>
                      <a:pt x="37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4" y="26"/>
                      <a:pt x="35" y="17"/>
                      <a:pt x="37" y="9"/>
                    </a:cubicBez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Freeform 434"/>
              <p:cNvSpPr>
                <a:spLocks noChangeArrowheads="1"/>
              </p:cNvSpPr>
              <p:nvPr/>
            </p:nvSpPr>
            <p:spPr bwMode="auto">
              <a:xfrm>
                <a:off x="766342" y="3249622"/>
                <a:ext cx="104692" cy="104691"/>
              </a:xfrm>
              <a:custGeom>
                <a:avLst/>
                <a:gdLst>
                  <a:gd name="T0" fmla="*/ 11690607 w 75"/>
                  <a:gd name="T1" fmla="*/ 0 h 75"/>
                  <a:gd name="T2" fmla="*/ 0 w 75"/>
                  <a:gd name="T3" fmla="*/ 111063192 h 75"/>
                  <a:gd name="T4" fmla="*/ 130550924 w 75"/>
                  <a:gd name="T5" fmla="*/ 146136073 h 75"/>
                  <a:gd name="T6" fmla="*/ 146138865 w 75"/>
                  <a:gd name="T7" fmla="*/ 38970178 h 75"/>
                  <a:gd name="T8" fmla="*/ 11690607 w 75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75"/>
                  <a:gd name="T17" fmla="*/ 75 w 7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75">
                    <a:moveTo>
                      <a:pt x="6" y="0"/>
                    </a:moveTo>
                    <a:lnTo>
                      <a:pt x="0" y="57"/>
                    </a:lnTo>
                    <a:lnTo>
                      <a:pt x="67" y="75"/>
                    </a:lnTo>
                    <a:lnTo>
                      <a:pt x="7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Freeform 435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19269" cy="191236"/>
              </a:xfrm>
              <a:custGeom>
                <a:avLst/>
                <a:gdLst>
                  <a:gd name="T0" fmla="*/ 1419159444 w 190"/>
                  <a:gd name="T1" fmla="*/ 358247863 h 70"/>
                  <a:gd name="T2" fmla="*/ 7469275 w 190"/>
                  <a:gd name="T3" fmla="*/ 0 h 70"/>
                  <a:gd name="T4" fmla="*/ 0 w 190"/>
                  <a:gd name="T5" fmla="*/ 179125297 h 70"/>
                  <a:gd name="T6" fmla="*/ 1389282346 w 190"/>
                  <a:gd name="T7" fmla="*/ 522445824 h 70"/>
                  <a:gd name="T8" fmla="*/ 1419159444 w 190"/>
                  <a:gd name="T9" fmla="*/ 358247863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70"/>
                  <a:gd name="T17" fmla="*/ 190 w 190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70">
                    <a:moveTo>
                      <a:pt x="190" y="48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8"/>
                      <a:pt x="0" y="16"/>
                      <a:pt x="0" y="24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7" y="63"/>
                      <a:pt x="189" y="56"/>
                      <a:pt x="190" y="48"/>
                    </a:cubicBezTo>
                    <a:close/>
                  </a:path>
                </a:pathLst>
              </a:custGeom>
              <a:solidFill>
                <a:srgbClr val="5B83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Freeform 436"/>
              <p:cNvSpPr>
                <a:spLocks noChangeArrowheads="1"/>
              </p:cNvSpPr>
              <p:nvPr/>
            </p:nvSpPr>
            <p:spPr bwMode="auto">
              <a:xfrm>
                <a:off x="517874" y="3334770"/>
                <a:ext cx="519269" cy="270802"/>
              </a:xfrm>
              <a:custGeom>
                <a:avLst/>
                <a:gdLst>
                  <a:gd name="T0" fmla="*/ 29877098 w 190"/>
                  <a:gd name="T1" fmla="*/ 0 h 99"/>
                  <a:gd name="T2" fmla="*/ 0 w 190"/>
                  <a:gd name="T3" fmla="*/ 471384221 h 99"/>
                  <a:gd name="T4" fmla="*/ 1359405247 w 190"/>
                  <a:gd name="T5" fmla="*/ 740744679 h 99"/>
                  <a:gd name="T6" fmla="*/ 1419159444 w 190"/>
                  <a:gd name="T7" fmla="*/ 344183871 h 99"/>
                  <a:gd name="T8" fmla="*/ 29877098 w 190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0"/>
                  <a:gd name="T16" fmla="*/ 0 h 99"/>
                  <a:gd name="T17" fmla="*/ 190 w 190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0" h="99">
                    <a:moveTo>
                      <a:pt x="4" y="0"/>
                    </a:moveTo>
                    <a:cubicBezTo>
                      <a:pt x="3" y="20"/>
                      <a:pt x="1" y="41"/>
                      <a:pt x="0" y="63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5" y="81"/>
                      <a:pt x="187" y="63"/>
                      <a:pt x="190" y="46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468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Freeform 437"/>
              <p:cNvSpPr>
                <a:spLocks noChangeArrowheads="1"/>
              </p:cNvSpPr>
              <p:nvPr/>
            </p:nvSpPr>
            <p:spPr bwMode="auto">
              <a:xfrm>
                <a:off x="512290" y="3506465"/>
                <a:ext cx="82358" cy="96316"/>
              </a:xfrm>
              <a:custGeom>
                <a:avLst/>
                <a:gdLst>
                  <a:gd name="T0" fmla="*/ 15074259 w 30"/>
                  <a:gd name="T1" fmla="*/ 0 h 35"/>
                  <a:gd name="T2" fmla="*/ 0 w 30"/>
                  <a:gd name="T3" fmla="*/ 227187429 h 35"/>
                  <a:gd name="T4" fmla="*/ 226094672 w 30"/>
                  <a:gd name="T5" fmla="*/ 265050624 h 35"/>
                  <a:gd name="T6" fmla="*/ 226094672 w 30"/>
                  <a:gd name="T7" fmla="*/ 37863196 h 35"/>
                  <a:gd name="T8" fmla="*/ 15074259 w 3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5"/>
                  <a:gd name="T17" fmla="*/ 30 w 3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5">
                    <a:moveTo>
                      <a:pt x="2" y="0"/>
                    </a:moveTo>
                    <a:cubicBezTo>
                      <a:pt x="1" y="10"/>
                      <a:pt x="1" y="20"/>
                      <a:pt x="0" y="30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5"/>
                      <a:pt x="30" y="5"/>
                      <a:pt x="30" y="5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Freeform 438"/>
              <p:cNvSpPr>
                <a:spLocks noChangeArrowheads="1"/>
              </p:cNvSpPr>
              <p:nvPr/>
            </p:nvSpPr>
            <p:spPr bwMode="auto">
              <a:xfrm>
                <a:off x="594647" y="3520424"/>
                <a:ext cx="92128" cy="99107"/>
              </a:xfrm>
              <a:custGeom>
                <a:avLst/>
                <a:gdLst>
                  <a:gd name="T0" fmla="*/ 0 w 66"/>
                  <a:gd name="T1" fmla="*/ 0 h 71"/>
                  <a:gd name="T2" fmla="*/ 0 w 66"/>
                  <a:gd name="T3" fmla="*/ 114959932 h 71"/>
                  <a:gd name="T4" fmla="*/ 120804934 w 66"/>
                  <a:gd name="T5" fmla="*/ 138340809 h 71"/>
                  <a:gd name="T6" fmla="*/ 128599521 w 66"/>
                  <a:gd name="T7" fmla="*/ 27278155 h 71"/>
                  <a:gd name="T8" fmla="*/ 0 w 66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71"/>
                  <a:gd name="T17" fmla="*/ 66 w 66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71">
                    <a:moveTo>
                      <a:pt x="0" y="0"/>
                    </a:moveTo>
                    <a:lnTo>
                      <a:pt x="0" y="59"/>
                    </a:lnTo>
                    <a:lnTo>
                      <a:pt x="62" y="71"/>
                    </a:lnTo>
                    <a:lnTo>
                      <a:pt x="66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Freeform 439"/>
              <p:cNvSpPr>
                <a:spLocks noChangeArrowheads="1"/>
              </p:cNvSpPr>
              <p:nvPr/>
            </p:nvSpPr>
            <p:spPr bwMode="auto">
              <a:xfrm>
                <a:off x="681192" y="3539966"/>
                <a:ext cx="90733" cy="92128"/>
              </a:xfrm>
              <a:custGeom>
                <a:avLst/>
                <a:gdLst>
                  <a:gd name="T0" fmla="*/ 7794663 w 65"/>
                  <a:gd name="T1" fmla="*/ 0 h 66"/>
                  <a:gd name="T2" fmla="*/ 0 w 65"/>
                  <a:gd name="T3" fmla="*/ 111063096 h 66"/>
                  <a:gd name="T4" fmla="*/ 114962899 w 65"/>
                  <a:gd name="T5" fmla="*/ 128599521 h 66"/>
                  <a:gd name="T6" fmla="*/ 126653497 w 65"/>
                  <a:gd name="T7" fmla="*/ 23382366 h 66"/>
                  <a:gd name="T8" fmla="*/ 7794663 w 65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66"/>
                  <a:gd name="T17" fmla="*/ 65 w 65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66">
                    <a:moveTo>
                      <a:pt x="4" y="0"/>
                    </a:moveTo>
                    <a:lnTo>
                      <a:pt x="0" y="57"/>
                    </a:lnTo>
                    <a:lnTo>
                      <a:pt x="59" y="66"/>
                    </a:lnTo>
                    <a:lnTo>
                      <a:pt x="65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Freeform 440"/>
              <p:cNvSpPr>
                <a:spLocks noChangeArrowheads="1"/>
              </p:cNvSpPr>
              <p:nvPr/>
            </p:nvSpPr>
            <p:spPr bwMode="auto">
              <a:xfrm>
                <a:off x="763550" y="3556717"/>
                <a:ext cx="101900" cy="92128"/>
              </a:xfrm>
              <a:custGeom>
                <a:avLst/>
                <a:gdLst>
                  <a:gd name="T0" fmla="*/ 11690582 w 73"/>
                  <a:gd name="T1" fmla="*/ 0 h 66"/>
                  <a:gd name="T2" fmla="*/ 0 w 73"/>
                  <a:gd name="T3" fmla="*/ 105217155 h 66"/>
                  <a:gd name="T4" fmla="*/ 130550651 w 73"/>
                  <a:gd name="T5" fmla="*/ 128599521 h 66"/>
                  <a:gd name="T6" fmla="*/ 142241233 w 73"/>
                  <a:gd name="T7" fmla="*/ 25329616 h 66"/>
                  <a:gd name="T8" fmla="*/ 11690582 w 73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6"/>
                  <a:gd name="T17" fmla="*/ 73 w 73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6">
                    <a:moveTo>
                      <a:pt x="6" y="0"/>
                    </a:moveTo>
                    <a:lnTo>
                      <a:pt x="0" y="54"/>
                    </a:lnTo>
                    <a:lnTo>
                      <a:pt x="67" y="66"/>
                    </a:lnTo>
                    <a:lnTo>
                      <a:pt x="73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Freeform 441"/>
              <p:cNvSpPr>
                <a:spLocks noChangeArrowheads="1"/>
              </p:cNvSpPr>
              <p:nvPr/>
            </p:nvSpPr>
            <p:spPr bwMode="auto">
              <a:xfrm>
                <a:off x="942223" y="3591613"/>
                <a:ext cx="73982" cy="85149"/>
              </a:xfrm>
              <a:custGeom>
                <a:avLst/>
                <a:gdLst>
                  <a:gd name="T0" fmla="*/ 202716160 w 27"/>
                  <a:gd name="T1" fmla="*/ 37723754 h 31"/>
                  <a:gd name="T2" fmla="*/ 22523409 w 27"/>
                  <a:gd name="T3" fmla="*/ 0 h 31"/>
                  <a:gd name="T4" fmla="*/ 0 w 27"/>
                  <a:gd name="T5" fmla="*/ 196158575 h 31"/>
                  <a:gd name="T6" fmla="*/ 180192751 w 27"/>
                  <a:gd name="T7" fmla="*/ 233882329 h 31"/>
                  <a:gd name="T8" fmla="*/ 202716160 w 27"/>
                  <a:gd name="T9" fmla="*/ 37723754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31"/>
                  <a:gd name="T17" fmla="*/ 27 w 2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31">
                    <a:moveTo>
                      <a:pt x="27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22"/>
                      <a:pt x="26" y="13"/>
                      <a:pt x="27" y="5"/>
                    </a:cubicBezTo>
                    <a:close/>
                  </a:path>
                </a:pathLst>
              </a:custGeom>
              <a:solidFill>
                <a:srgbClr val="F2B3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Freeform 442"/>
              <p:cNvSpPr>
                <a:spLocks noChangeArrowheads="1"/>
              </p:cNvSpPr>
              <p:nvPr/>
            </p:nvSpPr>
            <p:spPr bwMode="auto">
              <a:xfrm>
                <a:off x="857074" y="3574863"/>
                <a:ext cx="93525" cy="87940"/>
              </a:xfrm>
              <a:custGeom>
                <a:avLst/>
                <a:gdLst>
                  <a:gd name="T0" fmla="*/ 11690625 w 67"/>
                  <a:gd name="T1" fmla="*/ 0 h 63"/>
                  <a:gd name="T2" fmla="*/ 0 w 67"/>
                  <a:gd name="T3" fmla="*/ 103268082 h 63"/>
                  <a:gd name="T4" fmla="*/ 118860504 w 67"/>
                  <a:gd name="T5" fmla="*/ 122753073 h 63"/>
                  <a:gd name="T6" fmla="*/ 130551129 w 67"/>
                  <a:gd name="T7" fmla="*/ 23380873 h 63"/>
                  <a:gd name="T8" fmla="*/ 11690625 w 67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63"/>
                  <a:gd name="T17" fmla="*/ 67 w 6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63">
                    <a:moveTo>
                      <a:pt x="6" y="0"/>
                    </a:moveTo>
                    <a:lnTo>
                      <a:pt x="0" y="53"/>
                    </a:lnTo>
                    <a:lnTo>
                      <a:pt x="61" y="63"/>
                    </a:lnTo>
                    <a:lnTo>
                      <a:pt x="6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E6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Freeform 443"/>
              <p:cNvSpPr>
                <a:spLocks noChangeArrowheads="1"/>
              </p:cNvSpPr>
              <p:nvPr/>
            </p:nvSpPr>
            <p:spPr bwMode="auto">
              <a:xfrm>
                <a:off x="478789" y="3848456"/>
                <a:ext cx="517874" cy="202403"/>
              </a:xfrm>
              <a:custGeom>
                <a:avLst/>
                <a:gdLst>
                  <a:gd name="T0" fmla="*/ 1419013121 w 189"/>
                  <a:gd name="T1" fmla="*/ 0 h 74"/>
                  <a:gd name="T2" fmla="*/ 37539015 w 189"/>
                  <a:gd name="T3" fmla="*/ 52367673 h 74"/>
                  <a:gd name="T4" fmla="*/ 0 w 189"/>
                  <a:gd name="T5" fmla="*/ 553607762 h 74"/>
                  <a:gd name="T6" fmla="*/ 1419013121 w 189"/>
                  <a:gd name="T7" fmla="*/ 538646351 h 74"/>
                  <a:gd name="T8" fmla="*/ 1419013121 w 189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74"/>
                  <a:gd name="T17" fmla="*/ 189 w 18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74">
                    <a:moveTo>
                      <a:pt x="189" y="0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29"/>
                      <a:pt x="2" y="52"/>
                      <a:pt x="0" y="74"/>
                    </a:cubicBezTo>
                    <a:cubicBezTo>
                      <a:pt x="189" y="72"/>
                      <a:pt x="189" y="72"/>
                      <a:pt x="189" y="72"/>
                    </a:cubicBezTo>
                    <a:cubicBezTo>
                      <a:pt x="189" y="44"/>
                      <a:pt x="189" y="20"/>
                      <a:pt x="189" y="0"/>
                    </a:cubicBez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Freeform 444"/>
              <p:cNvSpPr>
                <a:spLocks noChangeArrowheads="1"/>
              </p:cNvSpPr>
              <p:nvPr/>
            </p:nvSpPr>
            <p:spPr bwMode="auto">
              <a:xfrm>
                <a:off x="469557" y="3959763"/>
                <a:ext cx="534625" cy="251259"/>
              </a:xfrm>
              <a:custGeom>
                <a:avLst/>
                <a:gdLst>
                  <a:gd name="T0" fmla="*/ 1443213333 w 195"/>
                  <a:gd name="T1" fmla="*/ 0 h 92"/>
                  <a:gd name="T2" fmla="*/ 22550208 w 195"/>
                  <a:gd name="T3" fmla="*/ 14917138 h 92"/>
                  <a:gd name="T4" fmla="*/ 0 w 195"/>
                  <a:gd name="T5" fmla="*/ 350563658 h 92"/>
                  <a:gd name="T6" fmla="*/ 1465763542 w 195"/>
                  <a:gd name="T7" fmla="*/ 686207447 h 92"/>
                  <a:gd name="T8" fmla="*/ 1443213333 w 195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92"/>
                  <a:gd name="T17" fmla="*/ 195 w 19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92">
                    <a:moveTo>
                      <a:pt x="192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7"/>
                      <a:pt x="1" y="32"/>
                      <a:pt x="0" y="47"/>
                    </a:cubicBezTo>
                    <a:cubicBezTo>
                      <a:pt x="195" y="92"/>
                      <a:pt x="195" y="92"/>
                      <a:pt x="195" y="92"/>
                    </a:cubicBezTo>
                    <a:cubicBezTo>
                      <a:pt x="194" y="59"/>
                      <a:pt x="193" y="28"/>
                      <a:pt x="192" y="0"/>
                    </a:cubicBezTo>
                    <a:close/>
                  </a:path>
                </a:pathLst>
              </a:cu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Freeform 445"/>
              <p:cNvSpPr>
                <a:spLocks noChangeArrowheads="1"/>
              </p:cNvSpPr>
              <p:nvPr/>
            </p:nvSpPr>
            <p:spPr bwMode="auto">
              <a:xfrm>
                <a:off x="459247" y="4173698"/>
                <a:ext cx="559751" cy="388056"/>
              </a:xfrm>
              <a:custGeom>
                <a:avLst/>
                <a:gdLst>
                  <a:gd name="T0" fmla="*/ 30116799 w 204"/>
                  <a:gd name="T1" fmla="*/ 0 h 142"/>
                  <a:gd name="T2" fmla="*/ 0 w 204"/>
                  <a:gd name="T3" fmla="*/ 388342943 h 142"/>
                  <a:gd name="T4" fmla="*/ 1535888147 w 204"/>
                  <a:gd name="T5" fmla="*/ 1060475064 h 142"/>
                  <a:gd name="T6" fmla="*/ 1498244892 w 204"/>
                  <a:gd name="T7" fmla="*/ 336064694 h 142"/>
                  <a:gd name="T8" fmla="*/ 30116799 w 204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142"/>
                  <a:gd name="T17" fmla="*/ 204 w 204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142">
                    <a:moveTo>
                      <a:pt x="4" y="0"/>
                    </a:moveTo>
                    <a:cubicBezTo>
                      <a:pt x="2" y="17"/>
                      <a:pt x="1" y="34"/>
                      <a:pt x="0" y="52"/>
                    </a:cubicBezTo>
                    <a:cubicBezTo>
                      <a:pt x="204" y="142"/>
                      <a:pt x="204" y="142"/>
                      <a:pt x="204" y="142"/>
                    </a:cubicBezTo>
                    <a:cubicBezTo>
                      <a:pt x="202" y="109"/>
                      <a:pt x="200" y="76"/>
                      <a:pt x="199" y="4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Freeform 446"/>
              <p:cNvSpPr>
                <a:spLocks noChangeArrowheads="1"/>
              </p:cNvSpPr>
              <p:nvPr/>
            </p:nvSpPr>
            <p:spPr bwMode="auto">
              <a:xfrm>
                <a:off x="415974" y="4316078"/>
                <a:ext cx="621170" cy="598835"/>
              </a:xfrm>
              <a:custGeom>
                <a:avLst/>
                <a:gdLst>
                  <a:gd name="T0" fmla="*/ 119809190 w 227"/>
                  <a:gd name="T1" fmla="*/ 0 h 219"/>
                  <a:gd name="T2" fmla="*/ 0 w 227"/>
                  <a:gd name="T3" fmla="*/ 1480440434 h 219"/>
                  <a:gd name="T4" fmla="*/ 1699789290 w 227"/>
                  <a:gd name="T5" fmla="*/ 1637458252 h 219"/>
                  <a:gd name="T6" fmla="*/ 1647372941 w 227"/>
                  <a:gd name="T7" fmla="*/ 672929210 h 219"/>
                  <a:gd name="T8" fmla="*/ 119809190 w 227"/>
                  <a:gd name="T9" fmla="*/ 0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219"/>
                  <a:gd name="T17" fmla="*/ 227 w 227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219">
                    <a:moveTo>
                      <a:pt x="16" y="0"/>
                    </a:moveTo>
                    <a:cubicBezTo>
                      <a:pt x="10" y="67"/>
                      <a:pt x="5" y="135"/>
                      <a:pt x="0" y="198"/>
                    </a:cubicBezTo>
                    <a:cubicBezTo>
                      <a:pt x="75" y="205"/>
                      <a:pt x="151" y="213"/>
                      <a:pt x="227" y="219"/>
                    </a:cubicBezTo>
                    <a:cubicBezTo>
                      <a:pt x="225" y="176"/>
                      <a:pt x="222" y="133"/>
                      <a:pt x="220" y="9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447"/>
              <p:cNvSpPr>
                <a:spLocks noChangeArrowheads="1"/>
              </p:cNvSpPr>
              <p:nvPr/>
            </p:nvSpPr>
            <p:spPr bwMode="auto">
              <a:xfrm>
                <a:off x="427141" y="4392852"/>
                <a:ext cx="164715" cy="302907"/>
              </a:xfrm>
              <a:custGeom>
                <a:avLst/>
                <a:gdLst>
                  <a:gd name="T0" fmla="*/ 75365348 w 60"/>
                  <a:gd name="T1" fmla="*/ 0 h 111"/>
                  <a:gd name="T2" fmla="*/ 67826892 w 60"/>
                  <a:gd name="T3" fmla="*/ 0 h 111"/>
                  <a:gd name="T4" fmla="*/ 0 w 60"/>
                  <a:gd name="T5" fmla="*/ 819153310 h 111"/>
                  <a:gd name="T6" fmla="*/ 75365348 w 60"/>
                  <a:gd name="T7" fmla="*/ 826600456 h 111"/>
                  <a:gd name="T8" fmla="*/ 452183854 w 60"/>
                  <a:gd name="T9" fmla="*/ 409576655 h 111"/>
                  <a:gd name="T10" fmla="*/ 75365348 w 60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11"/>
                  <a:gd name="T20" fmla="*/ 60 w 60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11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3" y="111"/>
                      <a:pt x="6" y="111"/>
                      <a:pt x="10" y="111"/>
                    </a:cubicBezTo>
                    <a:cubicBezTo>
                      <a:pt x="38" y="111"/>
                      <a:pt x="60" y="86"/>
                      <a:pt x="60" y="55"/>
                    </a:cubicBezTo>
                    <a:cubicBezTo>
                      <a:pt x="60" y="25"/>
                      <a:pt x="38" y="0"/>
                      <a:pt x="10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448"/>
              <p:cNvSpPr>
                <a:spLocks noChangeArrowheads="1"/>
              </p:cNvSpPr>
              <p:nvPr/>
            </p:nvSpPr>
            <p:spPr bwMode="auto">
              <a:xfrm>
                <a:off x="455059" y="4783700"/>
                <a:ext cx="251259" cy="100504"/>
              </a:xfrm>
              <a:custGeom>
                <a:avLst/>
                <a:gdLst>
                  <a:gd name="T0" fmla="*/ 328185220 w 92"/>
                  <a:gd name="T1" fmla="*/ 0 h 37"/>
                  <a:gd name="T2" fmla="*/ 0 w 92"/>
                  <a:gd name="T3" fmla="*/ 206595479 h 37"/>
                  <a:gd name="T4" fmla="*/ 686207447 w 92"/>
                  <a:gd name="T5" fmla="*/ 273001460 h 37"/>
                  <a:gd name="T6" fmla="*/ 328185220 w 92"/>
                  <a:gd name="T7" fmla="*/ 0 h 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37"/>
                  <a:gd name="T14" fmla="*/ 92 w 92"/>
                  <a:gd name="T15" fmla="*/ 37 h 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37">
                    <a:moveTo>
                      <a:pt x="44" y="0"/>
                    </a:moveTo>
                    <a:cubicBezTo>
                      <a:pt x="25" y="0"/>
                      <a:pt x="9" y="12"/>
                      <a:pt x="0" y="2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5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449"/>
              <p:cNvSpPr>
                <a:spLocks noChangeArrowheads="1"/>
              </p:cNvSpPr>
              <p:nvPr/>
            </p:nvSpPr>
            <p:spPr bwMode="auto">
              <a:xfrm>
                <a:off x="752383" y="4450083"/>
                <a:ext cx="249864" cy="174485"/>
              </a:xfrm>
              <a:custGeom>
                <a:avLst/>
                <a:gdLst>
                  <a:gd name="T0" fmla="*/ 686066137 w 91"/>
                  <a:gd name="T1" fmla="*/ 289882291 h 64"/>
                  <a:gd name="T2" fmla="*/ 7539852 w 91"/>
                  <a:gd name="T3" fmla="*/ 0 h 64"/>
                  <a:gd name="T4" fmla="*/ 0 w 91"/>
                  <a:gd name="T5" fmla="*/ 59463943 h 64"/>
                  <a:gd name="T6" fmla="*/ 376959657 w 91"/>
                  <a:gd name="T7" fmla="*/ 475703363 h 64"/>
                  <a:gd name="T8" fmla="*/ 686066137 w 91"/>
                  <a:gd name="T9" fmla="*/ 304746231 h 64"/>
                  <a:gd name="T10" fmla="*/ 686066137 w 91"/>
                  <a:gd name="T11" fmla="*/ 289882291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4"/>
                  <a:gd name="T20" fmla="*/ 91 w 91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4">
                    <a:moveTo>
                      <a:pt x="91" y="39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39"/>
                      <a:pt x="23" y="64"/>
                      <a:pt x="50" y="64"/>
                    </a:cubicBezTo>
                    <a:cubicBezTo>
                      <a:pt x="67" y="64"/>
                      <a:pt x="82" y="55"/>
                      <a:pt x="91" y="41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Oval 450"/>
              <p:cNvSpPr>
                <a:spLocks noChangeArrowheads="1"/>
              </p:cNvSpPr>
              <p:nvPr/>
            </p:nvSpPr>
            <p:spPr bwMode="auto">
              <a:xfrm>
                <a:off x="654671" y="4613402"/>
                <a:ext cx="153547" cy="170298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0" name="Freeform 451"/>
              <p:cNvSpPr>
                <a:spLocks noChangeArrowheads="1"/>
              </p:cNvSpPr>
              <p:nvPr/>
            </p:nvSpPr>
            <p:spPr bwMode="auto">
              <a:xfrm>
                <a:off x="868241" y="4712510"/>
                <a:ext cx="166111" cy="205195"/>
              </a:xfrm>
              <a:custGeom>
                <a:avLst/>
                <a:gdLst>
                  <a:gd name="T0" fmla="*/ 378188454 w 61"/>
                  <a:gd name="T1" fmla="*/ 0 h 75"/>
                  <a:gd name="T2" fmla="*/ 0 w 61"/>
                  <a:gd name="T3" fmla="*/ 419177818 h 75"/>
                  <a:gd name="T4" fmla="*/ 14830172 w 61"/>
                  <a:gd name="T5" fmla="*/ 516486759 h 75"/>
                  <a:gd name="T6" fmla="*/ 452342038 w 61"/>
                  <a:gd name="T7" fmla="*/ 561399840 h 75"/>
                  <a:gd name="T8" fmla="*/ 400433712 w 61"/>
                  <a:gd name="T9" fmla="*/ 0 h 75"/>
                  <a:gd name="T10" fmla="*/ 378188454 w 61"/>
                  <a:gd name="T11" fmla="*/ 0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75"/>
                  <a:gd name="T20" fmla="*/ 61 w 61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75">
                    <a:moveTo>
                      <a:pt x="51" y="0"/>
                    </a:moveTo>
                    <a:cubicBezTo>
                      <a:pt x="23" y="0"/>
                      <a:pt x="0" y="25"/>
                      <a:pt x="0" y="56"/>
                    </a:cubicBezTo>
                    <a:cubicBezTo>
                      <a:pt x="0" y="60"/>
                      <a:pt x="1" y="65"/>
                      <a:pt x="2" y="69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Oval 452"/>
              <p:cNvSpPr>
                <a:spLocks noChangeArrowheads="1"/>
              </p:cNvSpPr>
              <p:nvPr/>
            </p:nvSpPr>
            <p:spPr bwMode="auto">
              <a:xfrm>
                <a:off x="446683" y="4895371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2" name="Oval 453"/>
              <p:cNvSpPr>
                <a:spLocks noChangeArrowheads="1"/>
              </p:cNvSpPr>
              <p:nvPr/>
            </p:nvSpPr>
            <p:spPr bwMode="auto">
              <a:xfrm>
                <a:off x="744007" y="4944227"/>
                <a:ext cx="39085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3" name="Oval 454"/>
              <p:cNvSpPr>
                <a:spLocks noChangeArrowheads="1"/>
              </p:cNvSpPr>
              <p:nvPr/>
            </p:nvSpPr>
            <p:spPr bwMode="auto">
              <a:xfrm>
                <a:off x="600231" y="4928872"/>
                <a:ext cx="40481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4" name="Oval 455"/>
              <p:cNvSpPr>
                <a:spLocks noChangeArrowheads="1"/>
              </p:cNvSpPr>
              <p:nvPr/>
            </p:nvSpPr>
            <p:spPr bwMode="auto">
              <a:xfrm>
                <a:off x="489956" y="4988895"/>
                <a:ext cx="39085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5" name="Oval 456"/>
              <p:cNvSpPr>
                <a:spLocks noChangeArrowheads="1"/>
              </p:cNvSpPr>
              <p:nvPr/>
            </p:nvSpPr>
            <p:spPr bwMode="auto">
              <a:xfrm>
                <a:off x="626753" y="5064273"/>
                <a:ext cx="41877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6" name="Oval 457"/>
              <p:cNvSpPr>
                <a:spLocks noChangeArrowheads="1"/>
              </p:cNvSpPr>
              <p:nvPr/>
            </p:nvSpPr>
            <p:spPr bwMode="auto">
              <a:xfrm>
                <a:off x="407599" y="5081024"/>
                <a:ext cx="39085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7" name="Oval 458"/>
              <p:cNvSpPr>
                <a:spLocks noChangeArrowheads="1"/>
              </p:cNvSpPr>
              <p:nvPr/>
            </p:nvSpPr>
            <p:spPr bwMode="auto">
              <a:xfrm>
                <a:off x="811010" y="5048918"/>
                <a:ext cx="37689" cy="37688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8" name="Oval 459"/>
              <p:cNvSpPr>
                <a:spLocks noChangeArrowheads="1"/>
              </p:cNvSpPr>
              <p:nvPr/>
            </p:nvSpPr>
            <p:spPr bwMode="auto">
              <a:xfrm>
                <a:off x="939431" y="4933060"/>
                <a:ext cx="37689" cy="39085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99" name="Oval 460"/>
              <p:cNvSpPr>
                <a:spLocks noChangeArrowheads="1"/>
              </p:cNvSpPr>
              <p:nvPr/>
            </p:nvSpPr>
            <p:spPr bwMode="auto">
              <a:xfrm>
                <a:off x="993871" y="5064273"/>
                <a:ext cx="37689" cy="41877"/>
              </a:xfrm>
              <a:prstGeom prst="ellipse">
                <a:avLst/>
              </a:prstGeom>
              <a:solidFill>
                <a:srgbClr val="9FA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0" name="Oval 461"/>
              <p:cNvSpPr>
                <a:spLocks noChangeArrowheads="1"/>
              </p:cNvSpPr>
              <p:nvPr/>
            </p:nvSpPr>
            <p:spPr bwMode="auto">
              <a:xfrm>
                <a:off x="536020" y="3936398"/>
                <a:ext cx="44668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1" name="Oval 462"/>
              <p:cNvSpPr>
                <a:spLocks noChangeArrowheads="1"/>
              </p:cNvSpPr>
              <p:nvPr/>
            </p:nvSpPr>
            <p:spPr bwMode="auto">
              <a:xfrm>
                <a:off x="536020" y="4102508"/>
                <a:ext cx="44668" cy="44668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2" name="Oval 463"/>
              <p:cNvSpPr>
                <a:spLocks noChangeArrowheads="1"/>
              </p:cNvSpPr>
              <p:nvPr/>
            </p:nvSpPr>
            <p:spPr bwMode="auto">
              <a:xfrm>
                <a:off x="649087" y="4119258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3" name="Oval 464"/>
              <p:cNvSpPr>
                <a:spLocks noChangeArrowheads="1"/>
              </p:cNvSpPr>
              <p:nvPr/>
            </p:nvSpPr>
            <p:spPr bwMode="auto">
              <a:xfrm>
                <a:off x="769133" y="4124842"/>
                <a:ext cx="43273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" name="Oval 465"/>
              <p:cNvSpPr>
                <a:spLocks noChangeArrowheads="1"/>
              </p:cNvSpPr>
              <p:nvPr/>
            </p:nvSpPr>
            <p:spPr bwMode="auto">
              <a:xfrm>
                <a:off x="900347" y="4147176"/>
                <a:ext cx="47460" cy="43272"/>
              </a:xfrm>
              <a:prstGeom prst="ellipse">
                <a:avLst/>
              </a:prstGeom>
              <a:solidFill>
                <a:srgbClr val="FFA4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5" name="Oval 466"/>
              <p:cNvSpPr>
                <a:spLocks noChangeArrowheads="1"/>
              </p:cNvSpPr>
              <p:nvPr/>
            </p:nvSpPr>
            <p:spPr bwMode="auto">
              <a:xfrm>
                <a:off x="665838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6" name="Oval 467"/>
              <p:cNvSpPr>
                <a:spLocks noChangeArrowheads="1"/>
              </p:cNvSpPr>
              <p:nvPr/>
            </p:nvSpPr>
            <p:spPr bwMode="auto">
              <a:xfrm>
                <a:off x="785884" y="3930814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7" name="Oval 468"/>
              <p:cNvSpPr>
                <a:spLocks noChangeArrowheads="1"/>
              </p:cNvSpPr>
              <p:nvPr/>
            </p:nvSpPr>
            <p:spPr bwMode="auto">
              <a:xfrm>
                <a:off x="931056" y="391964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8" name="Oval 469"/>
              <p:cNvSpPr>
                <a:spLocks noChangeArrowheads="1"/>
              </p:cNvSpPr>
              <p:nvPr/>
            </p:nvSpPr>
            <p:spPr bwMode="auto">
              <a:xfrm>
                <a:off x="498332" y="4239304"/>
                <a:ext cx="43273" cy="46064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9" name="Oval 470"/>
              <p:cNvSpPr>
                <a:spLocks noChangeArrowheads="1"/>
              </p:cNvSpPr>
              <p:nvPr/>
            </p:nvSpPr>
            <p:spPr bwMode="auto">
              <a:xfrm>
                <a:off x="623961" y="4296536"/>
                <a:ext cx="47460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0" name="Oval 471"/>
              <p:cNvSpPr>
                <a:spLocks noChangeArrowheads="1"/>
              </p:cNvSpPr>
              <p:nvPr/>
            </p:nvSpPr>
            <p:spPr bwMode="auto">
              <a:xfrm>
                <a:off x="774717" y="4356559"/>
                <a:ext cx="43273" cy="44668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1" name="Oval 472"/>
              <p:cNvSpPr>
                <a:spLocks noChangeArrowheads="1"/>
              </p:cNvSpPr>
              <p:nvPr/>
            </p:nvSpPr>
            <p:spPr bwMode="auto">
              <a:xfrm>
                <a:off x="931056" y="4401227"/>
                <a:ext cx="43273" cy="43272"/>
              </a:xfrm>
              <a:prstGeom prst="ellipse">
                <a:avLst/>
              </a:prstGeom>
              <a:solidFill>
                <a:srgbClr val="DC6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2" name="Freeform 473"/>
              <p:cNvSpPr>
                <a:spLocks noChangeArrowheads="1"/>
              </p:cNvSpPr>
              <p:nvPr/>
            </p:nvSpPr>
            <p:spPr bwMode="auto">
              <a:xfrm>
                <a:off x="536020" y="3089095"/>
                <a:ext cx="526249" cy="242884"/>
              </a:xfrm>
              <a:custGeom>
                <a:avLst/>
                <a:gdLst>
                  <a:gd name="T0" fmla="*/ 3897314 w 377"/>
                  <a:gd name="T1" fmla="*/ 0 h 174"/>
                  <a:gd name="T2" fmla="*/ 91579889 w 377"/>
                  <a:gd name="T3" fmla="*/ 159777191 h 174"/>
                  <a:gd name="T4" fmla="*/ 218231412 w 377"/>
                  <a:gd name="T5" fmla="*/ 23382471 h 174"/>
                  <a:gd name="T6" fmla="*/ 298120756 w 377"/>
                  <a:gd name="T7" fmla="*/ 204592081 h 174"/>
                  <a:gd name="T8" fmla="*/ 452052079 w 377"/>
                  <a:gd name="T9" fmla="*/ 56506823 h 174"/>
                  <a:gd name="T10" fmla="*/ 520249482 w 377"/>
                  <a:gd name="T11" fmla="*/ 278635408 h 174"/>
                  <a:gd name="T12" fmla="*/ 691717320 w 377"/>
                  <a:gd name="T13" fmla="*/ 79887898 h 174"/>
                  <a:gd name="T14" fmla="*/ 734583581 w 377"/>
                  <a:gd name="T15" fmla="*/ 339038146 h 174"/>
                  <a:gd name="T16" fmla="*/ 0 w 377"/>
                  <a:gd name="T17" fmla="*/ 128600099 h 174"/>
                  <a:gd name="T18" fmla="*/ 3897314 w 377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7"/>
                  <a:gd name="T31" fmla="*/ 0 h 174"/>
                  <a:gd name="T32" fmla="*/ 377 w 377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7" h="174">
                    <a:moveTo>
                      <a:pt x="2" y="0"/>
                    </a:moveTo>
                    <a:lnTo>
                      <a:pt x="47" y="82"/>
                    </a:lnTo>
                    <a:lnTo>
                      <a:pt x="112" y="12"/>
                    </a:lnTo>
                    <a:lnTo>
                      <a:pt x="153" y="105"/>
                    </a:lnTo>
                    <a:lnTo>
                      <a:pt x="232" y="29"/>
                    </a:lnTo>
                    <a:lnTo>
                      <a:pt x="267" y="143"/>
                    </a:lnTo>
                    <a:lnTo>
                      <a:pt x="355" y="41"/>
                    </a:lnTo>
                    <a:lnTo>
                      <a:pt x="377" y="174"/>
                    </a:lnTo>
                    <a:lnTo>
                      <a:pt x="0" y="6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7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474"/>
              <p:cNvSpPr>
                <a:spLocks noChangeArrowheads="1"/>
              </p:cNvSpPr>
              <p:nvPr/>
            </p:nvSpPr>
            <p:spPr bwMode="auto">
              <a:xfrm>
                <a:off x="529041" y="3269164"/>
                <a:ext cx="508102" cy="199611"/>
              </a:xfrm>
              <a:custGeom>
                <a:avLst/>
                <a:gdLst>
                  <a:gd name="T0" fmla="*/ 1231289586 w 186"/>
                  <a:gd name="T1" fmla="*/ 314031853 h 73"/>
                  <a:gd name="T2" fmla="*/ 1171590333 w 186"/>
                  <a:gd name="T3" fmla="*/ 299077435 h 73"/>
                  <a:gd name="T4" fmla="*/ 932793320 w 186"/>
                  <a:gd name="T5" fmla="*/ 373846793 h 73"/>
                  <a:gd name="T6" fmla="*/ 850707530 w 186"/>
                  <a:gd name="T7" fmla="*/ 216832234 h 73"/>
                  <a:gd name="T8" fmla="*/ 820857903 w 186"/>
                  <a:gd name="T9" fmla="*/ 209353657 h 73"/>
                  <a:gd name="T10" fmla="*/ 611913248 w 186"/>
                  <a:gd name="T11" fmla="*/ 291598858 h 73"/>
                  <a:gd name="T12" fmla="*/ 455204757 w 186"/>
                  <a:gd name="T13" fmla="*/ 119629880 h 73"/>
                  <a:gd name="T14" fmla="*/ 410428952 w 186"/>
                  <a:gd name="T15" fmla="*/ 104678196 h 73"/>
                  <a:gd name="T16" fmla="*/ 194021207 w 186"/>
                  <a:gd name="T17" fmla="*/ 186923397 h 73"/>
                  <a:gd name="T18" fmla="*/ 14923447 w 186"/>
                  <a:gd name="T19" fmla="*/ 0 h 73"/>
                  <a:gd name="T20" fmla="*/ 7463090 w 186"/>
                  <a:gd name="T21" fmla="*/ 0 h 73"/>
                  <a:gd name="T22" fmla="*/ 0 w 186"/>
                  <a:gd name="T23" fmla="*/ 171968978 h 73"/>
                  <a:gd name="T24" fmla="*/ 201484297 w 186"/>
                  <a:gd name="T25" fmla="*/ 284123016 h 73"/>
                  <a:gd name="T26" fmla="*/ 410428952 w 186"/>
                  <a:gd name="T27" fmla="*/ 201877815 h 73"/>
                  <a:gd name="T28" fmla="*/ 574600532 w 186"/>
                  <a:gd name="T29" fmla="*/ 388801212 h 73"/>
                  <a:gd name="T30" fmla="*/ 783547919 w 186"/>
                  <a:gd name="T31" fmla="*/ 306553277 h 73"/>
                  <a:gd name="T32" fmla="*/ 940256410 w 186"/>
                  <a:gd name="T33" fmla="*/ 463570571 h 73"/>
                  <a:gd name="T34" fmla="*/ 1186513781 w 186"/>
                  <a:gd name="T35" fmla="*/ 388801212 h 73"/>
                  <a:gd name="T36" fmla="*/ 1380534988 w 186"/>
                  <a:gd name="T37" fmla="*/ 545815772 h 73"/>
                  <a:gd name="T38" fmla="*/ 1387998077 w 186"/>
                  <a:gd name="T39" fmla="*/ 463570571 h 73"/>
                  <a:gd name="T40" fmla="*/ 1231289586 w 186"/>
                  <a:gd name="T41" fmla="*/ 314031853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6"/>
                  <a:gd name="T64" fmla="*/ 0 h 73"/>
                  <a:gd name="T65" fmla="*/ 186 w 186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6" h="73">
                    <a:moveTo>
                      <a:pt x="165" y="42"/>
                    </a:moveTo>
                    <a:cubicBezTo>
                      <a:pt x="157" y="40"/>
                      <a:pt x="157" y="40"/>
                      <a:pt x="157" y="40"/>
                    </a:cubicBezTo>
                    <a:cubicBezTo>
                      <a:pt x="150" y="47"/>
                      <a:pt x="137" y="57"/>
                      <a:pt x="125" y="50"/>
                    </a:cubicBezTo>
                    <a:cubicBezTo>
                      <a:pt x="115" y="44"/>
                      <a:pt x="113" y="36"/>
                      <a:pt x="114" y="29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5" y="34"/>
                      <a:pt x="96" y="41"/>
                      <a:pt x="82" y="39"/>
                    </a:cubicBezTo>
                    <a:cubicBezTo>
                      <a:pt x="68" y="37"/>
                      <a:pt x="63" y="25"/>
                      <a:pt x="61" y="16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1" y="20"/>
                      <a:pt x="42" y="27"/>
                      <a:pt x="26" y="25"/>
                    </a:cubicBezTo>
                    <a:cubicBezTo>
                      <a:pt x="8" y="24"/>
                      <a:pt x="3" y="1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9" y="40"/>
                      <a:pt x="27" y="38"/>
                    </a:cubicBezTo>
                    <a:cubicBezTo>
                      <a:pt x="46" y="37"/>
                      <a:pt x="55" y="27"/>
                      <a:pt x="55" y="27"/>
                    </a:cubicBezTo>
                    <a:cubicBezTo>
                      <a:pt x="55" y="27"/>
                      <a:pt x="57" y="49"/>
                      <a:pt x="77" y="52"/>
                    </a:cubicBezTo>
                    <a:cubicBezTo>
                      <a:pt x="96" y="54"/>
                      <a:pt x="105" y="41"/>
                      <a:pt x="105" y="41"/>
                    </a:cubicBezTo>
                    <a:cubicBezTo>
                      <a:pt x="105" y="41"/>
                      <a:pt x="110" y="58"/>
                      <a:pt x="126" y="62"/>
                    </a:cubicBezTo>
                    <a:cubicBezTo>
                      <a:pt x="143" y="66"/>
                      <a:pt x="159" y="52"/>
                      <a:pt x="159" y="52"/>
                    </a:cubicBezTo>
                    <a:cubicBezTo>
                      <a:pt x="165" y="69"/>
                      <a:pt x="185" y="73"/>
                      <a:pt x="185" y="73"/>
                    </a:cubicBezTo>
                    <a:cubicBezTo>
                      <a:pt x="186" y="62"/>
                      <a:pt x="186" y="62"/>
                      <a:pt x="186" y="62"/>
                    </a:cubicBezTo>
                    <a:cubicBezTo>
                      <a:pt x="172" y="60"/>
                      <a:pt x="167" y="50"/>
                      <a:pt x="165" y="42"/>
                    </a:cubicBezTo>
                    <a:close/>
                  </a:path>
                </a:pathLst>
              </a:cu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Freeform 475"/>
              <p:cNvSpPr>
                <a:spLocks noChangeArrowheads="1"/>
              </p:cNvSpPr>
              <p:nvPr/>
            </p:nvSpPr>
            <p:spPr bwMode="auto">
              <a:xfrm>
                <a:off x="526249" y="3274748"/>
                <a:ext cx="508102" cy="220550"/>
              </a:xfrm>
              <a:custGeom>
                <a:avLst/>
                <a:gdLst>
                  <a:gd name="T0" fmla="*/ 1268599571 w 186"/>
                  <a:gd name="T1" fmla="*/ 437418721 h 81"/>
                  <a:gd name="T2" fmla="*/ 1208900318 w 186"/>
                  <a:gd name="T3" fmla="*/ 311381203 h 81"/>
                  <a:gd name="T4" fmla="*/ 932793320 w 186"/>
                  <a:gd name="T5" fmla="*/ 430004429 h 81"/>
                  <a:gd name="T6" fmla="*/ 850707530 w 186"/>
                  <a:gd name="T7" fmla="*/ 355864232 h 81"/>
                  <a:gd name="T8" fmla="*/ 813397545 w 186"/>
                  <a:gd name="T9" fmla="*/ 244658021 h 81"/>
                  <a:gd name="T10" fmla="*/ 611913248 w 186"/>
                  <a:gd name="T11" fmla="*/ 341038371 h 81"/>
                  <a:gd name="T12" fmla="*/ 440278578 w 186"/>
                  <a:gd name="T13" fmla="*/ 133449087 h 81"/>
                  <a:gd name="T14" fmla="*/ 343269340 w 186"/>
                  <a:gd name="T15" fmla="*/ 222415145 h 81"/>
                  <a:gd name="T16" fmla="*/ 194021207 w 186"/>
                  <a:gd name="T17" fmla="*/ 244658021 h 81"/>
                  <a:gd name="T18" fmla="*/ 14923447 w 186"/>
                  <a:gd name="T19" fmla="*/ 0 h 81"/>
                  <a:gd name="T20" fmla="*/ 0 w 186"/>
                  <a:gd name="T21" fmla="*/ 229829437 h 81"/>
                  <a:gd name="T22" fmla="*/ 208944655 w 186"/>
                  <a:gd name="T23" fmla="*/ 341038371 h 81"/>
                  <a:gd name="T24" fmla="*/ 410428952 w 186"/>
                  <a:gd name="T25" fmla="*/ 252072313 h 81"/>
                  <a:gd name="T26" fmla="*/ 574600532 w 186"/>
                  <a:gd name="T27" fmla="*/ 437418721 h 81"/>
                  <a:gd name="T28" fmla="*/ 791011008 w 186"/>
                  <a:gd name="T29" fmla="*/ 355864232 h 81"/>
                  <a:gd name="T30" fmla="*/ 947719499 w 186"/>
                  <a:gd name="T31" fmla="*/ 511556195 h 81"/>
                  <a:gd name="T32" fmla="*/ 1186513781 w 186"/>
                  <a:gd name="T33" fmla="*/ 437418721 h 81"/>
                  <a:gd name="T34" fmla="*/ 1380534988 w 186"/>
                  <a:gd name="T35" fmla="*/ 600522253 h 81"/>
                  <a:gd name="T36" fmla="*/ 1387998077 w 186"/>
                  <a:gd name="T37" fmla="*/ 518970487 h 81"/>
                  <a:gd name="T38" fmla="*/ 1268599571 w 186"/>
                  <a:gd name="T39" fmla="*/ 437418721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6"/>
                  <a:gd name="T61" fmla="*/ 0 h 81"/>
                  <a:gd name="T62" fmla="*/ 186 w 186"/>
                  <a:gd name="T63" fmla="*/ 81 h 8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6" h="81">
                    <a:moveTo>
                      <a:pt x="170" y="59"/>
                    </a:moveTo>
                    <a:cubicBezTo>
                      <a:pt x="166" y="54"/>
                      <a:pt x="163" y="49"/>
                      <a:pt x="162" y="42"/>
                    </a:cubicBezTo>
                    <a:cubicBezTo>
                      <a:pt x="153" y="52"/>
                      <a:pt x="140" y="66"/>
                      <a:pt x="125" y="58"/>
                    </a:cubicBezTo>
                    <a:cubicBezTo>
                      <a:pt x="121" y="55"/>
                      <a:pt x="117" y="52"/>
                      <a:pt x="114" y="48"/>
                    </a:cubicBezTo>
                    <a:cubicBezTo>
                      <a:pt x="113" y="46"/>
                      <a:pt x="108" y="35"/>
                      <a:pt x="109" y="33"/>
                    </a:cubicBezTo>
                    <a:cubicBezTo>
                      <a:pt x="104" y="43"/>
                      <a:pt x="94" y="48"/>
                      <a:pt x="82" y="46"/>
                    </a:cubicBezTo>
                    <a:cubicBezTo>
                      <a:pt x="68" y="44"/>
                      <a:pt x="61" y="30"/>
                      <a:pt x="59" y="18"/>
                    </a:cubicBezTo>
                    <a:cubicBezTo>
                      <a:pt x="54" y="22"/>
                      <a:pt x="52" y="27"/>
                      <a:pt x="46" y="30"/>
                    </a:cubicBezTo>
                    <a:cubicBezTo>
                      <a:pt x="40" y="33"/>
                      <a:pt x="33" y="33"/>
                      <a:pt x="26" y="33"/>
                    </a:cubicBezTo>
                    <a:cubicBezTo>
                      <a:pt x="2" y="30"/>
                      <a:pt x="2" y="6"/>
                      <a:pt x="2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9" y="47"/>
                      <a:pt x="28" y="46"/>
                    </a:cubicBezTo>
                    <a:cubicBezTo>
                      <a:pt x="47" y="44"/>
                      <a:pt x="55" y="34"/>
                      <a:pt x="55" y="34"/>
                    </a:cubicBezTo>
                    <a:cubicBezTo>
                      <a:pt x="55" y="34"/>
                      <a:pt x="57" y="56"/>
                      <a:pt x="77" y="59"/>
                    </a:cubicBezTo>
                    <a:cubicBezTo>
                      <a:pt x="96" y="62"/>
                      <a:pt x="106" y="48"/>
                      <a:pt x="106" y="48"/>
                    </a:cubicBezTo>
                    <a:cubicBezTo>
                      <a:pt x="106" y="48"/>
                      <a:pt x="110" y="65"/>
                      <a:pt x="127" y="69"/>
                    </a:cubicBezTo>
                    <a:cubicBezTo>
                      <a:pt x="144" y="73"/>
                      <a:pt x="159" y="59"/>
                      <a:pt x="159" y="59"/>
                    </a:cubicBezTo>
                    <a:cubicBezTo>
                      <a:pt x="166" y="77"/>
                      <a:pt x="185" y="81"/>
                      <a:pt x="185" y="81"/>
                    </a:cubicBezTo>
                    <a:cubicBezTo>
                      <a:pt x="186" y="70"/>
                      <a:pt x="186" y="70"/>
                      <a:pt x="186" y="70"/>
                    </a:cubicBezTo>
                    <a:cubicBezTo>
                      <a:pt x="186" y="72"/>
                      <a:pt x="171" y="61"/>
                      <a:pt x="170" y="59"/>
                    </a:cubicBezTo>
                    <a:close/>
                  </a:path>
                </a:pathLst>
              </a:custGeom>
              <a:solidFill>
                <a:srgbClr val="D4D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" name="Oval 476"/>
              <p:cNvSpPr>
                <a:spLocks noChangeArrowheads="1"/>
              </p:cNvSpPr>
              <p:nvPr/>
            </p:nvSpPr>
            <p:spPr bwMode="auto">
              <a:xfrm>
                <a:off x="583480" y="3291498"/>
                <a:ext cx="20939" cy="20938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6" name="Oval 477"/>
              <p:cNvSpPr>
                <a:spLocks noChangeArrowheads="1"/>
              </p:cNvSpPr>
              <p:nvPr/>
            </p:nvSpPr>
            <p:spPr bwMode="auto">
              <a:xfrm>
                <a:off x="752383" y="3334770"/>
                <a:ext cx="22334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7" name="Oval 478"/>
              <p:cNvSpPr>
                <a:spLocks noChangeArrowheads="1"/>
              </p:cNvSpPr>
              <p:nvPr/>
            </p:nvSpPr>
            <p:spPr bwMode="auto">
              <a:xfrm>
                <a:off x="879408" y="3372460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8" name="Oval 479"/>
              <p:cNvSpPr>
                <a:spLocks noChangeArrowheads="1"/>
              </p:cNvSpPr>
              <p:nvPr/>
            </p:nvSpPr>
            <p:spPr bwMode="auto">
              <a:xfrm>
                <a:off x="1021788" y="3400377"/>
                <a:ext cx="20939" cy="22334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9" name="Oval 480"/>
              <p:cNvSpPr>
                <a:spLocks noChangeArrowheads="1"/>
              </p:cNvSpPr>
              <p:nvPr/>
            </p:nvSpPr>
            <p:spPr bwMode="auto">
              <a:xfrm>
                <a:off x="637920" y="3411545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0" name="Oval 481"/>
              <p:cNvSpPr>
                <a:spLocks noChangeArrowheads="1"/>
              </p:cNvSpPr>
              <p:nvPr/>
            </p:nvSpPr>
            <p:spPr bwMode="auto">
              <a:xfrm>
                <a:off x="794259" y="3449233"/>
                <a:ext cx="20939" cy="22334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1" name="Oval 482"/>
              <p:cNvSpPr>
                <a:spLocks noChangeArrowheads="1"/>
              </p:cNvSpPr>
              <p:nvPr/>
            </p:nvSpPr>
            <p:spPr bwMode="auto">
              <a:xfrm>
                <a:off x="925473" y="3474359"/>
                <a:ext cx="22334" cy="20938"/>
              </a:xfrm>
              <a:prstGeom prst="ellipse">
                <a:avLst/>
              </a:prstGeom>
              <a:solidFill>
                <a:srgbClr val="F08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2" name="Oval 483"/>
              <p:cNvSpPr>
                <a:spLocks noChangeArrowheads="1"/>
              </p:cNvSpPr>
              <p:nvPr/>
            </p:nvSpPr>
            <p:spPr bwMode="auto">
              <a:xfrm>
                <a:off x="435516" y="2307399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3" name="Oval 484"/>
              <p:cNvSpPr>
                <a:spLocks noChangeArrowheads="1"/>
              </p:cNvSpPr>
              <p:nvPr/>
            </p:nvSpPr>
            <p:spPr bwMode="auto">
              <a:xfrm>
                <a:off x="665838" y="233950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4" name="Oval 485"/>
              <p:cNvSpPr>
                <a:spLocks noChangeArrowheads="1"/>
              </p:cNvSpPr>
              <p:nvPr/>
            </p:nvSpPr>
            <p:spPr bwMode="auto">
              <a:xfrm>
                <a:off x="549979" y="2367422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5" name="Oval 486"/>
              <p:cNvSpPr>
                <a:spLocks noChangeArrowheads="1"/>
              </p:cNvSpPr>
              <p:nvPr/>
            </p:nvSpPr>
            <p:spPr bwMode="auto">
              <a:xfrm>
                <a:off x="623961" y="2449779"/>
                <a:ext cx="39085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6" name="Oval 487"/>
              <p:cNvSpPr>
                <a:spLocks noChangeArrowheads="1"/>
              </p:cNvSpPr>
              <p:nvPr/>
            </p:nvSpPr>
            <p:spPr bwMode="auto">
              <a:xfrm>
                <a:off x="783092" y="2424653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7" name="Oval 488"/>
              <p:cNvSpPr>
                <a:spLocks noChangeArrowheads="1"/>
              </p:cNvSpPr>
              <p:nvPr/>
            </p:nvSpPr>
            <p:spPr bwMode="auto">
              <a:xfrm>
                <a:off x="799843" y="256424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8" name="Oval 489"/>
              <p:cNvSpPr>
                <a:spLocks noChangeArrowheads="1"/>
              </p:cNvSpPr>
              <p:nvPr/>
            </p:nvSpPr>
            <p:spPr bwMode="auto">
              <a:xfrm>
                <a:off x="541604" y="2547491"/>
                <a:ext cx="39085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29" name="Oval 490"/>
              <p:cNvSpPr>
                <a:spLocks noChangeArrowheads="1"/>
              </p:cNvSpPr>
              <p:nvPr/>
            </p:nvSpPr>
            <p:spPr bwMode="auto">
              <a:xfrm>
                <a:off x="657463" y="2564242"/>
                <a:ext cx="37689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30" name="Oval 491"/>
              <p:cNvSpPr>
                <a:spLocks noChangeArrowheads="1"/>
              </p:cNvSpPr>
              <p:nvPr/>
            </p:nvSpPr>
            <p:spPr bwMode="auto">
              <a:xfrm>
                <a:off x="1065061" y="2449779"/>
                <a:ext cx="34898" cy="34897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31" name="Oval 492"/>
              <p:cNvSpPr>
                <a:spLocks noChangeArrowheads="1"/>
              </p:cNvSpPr>
              <p:nvPr/>
            </p:nvSpPr>
            <p:spPr bwMode="auto">
              <a:xfrm>
                <a:off x="1122292" y="2522365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32" name="Oval 493"/>
              <p:cNvSpPr>
                <a:spLocks noChangeArrowheads="1"/>
              </p:cNvSpPr>
              <p:nvPr/>
            </p:nvSpPr>
            <p:spPr bwMode="auto">
              <a:xfrm>
                <a:off x="1196274" y="2596347"/>
                <a:ext cx="39085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33" name="Oval 494"/>
              <p:cNvSpPr>
                <a:spLocks noChangeArrowheads="1"/>
              </p:cNvSpPr>
              <p:nvPr/>
            </p:nvSpPr>
            <p:spPr bwMode="auto">
              <a:xfrm>
                <a:off x="1213025" y="2465134"/>
                <a:ext cx="37689" cy="39085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34" name="Oval 495"/>
              <p:cNvSpPr>
                <a:spLocks noChangeArrowheads="1"/>
              </p:cNvSpPr>
              <p:nvPr/>
            </p:nvSpPr>
            <p:spPr bwMode="auto">
              <a:xfrm>
                <a:off x="1024580" y="2580992"/>
                <a:ext cx="34898" cy="37688"/>
              </a:xfrm>
              <a:prstGeom prst="ellipse">
                <a:avLst/>
              </a:prstGeom>
              <a:solidFill>
                <a:srgbClr val="C5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35" name="Freeform 502"/>
              <p:cNvSpPr>
                <a:spLocks noChangeArrowheads="1"/>
              </p:cNvSpPr>
              <p:nvPr/>
            </p:nvSpPr>
            <p:spPr bwMode="auto">
              <a:xfrm>
                <a:off x="1150210" y="8375"/>
                <a:ext cx="240092" cy="1358196"/>
              </a:xfrm>
              <a:custGeom>
                <a:avLst/>
                <a:gdLst>
                  <a:gd name="T0" fmla="*/ 312635252 w 88"/>
                  <a:gd name="T1" fmla="*/ 2147483647 h 497"/>
                  <a:gd name="T2" fmla="*/ 0 w 88"/>
                  <a:gd name="T3" fmla="*/ 0 h 497"/>
                  <a:gd name="T4" fmla="*/ 178650275 w 88"/>
                  <a:gd name="T5" fmla="*/ 22403402 h 497"/>
                  <a:gd name="T6" fmla="*/ 610384800 w 88"/>
                  <a:gd name="T7" fmla="*/ 2147483647 h 497"/>
                  <a:gd name="T8" fmla="*/ 312635252 w 88"/>
                  <a:gd name="T9" fmla="*/ 2147483647 h 4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497"/>
                  <a:gd name="T17" fmla="*/ 88 w 88"/>
                  <a:gd name="T18" fmla="*/ 497 h 4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497">
                    <a:moveTo>
                      <a:pt x="42" y="497"/>
                    </a:moveTo>
                    <a:cubicBezTo>
                      <a:pt x="42" y="497"/>
                      <a:pt x="12" y="33"/>
                      <a:pt x="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88" y="382"/>
                      <a:pt x="82" y="491"/>
                    </a:cubicBezTo>
                    <a:lnTo>
                      <a:pt x="42" y="497"/>
                    </a:lnTo>
                    <a:close/>
                  </a:path>
                </a:pathLst>
              </a:custGeom>
              <a:solidFill>
                <a:srgbClr val="5B6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19"/>
              <p:cNvSpPr>
                <a:spLocks noChangeArrowheads="1"/>
              </p:cNvSpPr>
              <p:nvPr/>
            </p:nvSpPr>
            <p:spPr bwMode="auto">
              <a:xfrm>
                <a:off x="452267" y="1292590"/>
                <a:ext cx="259635" cy="429933"/>
              </a:xfrm>
              <a:custGeom>
                <a:avLst/>
                <a:gdLst>
                  <a:gd name="T0" fmla="*/ 239665439 w 186"/>
                  <a:gd name="T1" fmla="*/ 0 h 308"/>
                  <a:gd name="T2" fmla="*/ 0 w 186"/>
                  <a:gd name="T3" fmla="*/ 171467889 h 308"/>
                  <a:gd name="T4" fmla="*/ 266945261 w 186"/>
                  <a:gd name="T5" fmla="*/ 171467889 h 308"/>
                  <a:gd name="T6" fmla="*/ 21433846 w 186"/>
                  <a:gd name="T7" fmla="*/ 321501943 h 308"/>
                  <a:gd name="T8" fmla="*/ 302018320 w 186"/>
                  <a:gd name="T9" fmla="*/ 366318271 h 308"/>
                  <a:gd name="T10" fmla="*/ 33124401 w 186"/>
                  <a:gd name="T11" fmla="*/ 473484655 h 308"/>
                  <a:gd name="T12" fmla="*/ 362421146 w 186"/>
                  <a:gd name="T13" fmla="*/ 600137612 h 308"/>
                  <a:gd name="T14" fmla="*/ 239665439 w 186"/>
                  <a:gd name="T15" fmla="*/ 0 h 3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6"/>
                  <a:gd name="T25" fmla="*/ 0 h 308"/>
                  <a:gd name="T26" fmla="*/ 186 w 186"/>
                  <a:gd name="T27" fmla="*/ 308 h 3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6" h="308">
                    <a:moveTo>
                      <a:pt x="123" y="0"/>
                    </a:moveTo>
                    <a:lnTo>
                      <a:pt x="0" y="88"/>
                    </a:lnTo>
                    <a:lnTo>
                      <a:pt x="137" y="88"/>
                    </a:lnTo>
                    <a:lnTo>
                      <a:pt x="11" y="165"/>
                    </a:lnTo>
                    <a:lnTo>
                      <a:pt x="155" y="188"/>
                    </a:lnTo>
                    <a:lnTo>
                      <a:pt x="17" y="243"/>
                    </a:lnTo>
                    <a:lnTo>
                      <a:pt x="186" y="3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20"/>
              <p:cNvSpPr>
                <a:spLocks noChangeArrowheads="1"/>
              </p:cNvSpPr>
              <p:nvPr/>
            </p:nvSpPr>
            <p:spPr bwMode="auto">
              <a:xfrm>
                <a:off x="544395" y="5226196"/>
                <a:ext cx="281969" cy="188444"/>
              </a:xfrm>
              <a:custGeom>
                <a:avLst/>
                <a:gdLst>
                  <a:gd name="T0" fmla="*/ 276686967 w 202"/>
                  <a:gd name="T1" fmla="*/ 0 h 135"/>
                  <a:gd name="T2" fmla="*/ 0 w 202"/>
                  <a:gd name="T3" fmla="*/ 171467289 h 135"/>
                  <a:gd name="T4" fmla="*/ 393596619 w 202"/>
                  <a:gd name="T5" fmla="*/ 263045490 h 135"/>
                  <a:gd name="T6" fmla="*/ 276686967 w 202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2"/>
                  <a:gd name="T13" fmla="*/ 0 h 135"/>
                  <a:gd name="T14" fmla="*/ 202 w 202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2" h="135">
                    <a:moveTo>
                      <a:pt x="142" y="0"/>
                    </a:moveTo>
                    <a:lnTo>
                      <a:pt x="0" y="88"/>
                    </a:lnTo>
                    <a:lnTo>
                      <a:pt x="202" y="13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45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21"/>
              <p:cNvSpPr>
                <a:spLocks noChangeArrowheads="1"/>
              </p:cNvSpPr>
              <p:nvPr/>
            </p:nvSpPr>
            <p:spPr bwMode="auto">
              <a:xfrm>
                <a:off x="552771" y="5597501"/>
                <a:ext cx="364327" cy="150756"/>
              </a:xfrm>
              <a:custGeom>
                <a:avLst/>
                <a:gdLst>
                  <a:gd name="T0" fmla="*/ 0 w 261"/>
                  <a:gd name="T1" fmla="*/ 210438625 h 108"/>
                  <a:gd name="T2" fmla="*/ 298121386 w 261"/>
                  <a:gd name="T3" fmla="*/ 0 h 108"/>
                  <a:gd name="T4" fmla="*/ 508560011 w 261"/>
                  <a:gd name="T5" fmla="*/ 187056091 h 108"/>
                  <a:gd name="T6" fmla="*/ 0 w 261"/>
                  <a:gd name="T7" fmla="*/ 210438625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1"/>
                  <a:gd name="T13" fmla="*/ 0 h 108"/>
                  <a:gd name="T14" fmla="*/ 261 w 26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1" h="108">
                    <a:moveTo>
                      <a:pt x="0" y="108"/>
                    </a:moveTo>
                    <a:lnTo>
                      <a:pt x="153" y="0"/>
                    </a:lnTo>
                    <a:lnTo>
                      <a:pt x="261" y="9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A7C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22"/>
              <p:cNvSpPr>
                <a:spLocks noChangeArrowheads="1"/>
              </p:cNvSpPr>
              <p:nvPr/>
            </p:nvSpPr>
            <p:spPr bwMode="auto">
              <a:xfrm>
                <a:off x="410390" y="5466288"/>
                <a:ext cx="199612" cy="188444"/>
              </a:xfrm>
              <a:custGeom>
                <a:avLst/>
                <a:gdLst>
                  <a:gd name="T0" fmla="*/ 0 w 143"/>
                  <a:gd name="T1" fmla="*/ 0 h 135"/>
                  <a:gd name="T2" fmla="*/ 278636018 w 143"/>
                  <a:gd name="T3" fmla="*/ 68197186 h 135"/>
                  <a:gd name="T4" fmla="*/ 11690563 w 143"/>
                  <a:gd name="T5" fmla="*/ 263045490 h 135"/>
                  <a:gd name="T6" fmla="*/ 0 w 143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3"/>
                  <a:gd name="T13" fmla="*/ 0 h 135"/>
                  <a:gd name="T14" fmla="*/ 143 w 143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" h="135">
                    <a:moveTo>
                      <a:pt x="0" y="0"/>
                    </a:moveTo>
                    <a:lnTo>
                      <a:pt x="143" y="35"/>
                    </a:lnTo>
                    <a:lnTo>
                      <a:pt x="6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523"/>
              <p:cNvSpPr>
                <a:spLocks noChangeArrowheads="1"/>
              </p:cNvSpPr>
              <p:nvPr/>
            </p:nvSpPr>
            <p:spPr bwMode="auto">
              <a:xfrm>
                <a:off x="900347" y="5166172"/>
                <a:ext cx="184257" cy="431328"/>
              </a:xfrm>
              <a:custGeom>
                <a:avLst/>
                <a:gdLst>
                  <a:gd name="T0" fmla="*/ 222128793 w 132"/>
                  <a:gd name="T1" fmla="*/ 0 h 309"/>
                  <a:gd name="T2" fmla="*/ 0 w 132"/>
                  <a:gd name="T3" fmla="*/ 48712146 h 309"/>
                  <a:gd name="T4" fmla="*/ 257201834 w 132"/>
                  <a:gd name="T5" fmla="*/ 602083636 h 309"/>
                  <a:gd name="T6" fmla="*/ 222128793 w 132"/>
                  <a:gd name="T7" fmla="*/ 0 h 3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2"/>
                  <a:gd name="T13" fmla="*/ 0 h 309"/>
                  <a:gd name="T14" fmla="*/ 132 w 132"/>
                  <a:gd name="T15" fmla="*/ 309 h 3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2" h="309">
                    <a:moveTo>
                      <a:pt x="114" y="0"/>
                    </a:moveTo>
                    <a:lnTo>
                      <a:pt x="0" y="25"/>
                    </a:lnTo>
                    <a:lnTo>
                      <a:pt x="132" y="309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DE6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524"/>
              <p:cNvSpPr>
                <a:spLocks noChangeArrowheads="1"/>
              </p:cNvSpPr>
              <p:nvPr/>
            </p:nvSpPr>
            <p:spPr bwMode="auto">
              <a:xfrm>
                <a:off x="569521" y="2053347"/>
                <a:ext cx="147964" cy="157735"/>
              </a:xfrm>
              <a:custGeom>
                <a:avLst/>
                <a:gdLst>
                  <a:gd name="T0" fmla="*/ 0 w 106"/>
                  <a:gd name="T1" fmla="*/ 0 h 113"/>
                  <a:gd name="T2" fmla="*/ 79887997 w 106"/>
                  <a:gd name="T3" fmla="*/ 220179913 h 113"/>
                  <a:gd name="T4" fmla="*/ 206540993 w 106"/>
                  <a:gd name="T5" fmla="*/ 91579824 h 113"/>
                  <a:gd name="T6" fmla="*/ 0 w 106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13"/>
                  <a:gd name="T14" fmla="*/ 106 w 106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13">
                    <a:moveTo>
                      <a:pt x="0" y="0"/>
                    </a:moveTo>
                    <a:lnTo>
                      <a:pt x="41" y="113"/>
                    </a:lnTo>
                    <a:lnTo>
                      <a:pt x="106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85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Oval 525"/>
              <p:cNvSpPr>
                <a:spLocks noChangeArrowheads="1"/>
              </p:cNvSpPr>
              <p:nvPr/>
            </p:nvSpPr>
            <p:spPr bwMode="auto">
              <a:xfrm>
                <a:off x="435516" y="1085999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43" name="Oval 526"/>
              <p:cNvSpPr>
                <a:spLocks noChangeArrowheads="1"/>
              </p:cNvSpPr>
              <p:nvPr/>
            </p:nvSpPr>
            <p:spPr bwMode="auto">
              <a:xfrm>
                <a:off x="536020" y="1092978"/>
                <a:ext cx="33501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44" name="Oval 527"/>
              <p:cNvSpPr>
                <a:spLocks noChangeArrowheads="1"/>
              </p:cNvSpPr>
              <p:nvPr/>
            </p:nvSpPr>
            <p:spPr bwMode="auto">
              <a:xfrm>
                <a:off x="484373" y="1166960"/>
                <a:ext cx="36293" cy="33501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45" name="Oval 528"/>
              <p:cNvSpPr>
                <a:spLocks noChangeArrowheads="1"/>
              </p:cNvSpPr>
              <p:nvPr/>
            </p:nvSpPr>
            <p:spPr bwMode="auto">
              <a:xfrm>
                <a:off x="569521" y="1208837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46" name="Oval 529"/>
              <p:cNvSpPr>
                <a:spLocks noChangeArrowheads="1"/>
              </p:cNvSpPr>
              <p:nvPr/>
            </p:nvSpPr>
            <p:spPr bwMode="auto">
              <a:xfrm>
                <a:off x="452267" y="1257693"/>
                <a:ext cx="32106" cy="32105"/>
              </a:xfrm>
              <a:prstGeom prst="ellipse">
                <a:avLst/>
              </a:prstGeom>
              <a:solidFill>
                <a:srgbClr val="FF8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47" name="Freeform 530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w 35"/>
                  <a:gd name="T9" fmla="*/ 218231678 h 1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78"/>
                  <a:gd name="T17" fmla="*/ 35 w 35"/>
                  <a:gd name="T18" fmla="*/ 178 h 1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9062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531"/>
              <p:cNvSpPr>
                <a:spLocks noChangeArrowheads="1"/>
              </p:cNvSpPr>
              <p:nvPr/>
            </p:nvSpPr>
            <p:spPr bwMode="auto">
              <a:xfrm>
                <a:off x="344784" y="1970991"/>
                <a:ext cx="48856" cy="248468"/>
              </a:xfrm>
              <a:custGeom>
                <a:avLst/>
                <a:gdLst>
                  <a:gd name="T0" fmla="*/ 0 w 35"/>
                  <a:gd name="T1" fmla="*/ 218231678 h 178"/>
                  <a:gd name="T2" fmla="*/ 58455506 w 35"/>
                  <a:gd name="T3" fmla="*/ 0 h 178"/>
                  <a:gd name="T4" fmla="*/ 68197392 w 35"/>
                  <a:gd name="T5" fmla="*/ 346833410 h 178"/>
                  <a:gd name="T6" fmla="*/ 11690543 w 35"/>
                  <a:gd name="T7" fmla="*/ 251357487 h 1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178"/>
                  <a:gd name="T14" fmla="*/ 35 w 35"/>
                  <a:gd name="T15" fmla="*/ 178 h 1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178">
                    <a:moveTo>
                      <a:pt x="0" y="112"/>
                    </a:moveTo>
                    <a:lnTo>
                      <a:pt x="30" y="0"/>
                    </a:lnTo>
                    <a:lnTo>
                      <a:pt x="35" y="178"/>
                    </a:lnTo>
                    <a:lnTo>
                      <a:pt x="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366"/>
            <p:cNvSpPr>
              <a:spLocks noChangeArrowheads="1"/>
            </p:cNvSpPr>
            <p:nvPr/>
          </p:nvSpPr>
          <p:spPr bwMode="auto">
            <a:xfrm>
              <a:off x="1229938" y="119667"/>
              <a:ext cx="783092" cy="1883049"/>
            </a:xfrm>
            <a:custGeom>
              <a:avLst/>
              <a:gdLst>
                <a:gd name="T0" fmla="*/ 2144171610 w 286"/>
                <a:gd name="T1" fmla="*/ 14938673 h 689"/>
                <a:gd name="T2" fmla="*/ 1664357999 w 286"/>
                <a:gd name="T3" fmla="*/ 1695550340 h 689"/>
                <a:gd name="T4" fmla="*/ 1132063533 w 286"/>
                <a:gd name="T5" fmla="*/ 2147483647 h 689"/>
                <a:gd name="T6" fmla="*/ 442329242 w 286"/>
                <a:gd name="T7" fmla="*/ 2147483647 h 689"/>
                <a:gd name="T8" fmla="*/ 277392543 w 286"/>
                <a:gd name="T9" fmla="*/ 2147483647 h 689"/>
                <a:gd name="T10" fmla="*/ 112455845 w 286"/>
                <a:gd name="T11" fmla="*/ 2147483647 h 689"/>
                <a:gd name="T12" fmla="*/ 1529408795 w 286"/>
                <a:gd name="T13" fmla="*/ 1613387638 h 689"/>
                <a:gd name="T14" fmla="*/ 1941750542 w 286"/>
                <a:gd name="T15" fmla="*/ 0 h 689"/>
                <a:gd name="T16" fmla="*/ 2144171610 w 286"/>
                <a:gd name="T17" fmla="*/ 14938673 h 6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6"/>
                <a:gd name="T28" fmla="*/ 0 h 689"/>
                <a:gd name="T29" fmla="*/ 286 w 286"/>
                <a:gd name="T30" fmla="*/ 689 h 6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6" h="689">
                  <a:moveTo>
                    <a:pt x="286" y="2"/>
                  </a:moveTo>
                  <a:cubicBezTo>
                    <a:pt x="268" y="78"/>
                    <a:pt x="246" y="153"/>
                    <a:pt x="222" y="227"/>
                  </a:cubicBezTo>
                  <a:cubicBezTo>
                    <a:pt x="201" y="294"/>
                    <a:pt x="178" y="359"/>
                    <a:pt x="151" y="424"/>
                  </a:cubicBezTo>
                  <a:cubicBezTo>
                    <a:pt x="123" y="490"/>
                    <a:pt x="85" y="551"/>
                    <a:pt x="59" y="618"/>
                  </a:cubicBezTo>
                  <a:cubicBezTo>
                    <a:pt x="50" y="642"/>
                    <a:pt x="44" y="665"/>
                    <a:pt x="37" y="689"/>
                  </a:cubicBezTo>
                  <a:cubicBezTo>
                    <a:pt x="26" y="673"/>
                    <a:pt x="0" y="593"/>
                    <a:pt x="15" y="575"/>
                  </a:cubicBezTo>
                  <a:cubicBezTo>
                    <a:pt x="15" y="575"/>
                    <a:pt x="150" y="399"/>
                    <a:pt x="204" y="216"/>
                  </a:cubicBezTo>
                  <a:cubicBezTo>
                    <a:pt x="257" y="34"/>
                    <a:pt x="259" y="0"/>
                    <a:pt x="259" y="0"/>
                  </a:cubicBezTo>
                  <a:lnTo>
                    <a:pt x="286" y="2"/>
                  </a:lnTo>
                  <a:close/>
                </a:path>
              </a:pathLst>
            </a:custGeom>
            <a:solidFill>
              <a:srgbClr val="5B6F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9" name="Group 299"/>
          <p:cNvGrpSpPr/>
          <p:nvPr/>
        </p:nvGrpSpPr>
        <p:grpSpPr bwMode="auto">
          <a:xfrm>
            <a:off x="6551613" y="4168775"/>
            <a:ext cx="5565775" cy="3089275"/>
            <a:chOff x="0" y="0"/>
            <a:chExt cx="4124325" cy="2288660"/>
          </a:xfrm>
        </p:grpSpPr>
        <p:sp>
          <p:nvSpPr>
            <p:cNvPr id="150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55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56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9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0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4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5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6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9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0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1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2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8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9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0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3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4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2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3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4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9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0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201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09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210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1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2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3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4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6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7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8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9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0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1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2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3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4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5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6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7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8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29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0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1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2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3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4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5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6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7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8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39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40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41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242" name="Group 392"/>
          <p:cNvGrpSpPr/>
          <p:nvPr/>
        </p:nvGrpSpPr>
        <p:grpSpPr bwMode="auto">
          <a:xfrm>
            <a:off x="6119813" y="5732463"/>
            <a:ext cx="1016000" cy="1136650"/>
            <a:chOff x="0" y="0"/>
            <a:chExt cx="1641475" cy="1830388"/>
          </a:xfrm>
        </p:grpSpPr>
        <p:sp>
          <p:nvSpPr>
            <p:cNvPr id="243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4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245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7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1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2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3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5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6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7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61" name="Group 411"/>
          <p:cNvGrpSpPr/>
          <p:nvPr/>
        </p:nvGrpSpPr>
        <p:grpSpPr bwMode="auto">
          <a:xfrm>
            <a:off x="-20638" y="3854450"/>
            <a:ext cx="3179763" cy="3014663"/>
            <a:chOff x="0" y="0"/>
            <a:chExt cx="1567115" cy="1644030"/>
          </a:xfrm>
        </p:grpSpPr>
        <p:sp>
          <p:nvSpPr>
            <p:cNvPr id="262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3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4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5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7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8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9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0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2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3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4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5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" name="Freeform 126"/>
            <p:cNvSpPr>
              <a:spLocks noChangeArrowheads="1"/>
            </p:cNvSpPr>
            <p:nvPr/>
          </p:nvSpPr>
          <p:spPr bwMode="auto">
            <a:xfrm>
              <a:off x="780466" y="0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7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8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9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0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1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2" name="Freeform 153"/>
            <p:cNvSpPr>
              <a:spLocks noChangeArrowheads="1"/>
            </p:cNvSpPr>
            <p:nvPr/>
          </p:nvSpPr>
          <p:spPr bwMode="auto">
            <a:xfrm>
              <a:off x="1013708" y="432562"/>
              <a:ext cx="302999" cy="881276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3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4" name="Freeform 155"/>
            <p:cNvSpPr>
              <a:spLocks noChangeArrowheads="1"/>
            </p:cNvSpPr>
            <p:nvPr/>
          </p:nvSpPr>
          <p:spPr bwMode="auto">
            <a:xfrm>
              <a:off x="1116938" y="333740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5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" name="Freeform 157"/>
            <p:cNvSpPr>
              <a:spLocks noChangeArrowheads="1"/>
            </p:cNvSpPr>
            <p:nvPr/>
          </p:nvSpPr>
          <p:spPr bwMode="auto">
            <a:xfrm>
              <a:off x="1351859" y="505069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159"/>
            <p:cNvSpPr>
              <a:spLocks noChangeArrowheads="1"/>
            </p:cNvSpPr>
            <p:nvPr/>
          </p:nvSpPr>
          <p:spPr bwMode="auto">
            <a:xfrm>
              <a:off x="917032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Freeform 161"/>
            <p:cNvSpPr>
              <a:spLocks noChangeArrowheads="1"/>
            </p:cNvSpPr>
            <p:nvPr/>
          </p:nvSpPr>
          <p:spPr bwMode="auto">
            <a:xfrm>
              <a:off x="1435515" y="572638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1" name="Freeform 162"/>
            <p:cNvSpPr>
              <a:spLocks noChangeArrowheads="1"/>
            </p:cNvSpPr>
            <p:nvPr/>
          </p:nvSpPr>
          <p:spPr bwMode="auto">
            <a:xfrm>
              <a:off x="1246403" y="667968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2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0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1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2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5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6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7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8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9" name="Group 459"/>
          <p:cNvGrpSpPr/>
          <p:nvPr/>
        </p:nvGrpSpPr>
        <p:grpSpPr bwMode="auto">
          <a:xfrm>
            <a:off x="2438400" y="5021263"/>
            <a:ext cx="4157663" cy="1892300"/>
            <a:chOff x="0" y="0"/>
            <a:chExt cx="2033053" cy="924289"/>
          </a:xfrm>
        </p:grpSpPr>
        <p:sp>
          <p:nvSpPr>
            <p:cNvPr id="310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4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9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0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4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5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6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8" name="Group 478"/>
          <p:cNvGrpSpPr/>
          <p:nvPr/>
        </p:nvGrpSpPr>
        <p:grpSpPr bwMode="auto">
          <a:xfrm>
            <a:off x="50800" y="5270500"/>
            <a:ext cx="1530350" cy="674688"/>
            <a:chOff x="0" y="0"/>
            <a:chExt cx="3578226" cy="1574800"/>
          </a:xfrm>
        </p:grpSpPr>
        <p:sp>
          <p:nvSpPr>
            <p:cNvPr id="329" name="Freeform 183"/>
            <p:cNvSpPr>
              <a:spLocks noChangeArrowheads="1"/>
            </p:cNvSpPr>
            <p:nvPr/>
          </p:nvSpPr>
          <p:spPr bwMode="auto">
            <a:xfrm>
              <a:off x="1323975" y="287338"/>
              <a:ext cx="873125" cy="892175"/>
            </a:xfrm>
            <a:custGeom>
              <a:avLst/>
              <a:gdLst>
                <a:gd name="T0" fmla="*/ 1671315552 w 232"/>
                <a:gd name="T1" fmla="*/ 0 h 236"/>
                <a:gd name="T2" fmla="*/ 0 w 232"/>
                <a:gd name="T3" fmla="*/ 1686392209 h 236"/>
                <a:gd name="T4" fmla="*/ 1671315552 w 232"/>
                <a:gd name="T5" fmla="*/ 2147483647 h 236"/>
                <a:gd name="T6" fmla="*/ 2147483647 w 232"/>
                <a:gd name="T7" fmla="*/ 2147483647 h 236"/>
                <a:gd name="T8" fmla="*/ 2138719688 w 232"/>
                <a:gd name="T9" fmla="*/ 2147483647 h 236"/>
                <a:gd name="T10" fmla="*/ 2147483647 w 232"/>
                <a:gd name="T11" fmla="*/ 1257645416 h 236"/>
                <a:gd name="T12" fmla="*/ 1671315552 w 232"/>
                <a:gd name="T13" fmla="*/ 0 h 2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"/>
                <a:gd name="T22" fmla="*/ 0 h 236"/>
                <a:gd name="T23" fmla="*/ 232 w 232"/>
                <a:gd name="T24" fmla="*/ 236 h 2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" h="236">
                  <a:moveTo>
                    <a:pt x="118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83"/>
                    <a:pt x="52" y="236"/>
                    <a:pt x="118" y="236"/>
                  </a:cubicBezTo>
                  <a:cubicBezTo>
                    <a:pt x="135" y="236"/>
                    <a:pt x="152" y="232"/>
                    <a:pt x="166" y="226"/>
                  </a:cubicBezTo>
                  <a:cubicBezTo>
                    <a:pt x="157" y="211"/>
                    <a:pt x="151" y="194"/>
                    <a:pt x="151" y="176"/>
                  </a:cubicBezTo>
                  <a:cubicBezTo>
                    <a:pt x="151" y="129"/>
                    <a:pt x="187" y="92"/>
                    <a:pt x="232" y="88"/>
                  </a:cubicBezTo>
                  <a:cubicBezTo>
                    <a:pt x="219" y="37"/>
                    <a:pt x="172" y="0"/>
                    <a:pt x="118" y="0"/>
                  </a:cubicBezTo>
                </a:path>
              </a:pathLst>
            </a:custGeom>
            <a:solidFill>
              <a:srgbClr val="FFDE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" name="Freeform 184"/>
            <p:cNvSpPr>
              <a:spLocks noChangeArrowheads="1"/>
            </p:cNvSpPr>
            <p:nvPr/>
          </p:nvSpPr>
          <p:spPr bwMode="auto">
            <a:xfrm>
              <a:off x="1947863" y="620713"/>
              <a:ext cx="603250" cy="660400"/>
            </a:xfrm>
            <a:custGeom>
              <a:avLst/>
              <a:gdLst>
                <a:gd name="T0" fmla="*/ 1037714420 w 160"/>
                <a:gd name="T1" fmla="*/ 0 h 175"/>
                <a:gd name="T2" fmla="*/ 938208333 w 160"/>
                <a:gd name="T3" fmla="*/ 0 h 175"/>
                <a:gd name="T4" fmla="*/ 995068416 w 160"/>
                <a:gd name="T5" fmla="*/ 427225968 h 175"/>
                <a:gd name="T6" fmla="*/ 0 w 160"/>
                <a:gd name="T7" fmla="*/ 1965248510 h 175"/>
                <a:gd name="T8" fmla="*/ 1037714420 w 160"/>
                <a:gd name="T9" fmla="*/ 2147483647 h 175"/>
                <a:gd name="T10" fmla="*/ 2147483647 w 160"/>
                <a:gd name="T11" fmla="*/ 1253201456 h 175"/>
                <a:gd name="T12" fmla="*/ 1037714420 w 160"/>
                <a:gd name="T13" fmla="*/ 0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75"/>
                <a:gd name="T23" fmla="*/ 160 w 160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75">
                  <a:moveTo>
                    <a:pt x="73" y="0"/>
                  </a:moveTo>
                  <a:cubicBezTo>
                    <a:pt x="70" y="0"/>
                    <a:pt x="68" y="0"/>
                    <a:pt x="66" y="0"/>
                  </a:cubicBezTo>
                  <a:cubicBezTo>
                    <a:pt x="68" y="10"/>
                    <a:pt x="70" y="20"/>
                    <a:pt x="70" y="30"/>
                  </a:cubicBezTo>
                  <a:cubicBezTo>
                    <a:pt x="70" y="78"/>
                    <a:pt x="41" y="119"/>
                    <a:pt x="0" y="138"/>
                  </a:cubicBezTo>
                  <a:cubicBezTo>
                    <a:pt x="16" y="160"/>
                    <a:pt x="43" y="175"/>
                    <a:pt x="73" y="175"/>
                  </a:cubicBezTo>
                  <a:cubicBezTo>
                    <a:pt x="121" y="175"/>
                    <a:pt x="160" y="136"/>
                    <a:pt x="160" y="88"/>
                  </a:cubicBezTo>
                  <a:cubicBezTo>
                    <a:pt x="160" y="39"/>
                    <a:pt x="121" y="0"/>
                    <a:pt x="73" y="0"/>
                  </a:cubicBezTo>
                </a:path>
              </a:pathLst>
            </a:custGeom>
            <a:solidFill>
              <a:srgbClr val="FF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185"/>
            <p:cNvSpPr>
              <a:spLocks noChangeArrowheads="1"/>
            </p:cNvSpPr>
            <p:nvPr/>
          </p:nvSpPr>
          <p:spPr bwMode="auto">
            <a:xfrm>
              <a:off x="1892300" y="620713"/>
              <a:ext cx="319088" cy="520700"/>
            </a:xfrm>
            <a:custGeom>
              <a:avLst/>
              <a:gdLst>
                <a:gd name="T0" fmla="*/ 1141479133 w 85"/>
                <a:gd name="T1" fmla="*/ 0 h 138"/>
                <a:gd name="T2" fmla="*/ 0 w 85"/>
                <a:gd name="T3" fmla="*/ 1252853251 h 138"/>
                <a:gd name="T4" fmla="*/ 211386415 w 85"/>
                <a:gd name="T5" fmla="*/ 1964699203 h 138"/>
                <a:gd name="T6" fmla="*/ 1197848844 w 85"/>
                <a:gd name="T7" fmla="*/ 427109835 h 138"/>
                <a:gd name="T8" fmla="*/ 1141479133 w 85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38"/>
                <a:gd name="T17" fmla="*/ 85 w 85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38">
                  <a:moveTo>
                    <a:pt x="81" y="0"/>
                  </a:moveTo>
                  <a:cubicBezTo>
                    <a:pt x="36" y="4"/>
                    <a:pt x="0" y="41"/>
                    <a:pt x="0" y="88"/>
                  </a:cubicBezTo>
                  <a:cubicBezTo>
                    <a:pt x="0" y="106"/>
                    <a:pt x="6" y="123"/>
                    <a:pt x="15" y="138"/>
                  </a:cubicBezTo>
                  <a:cubicBezTo>
                    <a:pt x="56" y="119"/>
                    <a:pt x="85" y="78"/>
                    <a:pt x="85" y="30"/>
                  </a:cubicBezTo>
                  <a:cubicBezTo>
                    <a:pt x="85" y="20"/>
                    <a:pt x="83" y="10"/>
                    <a:pt x="81" y="0"/>
                  </a:cubicBezTo>
                </a:path>
              </a:pathLst>
            </a:custGeom>
            <a:solidFill>
              <a:srgbClr val="FFA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186"/>
            <p:cNvSpPr>
              <a:spLocks noChangeArrowheads="1"/>
            </p:cNvSpPr>
            <p:nvPr/>
          </p:nvSpPr>
          <p:spPr bwMode="auto">
            <a:xfrm>
              <a:off x="0" y="0"/>
              <a:ext cx="423863" cy="434975"/>
            </a:xfrm>
            <a:custGeom>
              <a:avLst/>
              <a:gdLst>
                <a:gd name="T0" fmla="*/ 801990057 w 113"/>
                <a:gd name="T1" fmla="*/ 0 h 115"/>
                <a:gd name="T2" fmla="*/ 0 w 113"/>
                <a:gd name="T3" fmla="*/ 829777222 h 115"/>
                <a:gd name="T4" fmla="*/ 801990057 w 113"/>
                <a:gd name="T5" fmla="*/ 1645245658 h 115"/>
                <a:gd name="T6" fmla="*/ 1252230089 w 113"/>
                <a:gd name="T7" fmla="*/ 1516485493 h 115"/>
                <a:gd name="T8" fmla="*/ 1097460078 w 113"/>
                <a:gd name="T9" fmla="*/ 1144517567 h 115"/>
                <a:gd name="T10" fmla="*/ 1589910113 w 113"/>
                <a:gd name="T11" fmla="*/ 615179469 h 115"/>
                <a:gd name="T12" fmla="*/ 801990057 w 113"/>
                <a:gd name="T13" fmla="*/ 0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15"/>
                <a:gd name="T23" fmla="*/ 113 w 113"/>
                <a:gd name="T24" fmla="*/ 115 h 1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15">
                  <a:moveTo>
                    <a:pt x="57" y="0"/>
                  </a:moveTo>
                  <a:cubicBezTo>
                    <a:pt x="25" y="0"/>
                    <a:pt x="0" y="26"/>
                    <a:pt x="0" y="58"/>
                  </a:cubicBezTo>
                  <a:cubicBezTo>
                    <a:pt x="0" y="90"/>
                    <a:pt x="25" y="115"/>
                    <a:pt x="57" y="115"/>
                  </a:cubicBezTo>
                  <a:cubicBezTo>
                    <a:pt x="69" y="115"/>
                    <a:pt x="80" y="112"/>
                    <a:pt x="89" y="106"/>
                  </a:cubicBezTo>
                  <a:cubicBezTo>
                    <a:pt x="82" y="99"/>
                    <a:pt x="78" y="90"/>
                    <a:pt x="78" y="80"/>
                  </a:cubicBezTo>
                  <a:cubicBezTo>
                    <a:pt x="78" y="60"/>
                    <a:pt x="93" y="44"/>
                    <a:pt x="113" y="43"/>
                  </a:cubicBezTo>
                  <a:cubicBezTo>
                    <a:pt x="106" y="18"/>
                    <a:pt x="84" y="0"/>
                    <a:pt x="57" y="0"/>
                  </a:cubicBezTo>
                </a:path>
              </a:pathLst>
            </a:custGeom>
            <a:solidFill>
              <a:srgbClr val="BAE5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187"/>
            <p:cNvSpPr>
              <a:spLocks noChangeArrowheads="1"/>
            </p:cNvSpPr>
            <p:nvPr/>
          </p:nvSpPr>
          <p:spPr bwMode="auto">
            <a:xfrm>
              <a:off x="334963" y="163513"/>
              <a:ext cx="239713" cy="279400"/>
            </a:xfrm>
            <a:custGeom>
              <a:avLst/>
              <a:gdLst>
                <a:gd name="T0" fmla="*/ 378780250 w 64"/>
                <a:gd name="T1" fmla="*/ 0 h 74"/>
                <a:gd name="T2" fmla="*/ 336691891 w 64"/>
                <a:gd name="T3" fmla="*/ 0 h 74"/>
                <a:gd name="T4" fmla="*/ 364749548 w 64"/>
                <a:gd name="T5" fmla="*/ 213835392 h 74"/>
                <a:gd name="T6" fmla="*/ 0 w 64"/>
                <a:gd name="T7" fmla="*/ 898112422 h 74"/>
                <a:gd name="T8" fmla="*/ 378780250 w 64"/>
                <a:gd name="T9" fmla="*/ 1054923784 h 74"/>
                <a:gd name="T10" fmla="*/ 897848787 w 64"/>
                <a:gd name="T11" fmla="*/ 527461892 h 74"/>
                <a:gd name="T12" fmla="*/ 378780250 w 64"/>
                <a:gd name="T13" fmla="*/ 0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4"/>
                <a:gd name="T23" fmla="*/ 64 w 6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4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5"/>
                    <a:pt x="26" y="10"/>
                    <a:pt x="26" y="15"/>
                  </a:cubicBezTo>
                  <a:cubicBezTo>
                    <a:pt x="26" y="35"/>
                    <a:pt x="15" y="53"/>
                    <a:pt x="0" y="63"/>
                  </a:cubicBezTo>
                  <a:cubicBezTo>
                    <a:pt x="6" y="70"/>
                    <a:pt x="16" y="74"/>
                    <a:pt x="27" y="74"/>
                  </a:cubicBezTo>
                  <a:cubicBezTo>
                    <a:pt x="47" y="74"/>
                    <a:pt x="64" y="58"/>
                    <a:pt x="64" y="37"/>
                  </a:cubicBezTo>
                  <a:cubicBezTo>
                    <a:pt x="64" y="16"/>
                    <a:pt x="47" y="0"/>
                    <a:pt x="27" y="0"/>
                  </a:cubicBezTo>
                </a:path>
              </a:pathLst>
            </a:custGeom>
            <a:solidFill>
              <a:srgbClr val="D8E4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188"/>
            <p:cNvSpPr>
              <a:spLocks noChangeArrowheads="1"/>
            </p:cNvSpPr>
            <p:nvPr/>
          </p:nvSpPr>
          <p:spPr bwMode="auto">
            <a:xfrm>
              <a:off x="293688" y="163513"/>
              <a:ext cx="138113" cy="238125"/>
            </a:xfrm>
            <a:custGeom>
              <a:avLst/>
              <a:gdLst>
                <a:gd name="T0" fmla="*/ 487677003 w 37"/>
                <a:gd name="T1" fmla="*/ 0 h 63"/>
                <a:gd name="T2" fmla="*/ 0 w 37"/>
                <a:gd name="T3" fmla="*/ 528603482 h 63"/>
                <a:gd name="T4" fmla="*/ 153271835 w 37"/>
                <a:gd name="T5" fmla="*/ 900055804 h 63"/>
                <a:gd name="T6" fmla="*/ 515545967 w 37"/>
                <a:gd name="T7" fmla="*/ 214297381 h 63"/>
                <a:gd name="T8" fmla="*/ 487677003 w 37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63"/>
                <a:gd name="T17" fmla="*/ 37 w 37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63">
                  <a:moveTo>
                    <a:pt x="35" y="0"/>
                  </a:moveTo>
                  <a:cubicBezTo>
                    <a:pt x="15" y="1"/>
                    <a:pt x="0" y="17"/>
                    <a:pt x="0" y="37"/>
                  </a:cubicBezTo>
                  <a:cubicBezTo>
                    <a:pt x="0" y="47"/>
                    <a:pt x="4" y="56"/>
                    <a:pt x="11" y="63"/>
                  </a:cubicBezTo>
                  <a:cubicBezTo>
                    <a:pt x="26" y="53"/>
                    <a:pt x="37" y="35"/>
                    <a:pt x="37" y="15"/>
                  </a:cubicBezTo>
                  <a:cubicBezTo>
                    <a:pt x="37" y="10"/>
                    <a:pt x="36" y="5"/>
                    <a:pt x="35" y="0"/>
                  </a:cubicBezTo>
                </a:path>
              </a:pathLst>
            </a:custGeom>
            <a:solidFill>
              <a:srgbClr val="B2D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Oval 189"/>
            <p:cNvSpPr>
              <a:spLocks noChangeArrowheads="1"/>
            </p:cNvSpPr>
            <p:nvPr/>
          </p:nvSpPr>
          <p:spPr bwMode="auto">
            <a:xfrm>
              <a:off x="2235200" y="1349375"/>
              <a:ext cx="225425" cy="225425"/>
            </a:xfrm>
            <a:prstGeom prst="ellipse">
              <a:avLst/>
            </a:prstGeom>
            <a:solidFill>
              <a:srgbClr val="D8C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6" name="Freeform 190"/>
            <p:cNvSpPr>
              <a:spLocks noChangeArrowheads="1"/>
            </p:cNvSpPr>
            <p:nvPr/>
          </p:nvSpPr>
          <p:spPr bwMode="auto">
            <a:xfrm>
              <a:off x="2979738" y="996950"/>
              <a:ext cx="330200" cy="328613"/>
            </a:xfrm>
            <a:custGeom>
              <a:avLst/>
              <a:gdLst>
                <a:gd name="T0" fmla="*/ 492785977 w 88"/>
                <a:gd name="T1" fmla="*/ 0 h 87"/>
                <a:gd name="T2" fmla="*/ 0 w 88"/>
                <a:gd name="T3" fmla="*/ 613478922 h 87"/>
                <a:gd name="T4" fmla="*/ 619500227 w 88"/>
                <a:gd name="T5" fmla="*/ 1241224181 h 87"/>
                <a:gd name="T6" fmla="*/ 1239000455 w 88"/>
                <a:gd name="T7" fmla="*/ 613478922 h 87"/>
                <a:gd name="T8" fmla="*/ 1239000455 w 88"/>
                <a:gd name="T9" fmla="*/ 613478922 h 87"/>
                <a:gd name="T10" fmla="*/ 492785977 w 88"/>
                <a:gd name="T11" fmla="*/ 0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7"/>
                <a:gd name="T20" fmla="*/ 88 w 8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7">
                  <a:moveTo>
                    <a:pt x="35" y="0"/>
                  </a:moveTo>
                  <a:cubicBezTo>
                    <a:pt x="15" y="4"/>
                    <a:pt x="0" y="22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63" y="40"/>
                    <a:pt x="43" y="23"/>
                    <a:pt x="35" y="0"/>
                  </a:cubicBezTo>
                </a:path>
              </a:pathLst>
            </a:custGeom>
            <a:solidFill>
              <a:srgbClr val="FF7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7" name="Oval 191"/>
            <p:cNvSpPr>
              <a:spLocks noChangeArrowheads="1"/>
            </p:cNvSpPr>
            <p:nvPr/>
          </p:nvSpPr>
          <p:spPr bwMode="auto">
            <a:xfrm>
              <a:off x="2795588" y="846138"/>
              <a:ext cx="127000" cy="125413"/>
            </a:xfrm>
            <a:prstGeom prst="ellipse">
              <a:avLst/>
            </a:prstGeom>
            <a:solidFill>
              <a:srgbClr val="CAC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8" name="Freeform 192"/>
            <p:cNvSpPr>
              <a:spLocks noChangeArrowheads="1"/>
            </p:cNvSpPr>
            <p:nvPr/>
          </p:nvSpPr>
          <p:spPr bwMode="auto">
            <a:xfrm>
              <a:off x="3100388" y="681038"/>
              <a:ext cx="477838" cy="479425"/>
            </a:xfrm>
            <a:custGeom>
              <a:avLst/>
              <a:gdLst>
                <a:gd name="T0" fmla="*/ 891856408 w 127"/>
                <a:gd name="T1" fmla="*/ 0 h 127"/>
                <a:gd name="T2" fmla="*/ 0 w 127"/>
                <a:gd name="T3" fmla="*/ 897789375 h 127"/>
                <a:gd name="T4" fmla="*/ 42471144 w 127"/>
                <a:gd name="T5" fmla="*/ 1197052500 h 127"/>
                <a:gd name="T6" fmla="*/ 169877053 w 127"/>
                <a:gd name="T7" fmla="*/ 1182801875 h 127"/>
                <a:gd name="T8" fmla="*/ 792759580 w 127"/>
                <a:gd name="T9" fmla="*/ 1809829375 h 127"/>
                <a:gd name="T10" fmla="*/ 891856408 w 127"/>
                <a:gd name="T11" fmla="*/ 1809829375 h 127"/>
                <a:gd name="T12" fmla="*/ 1797867356 w 127"/>
                <a:gd name="T13" fmla="*/ 897789375 h 127"/>
                <a:gd name="T14" fmla="*/ 891856408 w 127"/>
                <a:gd name="T15" fmla="*/ 0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"/>
                <a:gd name="T25" fmla="*/ 0 h 127"/>
                <a:gd name="T26" fmla="*/ 127 w 127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" h="127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71"/>
                    <a:pt x="1" y="78"/>
                    <a:pt x="3" y="84"/>
                  </a:cubicBezTo>
                  <a:cubicBezTo>
                    <a:pt x="6" y="83"/>
                    <a:pt x="9" y="83"/>
                    <a:pt x="12" y="83"/>
                  </a:cubicBezTo>
                  <a:cubicBezTo>
                    <a:pt x="36" y="83"/>
                    <a:pt x="55" y="103"/>
                    <a:pt x="56" y="127"/>
                  </a:cubicBezTo>
                  <a:cubicBezTo>
                    <a:pt x="58" y="127"/>
                    <a:pt x="61" y="127"/>
                    <a:pt x="63" y="127"/>
                  </a:cubicBezTo>
                  <a:cubicBezTo>
                    <a:pt x="98" y="127"/>
                    <a:pt x="127" y="99"/>
                    <a:pt x="127" y="63"/>
                  </a:cubicBezTo>
                  <a:cubicBezTo>
                    <a:pt x="127" y="28"/>
                    <a:pt x="98" y="0"/>
                    <a:pt x="63" y="0"/>
                  </a:cubicBezTo>
                </a:path>
              </a:pathLst>
            </a:custGeom>
            <a:solidFill>
              <a:srgbClr val="9CC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9" name="Freeform 193"/>
            <p:cNvSpPr>
              <a:spLocks noChangeArrowheads="1"/>
            </p:cNvSpPr>
            <p:nvPr/>
          </p:nvSpPr>
          <p:spPr bwMode="auto">
            <a:xfrm>
              <a:off x="3111500" y="993775"/>
              <a:ext cx="198438" cy="166688"/>
            </a:xfrm>
            <a:custGeom>
              <a:avLst/>
              <a:gdLst>
                <a:gd name="T0" fmla="*/ 126165383 w 53"/>
                <a:gd name="T1" fmla="*/ 0 h 44"/>
                <a:gd name="T2" fmla="*/ 0 w 53"/>
                <a:gd name="T3" fmla="*/ 14350321 h 44"/>
                <a:gd name="T4" fmla="*/ 742974337 w 53"/>
                <a:gd name="T5" fmla="*/ 631474758 h 44"/>
                <a:gd name="T6" fmla="*/ 126165383 w 5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4"/>
                <a:gd name="T14" fmla="*/ 53 w 5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8" y="24"/>
                    <a:pt x="28" y="41"/>
                    <a:pt x="53" y="44"/>
                  </a:cubicBezTo>
                  <a:cubicBezTo>
                    <a:pt x="52" y="20"/>
                    <a:pt x="33" y="0"/>
                    <a:pt x="9" y="0"/>
                  </a:cubicBezTo>
                </a:path>
              </a:pathLst>
            </a:custGeom>
            <a:solidFill>
              <a:srgbClr val="9C9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0" name="组合 339"/>
          <p:cNvGrpSpPr/>
          <p:nvPr/>
        </p:nvGrpSpPr>
        <p:grpSpPr bwMode="auto">
          <a:xfrm>
            <a:off x="5472016" y="1578138"/>
            <a:ext cx="4119563" cy="558800"/>
            <a:chOff x="6102748" y="1607214"/>
            <a:chExt cx="4120738" cy="558141"/>
          </a:xfrm>
        </p:grpSpPr>
        <p:sp>
          <p:nvSpPr>
            <p:cNvPr id="341" name="椭圆 340"/>
            <p:cNvSpPr/>
            <p:nvPr/>
          </p:nvSpPr>
          <p:spPr>
            <a:xfrm>
              <a:off x="6223432" y="1654783"/>
              <a:ext cx="487502" cy="48678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2" name="圆角矩形 341"/>
            <p:cNvSpPr/>
            <p:nvPr/>
          </p:nvSpPr>
          <p:spPr>
            <a:xfrm>
              <a:off x="6102748" y="1607214"/>
              <a:ext cx="4120738" cy="55814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343" name="组合 378"/>
            <p:cNvGrpSpPr/>
            <p:nvPr/>
          </p:nvGrpSpPr>
          <p:grpSpPr bwMode="auto">
            <a:xfrm>
              <a:off x="6182146" y="1662710"/>
              <a:ext cx="3931041" cy="477275"/>
              <a:chOff x="5583460" y="1763290"/>
              <a:chExt cx="3931041" cy="477275"/>
            </a:xfrm>
          </p:grpSpPr>
          <p:sp>
            <p:nvSpPr>
              <p:cNvPr id="344" name="矩形 343"/>
              <p:cNvSpPr/>
              <p:nvPr/>
            </p:nvSpPr>
            <p:spPr>
              <a:xfrm>
                <a:off x="6089189" y="1801345"/>
                <a:ext cx="3425312" cy="3996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CN" sz="2000" b="1" kern="0" dirty="0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HĐ 1: </a:t>
                </a:r>
                <a:r>
                  <a:rPr lang="en-US" altLang="zh-CN" sz="2000" b="1" kern="0" dirty="0" err="1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Tìm</a:t>
                </a:r>
                <a:r>
                  <a:rPr lang="en-US" altLang="zh-CN" sz="2000" b="1" kern="0" dirty="0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</a:t>
                </a:r>
                <a:r>
                  <a:rPr lang="en-US" altLang="zh-CN" sz="2000" b="1" kern="0" dirty="0" err="1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Hiểu</a:t>
                </a:r>
                <a:r>
                  <a:rPr lang="en-US" altLang="zh-CN" sz="2000" b="1" kern="0" dirty="0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</a:t>
                </a:r>
                <a:r>
                  <a:rPr lang="en-US" altLang="zh-CN" sz="2000" b="1" kern="0" dirty="0" err="1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kiến</a:t>
                </a:r>
                <a:r>
                  <a:rPr lang="en-US" altLang="zh-CN" sz="2000" b="1" kern="0" dirty="0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</a:t>
                </a:r>
                <a:r>
                  <a:rPr lang="en-US" altLang="zh-CN" sz="2000" b="1" kern="0" dirty="0" err="1" smtClean="0">
                    <a:solidFill>
                      <a:srgbClr val="92D05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thức</a:t>
                </a:r>
                <a:endParaRPr lang="zh-CN" altLang="en-US" sz="2000" b="1" kern="0" dirty="0">
                  <a:solidFill>
                    <a:srgbClr val="92D05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5" name="矩形 344"/>
              <p:cNvSpPr/>
              <p:nvPr/>
            </p:nvSpPr>
            <p:spPr>
              <a:xfrm>
                <a:off x="5583460" y="1763290"/>
                <a:ext cx="579603" cy="477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CN" sz="24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  <a:endPara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46" name="组合 345"/>
          <p:cNvGrpSpPr/>
          <p:nvPr/>
        </p:nvGrpSpPr>
        <p:grpSpPr bwMode="auto">
          <a:xfrm>
            <a:off x="5472016" y="3689888"/>
            <a:ext cx="4119563" cy="557213"/>
            <a:chOff x="6102748" y="1583464"/>
            <a:chExt cx="4120738" cy="558141"/>
          </a:xfrm>
        </p:grpSpPr>
        <p:sp>
          <p:nvSpPr>
            <p:cNvPr id="347" name="椭圆 346"/>
            <p:cNvSpPr/>
            <p:nvPr/>
          </p:nvSpPr>
          <p:spPr>
            <a:xfrm>
              <a:off x="6223432" y="1618447"/>
              <a:ext cx="487502" cy="4881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8" name="圆角矩形 347"/>
            <p:cNvSpPr/>
            <p:nvPr/>
          </p:nvSpPr>
          <p:spPr>
            <a:xfrm>
              <a:off x="6102748" y="1583464"/>
              <a:ext cx="4120738" cy="558141"/>
            </a:xfrm>
            <a:prstGeom prst="roundRect">
              <a:avLst/>
            </a:prstGeom>
            <a:noFill/>
            <a:ln w="31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349" name="组合 384"/>
            <p:cNvGrpSpPr/>
            <p:nvPr/>
          </p:nvGrpSpPr>
          <p:grpSpPr bwMode="auto">
            <a:xfrm>
              <a:off x="6182146" y="1637529"/>
              <a:ext cx="3478063" cy="464382"/>
              <a:chOff x="5583460" y="1738109"/>
              <a:chExt cx="3478063" cy="464382"/>
            </a:xfrm>
          </p:grpSpPr>
          <p:sp>
            <p:nvSpPr>
              <p:cNvPr id="350" name="矩形 349"/>
              <p:cNvSpPr/>
              <p:nvPr/>
            </p:nvSpPr>
            <p:spPr>
              <a:xfrm>
                <a:off x="6540562" y="1801715"/>
                <a:ext cx="2520961" cy="400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CN" sz="2000" b="1" kern="0" dirty="0" smtClean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HĐ 2: </a:t>
                </a:r>
                <a:r>
                  <a:rPr lang="en-US" altLang="zh-CN" sz="2000" b="1" kern="0" dirty="0" err="1" smtClean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Trải</a:t>
                </a:r>
                <a:r>
                  <a:rPr lang="en-US" altLang="zh-CN" sz="2000" b="1" kern="0" dirty="0" smtClean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</a:t>
                </a:r>
                <a:r>
                  <a:rPr lang="en-US" altLang="zh-CN" sz="2000" b="1" kern="0" dirty="0" err="1" smtClean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nghiệm</a:t>
                </a:r>
                <a:endParaRPr lang="zh-CN" altLang="en-US" sz="2000" b="1" kern="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1" name="矩形 350"/>
              <p:cNvSpPr/>
              <p:nvPr/>
            </p:nvSpPr>
            <p:spPr>
              <a:xfrm>
                <a:off x="5583460" y="1738109"/>
                <a:ext cx="563724" cy="461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zh-CN" sz="2400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  <a:endPara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64" name="Text Box 2"/>
          <p:cNvSpPr txBox="1">
            <a:spLocks noChangeArrowheads="1"/>
          </p:cNvSpPr>
          <p:nvPr/>
        </p:nvSpPr>
        <p:spPr bwMode="auto">
          <a:xfrm>
            <a:off x="2914650" y="1920875"/>
            <a:ext cx="1787525" cy="174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3500" b="1" baseline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 eaLnBrk="0" hangingPunct="0">
              <a:defRPr baseline="-25000"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aseline="-25000"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5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NỘI DUNG</a:t>
            </a:r>
            <a:r>
              <a:rPr lang="en-US" altLang="zh-CN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endParaRPr lang="zh-CN" altLang="en-US" sz="2200" dirty="0">
              <a:solidFill>
                <a:schemeClr val="tx1">
                  <a:lumMod val="50000"/>
                  <a:lumOff val="50000"/>
                </a:schemeClr>
              </a:solidFill>
              <a:latin typeface="迷你简卡通" pitchFamily="65" charset="-122"/>
              <a:ea typeface="迷你简卡通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5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14:shred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  <p:bldP spid="36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22225" y="6188075"/>
            <a:ext cx="457200" cy="1266825"/>
            <a:chOff x="0" y="0"/>
            <a:chExt cx="459002" cy="1266151"/>
          </a:xfrm>
        </p:grpSpPr>
        <p:sp>
          <p:nvSpPr>
            <p:cNvPr id="3" name="Freeform 234"/>
            <p:cNvSpPr>
              <a:spLocks noChangeArrowheads="1"/>
            </p:cNvSpPr>
            <p:nvPr/>
          </p:nvSpPr>
          <p:spPr bwMode="auto">
            <a:xfrm>
              <a:off x="305421" y="1404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235"/>
            <p:cNvSpPr>
              <a:spLocks noChangeArrowheads="1"/>
            </p:cNvSpPr>
            <p:nvPr/>
          </p:nvSpPr>
          <p:spPr bwMode="auto">
            <a:xfrm>
              <a:off x="393541" y="1404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34"/>
            <p:cNvSpPr>
              <a:spLocks noChangeArrowheads="1"/>
            </p:cNvSpPr>
            <p:nvPr/>
          </p:nvSpPr>
          <p:spPr bwMode="auto">
            <a:xfrm>
              <a:off x="158542" y="6881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35"/>
            <p:cNvSpPr>
              <a:spLocks noChangeArrowheads="1"/>
            </p:cNvSpPr>
            <p:nvPr/>
          </p:nvSpPr>
          <p:spPr bwMode="auto">
            <a:xfrm>
              <a:off x="246662" y="6881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34"/>
            <p:cNvSpPr>
              <a:spLocks noChangeArrowheads="1"/>
            </p:cNvSpPr>
            <p:nvPr/>
          </p:nvSpPr>
          <p:spPr bwMode="auto">
            <a:xfrm>
              <a:off x="0" y="0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35"/>
            <p:cNvSpPr>
              <a:spLocks noChangeArrowheads="1"/>
            </p:cNvSpPr>
            <p:nvPr/>
          </p:nvSpPr>
          <p:spPr bwMode="auto">
            <a:xfrm>
              <a:off x="88120" y="0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9"/>
          <p:cNvGrpSpPr/>
          <p:nvPr/>
        </p:nvGrpSpPr>
        <p:grpSpPr bwMode="auto">
          <a:xfrm>
            <a:off x="0" y="4114800"/>
            <a:ext cx="12211050" cy="3371850"/>
            <a:chOff x="0" y="0"/>
            <a:chExt cx="12211050" cy="3371850"/>
          </a:xfrm>
        </p:grpSpPr>
        <p:sp>
          <p:nvSpPr>
            <p:cNvPr id="10" name="Freeform 150"/>
            <p:cNvSpPr>
              <a:spLocks noChangeArrowheads="1"/>
            </p:cNvSpPr>
            <p:nvPr/>
          </p:nvSpPr>
          <p:spPr bwMode="auto">
            <a:xfrm>
              <a:off x="6110989" y="164667"/>
              <a:ext cx="2573237" cy="1627757"/>
            </a:xfrm>
            <a:custGeom>
              <a:avLst/>
              <a:gdLst>
                <a:gd name="T0" fmla="*/ 0 w 10429"/>
                <a:gd name="T1" fmla="*/ 58258088 h 10530"/>
                <a:gd name="T2" fmla="*/ 223307575 w 10429"/>
                <a:gd name="T3" fmla="*/ 245004171 h 10530"/>
                <a:gd name="T4" fmla="*/ 629194321 w 10429"/>
                <a:gd name="T5" fmla="*/ 212959773 h 10530"/>
                <a:gd name="T6" fmla="*/ 586578368 w 10429"/>
                <a:gd name="T7" fmla="*/ 6045579 h 10530"/>
                <a:gd name="T8" fmla="*/ 0 w 10429"/>
                <a:gd name="T9" fmla="*/ 58258088 h 105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29"/>
                <a:gd name="T16" fmla="*/ 0 h 10530"/>
                <a:gd name="T17" fmla="*/ 10429 w 10429"/>
                <a:gd name="T18" fmla="*/ 10530 h 105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29" h="10530">
                  <a:moveTo>
                    <a:pt x="0" y="2438"/>
                  </a:moveTo>
                  <a:cubicBezTo>
                    <a:pt x="3333" y="10828"/>
                    <a:pt x="1946" y="9174"/>
                    <a:pt x="3668" y="10253"/>
                  </a:cubicBezTo>
                  <a:cubicBezTo>
                    <a:pt x="5390" y="11332"/>
                    <a:pt x="10335" y="8912"/>
                    <a:pt x="10335" y="8912"/>
                  </a:cubicBezTo>
                  <a:cubicBezTo>
                    <a:pt x="9635" y="253"/>
                    <a:pt x="11357" y="1332"/>
                    <a:pt x="9635" y="253"/>
                  </a:cubicBezTo>
                  <a:cubicBezTo>
                    <a:pt x="7913" y="-826"/>
                    <a:pt x="1473" y="1852"/>
                    <a:pt x="0" y="2438"/>
                  </a:cubicBezTo>
                  <a:close/>
                </a:path>
              </a:pathLst>
            </a:custGeom>
            <a:solidFill>
              <a:srgbClr val="AE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Oval 151"/>
            <p:cNvSpPr>
              <a:spLocks noChangeArrowheads="1"/>
            </p:cNvSpPr>
            <p:nvPr/>
          </p:nvSpPr>
          <p:spPr bwMode="auto">
            <a:xfrm>
              <a:off x="7636313" y="856494"/>
              <a:ext cx="470819" cy="297704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" name="Oval 152"/>
            <p:cNvSpPr>
              <a:spLocks noChangeArrowheads="1"/>
            </p:cNvSpPr>
            <p:nvPr/>
          </p:nvSpPr>
          <p:spPr bwMode="auto">
            <a:xfrm>
              <a:off x="7235991" y="1181262"/>
              <a:ext cx="261845" cy="165568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" name="Oval 153"/>
            <p:cNvSpPr>
              <a:spLocks noChangeArrowheads="1"/>
            </p:cNvSpPr>
            <p:nvPr/>
          </p:nvSpPr>
          <p:spPr bwMode="auto">
            <a:xfrm>
              <a:off x="7676597" y="1338870"/>
              <a:ext cx="382697" cy="241983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4" name="Oval 154"/>
            <p:cNvSpPr>
              <a:spLocks noChangeArrowheads="1"/>
            </p:cNvSpPr>
            <p:nvPr/>
          </p:nvSpPr>
          <p:spPr bwMode="auto">
            <a:xfrm>
              <a:off x="6886026" y="1478965"/>
              <a:ext cx="380180" cy="240392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5" name="Oval 155"/>
            <p:cNvSpPr>
              <a:spLocks noChangeArrowheads="1"/>
            </p:cNvSpPr>
            <p:nvPr/>
          </p:nvSpPr>
          <p:spPr bwMode="auto">
            <a:xfrm>
              <a:off x="6677052" y="977486"/>
              <a:ext cx="440606" cy="278600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156"/>
            <p:cNvSpPr>
              <a:spLocks noChangeArrowheads="1"/>
            </p:cNvSpPr>
            <p:nvPr/>
          </p:nvSpPr>
          <p:spPr bwMode="auto">
            <a:xfrm>
              <a:off x="8207840" y="1225837"/>
              <a:ext cx="178760" cy="113032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Freeform 157"/>
            <p:cNvSpPr>
              <a:spLocks noChangeArrowheads="1"/>
            </p:cNvSpPr>
            <p:nvPr/>
          </p:nvSpPr>
          <p:spPr bwMode="auto">
            <a:xfrm>
              <a:off x="9917388" y="234024"/>
              <a:ext cx="614329" cy="218104"/>
            </a:xfrm>
            <a:custGeom>
              <a:avLst/>
              <a:gdLst>
                <a:gd name="T0" fmla="*/ 2147483647 w 103"/>
                <a:gd name="T1" fmla="*/ 70703300 h 58"/>
                <a:gd name="T2" fmla="*/ 0 w 103"/>
                <a:gd name="T3" fmla="*/ 0 h 58"/>
                <a:gd name="T4" fmla="*/ 71148841 w 103"/>
                <a:gd name="T5" fmla="*/ 820161290 h 58"/>
                <a:gd name="T6" fmla="*/ 2147483647 w 103"/>
                <a:gd name="T7" fmla="*/ 763597146 h 58"/>
                <a:gd name="T8" fmla="*/ 2147483647 w 103"/>
                <a:gd name="T9" fmla="*/ 7070330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58"/>
                <a:gd name="T17" fmla="*/ 103 w 10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58">
                  <a:moveTo>
                    <a:pt x="103" y="5"/>
                  </a:moveTo>
                  <a:cubicBezTo>
                    <a:pt x="103" y="5"/>
                    <a:pt x="58" y="2"/>
                    <a:pt x="0" y="0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03" y="54"/>
                    <a:pt x="103" y="54"/>
                    <a:pt x="103" y="54"/>
                  </a:cubicBezTo>
                  <a:lnTo>
                    <a:pt x="103" y="5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58"/>
            <p:cNvSpPr>
              <a:spLocks noChangeArrowheads="1"/>
            </p:cNvSpPr>
            <p:nvPr/>
          </p:nvSpPr>
          <p:spPr bwMode="auto">
            <a:xfrm>
              <a:off x="10048310" y="399592"/>
              <a:ext cx="601741" cy="200592"/>
            </a:xfrm>
            <a:custGeom>
              <a:avLst/>
              <a:gdLst>
                <a:gd name="T0" fmla="*/ 1515030256 w 239"/>
                <a:gd name="T1" fmla="*/ 0 h 126"/>
                <a:gd name="T2" fmla="*/ 0 w 239"/>
                <a:gd name="T3" fmla="*/ 17741248 h 126"/>
                <a:gd name="T4" fmla="*/ 31695889 w 239"/>
                <a:gd name="T5" fmla="*/ 319342464 h 126"/>
                <a:gd name="T6" fmla="*/ 1515030256 w 239"/>
                <a:gd name="T7" fmla="*/ 301601216 h 126"/>
                <a:gd name="T8" fmla="*/ 1515030256 w 239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26"/>
                <a:gd name="T17" fmla="*/ 239 w 239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26">
                  <a:moveTo>
                    <a:pt x="239" y="0"/>
                  </a:moveTo>
                  <a:lnTo>
                    <a:pt x="0" y="7"/>
                  </a:lnTo>
                  <a:lnTo>
                    <a:pt x="5" y="126"/>
                  </a:lnTo>
                  <a:lnTo>
                    <a:pt x="239" y="11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59"/>
            <p:cNvSpPr>
              <a:spLocks noChangeArrowheads="1"/>
            </p:cNvSpPr>
            <p:nvPr/>
          </p:nvSpPr>
          <p:spPr bwMode="auto">
            <a:xfrm>
              <a:off x="10078523" y="749831"/>
              <a:ext cx="571528" cy="238800"/>
            </a:xfrm>
            <a:custGeom>
              <a:avLst/>
              <a:gdLst>
                <a:gd name="T0" fmla="*/ 1438961475 w 227"/>
                <a:gd name="T1" fmla="*/ 0 h 150"/>
                <a:gd name="T2" fmla="*/ 0 w 227"/>
                <a:gd name="T3" fmla="*/ 43085888 h 150"/>
                <a:gd name="T4" fmla="*/ 31695885 w 227"/>
                <a:gd name="T5" fmla="*/ 380169600 h 150"/>
                <a:gd name="T6" fmla="*/ 1438961475 w 227"/>
                <a:gd name="T7" fmla="*/ 367497280 h 150"/>
                <a:gd name="T8" fmla="*/ 1438961475 w 227"/>
                <a:gd name="T9" fmla="*/ 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150"/>
                <a:gd name="T17" fmla="*/ 227 w 227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150">
                  <a:moveTo>
                    <a:pt x="227" y="0"/>
                  </a:moveTo>
                  <a:lnTo>
                    <a:pt x="0" y="17"/>
                  </a:lnTo>
                  <a:lnTo>
                    <a:pt x="5" y="150"/>
                  </a:lnTo>
                  <a:lnTo>
                    <a:pt x="227" y="145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60"/>
            <p:cNvSpPr>
              <a:spLocks noChangeArrowheads="1"/>
            </p:cNvSpPr>
            <p:nvPr/>
          </p:nvSpPr>
          <p:spPr bwMode="auto">
            <a:xfrm>
              <a:off x="10091111" y="980670"/>
              <a:ext cx="558939" cy="181488"/>
            </a:xfrm>
            <a:custGeom>
              <a:avLst/>
              <a:gdLst>
                <a:gd name="T0" fmla="*/ 1407264891 w 222"/>
                <a:gd name="T1" fmla="*/ 0 h 114"/>
                <a:gd name="T2" fmla="*/ 0 w 222"/>
                <a:gd name="T3" fmla="*/ 12672320 h 114"/>
                <a:gd name="T4" fmla="*/ 44372707 w 222"/>
                <a:gd name="T5" fmla="*/ 288928896 h 114"/>
                <a:gd name="T6" fmla="*/ 1407264891 w 222"/>
                <a:gd name="T7" fmla="*/ 250911936 h 114"/>
                <a:gd name="T8" fmla="*/ 1407264891 w 22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14"/>
                <a:gd name="T17" fmla="*/ 222 w 22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14">
                  <a:moveTo>
                    <a:pt x="222" y="0"/>
                  </a:moveTo>
                  <a:lnTo>
                    <a:pt x="0" y="5"/>
                  </a:lnTo>
                  <a:lnTo>
                    <a:pt x="7" y="114"/>
                  </a:lnTo>
                  <a:lnTo>
                    <a:pt x="222" y="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61"/>
            <p:cNvSpPr>
              <a:spLocks noChangeArrowheads="1"/>
            </p:cNvSpPr>
            <p:nvPr/>
          </p:nvSpPr>
          <p:spPr bwMode="auto">
            <a:xfrm>
              <a:off x="10108736" y="1138278"/>
              <a:ext cx="541315" cy="299295"/>
            </a:xfrm>
            <a:custGeom>
              <a:avLst/>
              <a:gdLst>
                <a:gd name="T0" fmla="*/ 0 w 215"/>
                <a:gd name="T1" fmla="*/ 38016833 h 188"/>
                <a:gd name="T2" fmla="*/ 44372724 w 215"/>
                <a:gd name="T3" fmla="*/ 476476048 h 188"/>
                <a:gd name="T4" fmla="*/ 1362892694 w 215"/>
                <a:gd name="T5" fmla="*/ 451131493 h 188"/>
                <a:gd name="T6" fmla="*/ 1362892694 w 215"/>
                <a:gd name="T7" fmla="*/ 0 h 188"/>
                <a:gd name="T8" fmla="*/ 0 w 215"/>
                <a:gd name="T9" fmla="*/ 38016833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188"/>
                <a:gd name="T17" fmla="*/ 215 w 215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188">
                  <a:moveTo>
                    <a:pt x="0" y="15"/>
                  </a:moveTo>
                  <a:lnTo>
                    <a:pt x="7" y="188"/>
                  </a:lnTo>
                  <a:lnTo>
                    <a:pt x="215" y="178"/>
                  </a:lnTo>
                  <a:lnTo>
                    <a:pt x="2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62"/>
            <p:cNvSpPr>
              <a:spLocks noChangeArrowheads="1"/>
            </p:cNvSpPr>
            <p:nvPr/>
          </p:nvSpPr>
          <p:spPr bwMode="auto">
            <a:xfrm>
              <a:off x="10060898" y="589039"/>
              <a:ext cx="589152" cy="187856"/>
            </a:xfrm>
            <a:custGeom>
              <a:avLst/>
              <a:gdLst>
                <a:gd name="T0" fmla="*/ 1483333671 w 234"/>
                <a:gd name="T1" fmla="*/ 0 h 118"/>
                <a:gd name="T2" fmla="*/ 0 w 234"/>
                <a:gd name="T3" fmla="*/ 17741248 h 118"/>
                <a:gd name="T4" fmla="*/ 44372713 w 234"/>
                <a:gd name="T5" fmla="*/ 299066752 h 118"/>
                <a:gd name="T6" fmla="*/ 1483333671 w 234"/>
                <a:gd name="T7" fmla="*/ 255980864 h 118"/>
                <a:gd name="T8" fmla="*/ 1483333671 w 234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118"/>
                <a:gd name="T17" fmla="*/ 234 w 234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118">
                  <a:moveTo>
                    <a:pt x="234" y="0"/>
                  </a:moveTo>
                  <a:lnTo>
                    <a:pt x="0" y="7"/>
                  </a:lnTo>
                  <a:lnTo>
                    <a:pt x="7" y="118"/>
                  </a:lnTo>
                  <a:lnTo>
                    <a:pt x="234" y="1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63"/>
            <p:cNvSpPr>
              <a:spLocks noChangeArrowheads="1"/>
            </p:cNvSpPr>
            <p:nvPr/>
          </p:nvSpPr>
          <p:spPr bwMode="auto">
            <a:xfrm>
              <a:off x="9529655" y="222880"/>
              <a:ext cx="400322" cy="221288"/>
            </a:xfrm>
            <a:custGeom>
              <a:avLst/>
              <a:gdLst>
                <a:gd name="T0" fmla="*/ 2147483647 w 67"/>
                <a:gd name="T1" fmla="*/ 42202247 h 59"/>
                <a:gd name="T2" fmla="*/ 0 w 67"/>
                <a:gd name="T3" fmla="*/ 0 h 59"/>
                <a:gd name="T4" fmla="*/ 107101072 w 67"/>
                <a:gd name="T5" fmla="*/ 829972524 h 59"/>
                <a:gd name="T6" fmla="*/ 2147483647 w 67"/>
                <a:gd name="T7" fmla="*/ 787770277 h 59"/>
                <a:gd name="T8" fmla="*/ 2147483647 w 67"/>
                <a:gd name="T9" fmla="*/ 422022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9"/>
                <a:gd name="T17" fmla="*/ 67 w 6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9">
                  <a:moveTo>
                    <a:pt x="65" y="3"/>
                  </a:moveTo>
                  <a:cubicBezTo>
                    <a:pt x="44" y="2"/>
                    <a:pt x="22" y="1"/>
                    <a:pt x="0" y="0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67" y="56"/>
                    <a:pt x="67" y="56"/>
                    <a:pt x="67" y="56"/>
                  </a:cubicBezTo>
                  <a:lnTo>
                    <a:pt x="65" y="3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64"/>
            <p:cNvSpPr>
              <a:spLocks noChangeArrowheads="1"/>
            </p:cNvSpPr>
            <p:nvPr/>
          </p:nvSpPr>
          <p:spPr bwMode="auto">
            <a:xfrm>
              <a:off x="9668130" y="391631"/>
              <a:ext cx="392768" cy="189448"/>
            </a:xfrm>
            <a:custGeom>
              <a:avLst/>
              <a:gdLst>
                <a:gd name="T0" fmla="*/ 957193240 w 156"/>
                <a:gd name="T1" fmla="*/ 0 h 119"/>
                <a:gd name="T2" fmla="*/ 0 w 156"/>
                <a:gd name="T3" fmla="*/ 17741248 h 119"/>
                <a:gd name="T4" fmla="*/ 25356196 w 156"/>
                <a:gd name="T5" fmla="*/ 301601216 h 119"/>
                <a:gd name="T6" fmla="*/ 988889114 w 156"/>
                <a:gd name="T7" fmla="*/ 283859968 h 119"/>
                <a:gd name="T8" fmla="*/ 957193240 w 156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19"/>
                <a:gd name="T17" fmla="*/ 156 w 156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19">
                  <a:moveTo>
                    <a:pt x="151" y="0"/>
                  </a:moveTo>
                  <a:lnTo>
                    <a:pt x="0" y="7"/>
                  </a:lnTo>
                  <a:lnTo>
                    <a:pt x="4" y="119"/>
                  </a:lnTo>
                  <a:lnTo>
                    <a:pt x="156" y="112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65"/>
            <p:cNvSpPr>
              <a:spLocks noChangeArrowheads="1"/>
            </p:cNvSpPr>
            <p:nvPr/>
          </p:nvSpPr>
          <p:spPr bwMode="auto">
            <a:xfrm>
              <a:off x="9678201" y="569935"/>
              <a:ext cx="395286" cy="184672"/>
            </a:xfrm>
            <a:custGeom>
              <a:avLst/>
              <a:gdLst>
                <a:gd name="T0" fmla="*/ 963533544 w 157"/>
                <a:gd name="T1" fmla="*/ 0 h 116"/>
                <a:gd name="T2" fmla="*/ 0 w 157"/>
                <a:gd name="T3" fmla="*/ 17741248 h 116"/>
                <a:gd name="T4" fmla="*/ 44372742 w 157"/>
                <a:gd name="T5" fmla="*/ 293997824 h 116"/>
                <a:gd name="T6" fmla="*/ 995229438 w 157"/>
                <a:gd name="T7" fmla="*/ 258515328 h 116"/>
                <a:gd name="T8" fmla="*/ 963533544 w 157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16"/>
                <a:gd name="T17" fmla="*/ 157 w 15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16">
                  <a:moveTo>
                    <a:pt x="152" y="0"/>
                  </a:moveTo>
                  <a:lnTo>
                    <a:pt x="0" y="7"/>
                  </a:lnTo>
                  <a:lnTo>
                    <a:pt x="7" y="116"/>
                  </a:lnTo>
                  <a:lnTo>
                    <a:pt x="157" y="10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166"/>
            <p:cNvSpPr>
              <a:spLocks noChangeArrowheads="1"/>
            </p:cNvSpPr>
            <p:nvPr/>
          </p:nvSpPr>
          <p:spPr bwMode="auto">
            <a:xfrm>
              <a:off x="9695826" y="732318"/>
              <a:ext cx="387732" cy="154424"/>
            </a:xfrm>
            <a:custGeom>
              <a:avLst/>
              <a:gdLst>
                <a:gd name="T0" fmla="*/ 950852304 w 154"/>
                <a:gd name="T1" fmla="*/ 0 h 97"/>
                <a:gd name="T2" fmla="*/ 0 w 154"/>
                <a:gd name="T3" fmla="*/ 35482496 h 97"/>
                <a:gd name="T4" fmla="*/ 31695832 w 154"/>
                <a:gd name="T5" fmla="*/ 245843008 h 97"/>
                <a:gd name="T6" fmla="*/ 976208466 w 154"/>
                <a:gd name="T7" fmla="*/ 228101760 h 97"/>
                <a:gd name="T8" fmla="*/ 950852304 w 154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97"/>
                <a:gd name="T17" fmla="*/ 154 w 154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97">
                  <a:moveTo>
                    <a:pt x="150" y="0"/>
                  </a:moveTo>
                  <a:lnTo>
                    <a:pt x="0" y="14"/>
                  </a:lnTo>
                  <a:lnTo>
                    <a:pt x="5" y="97"/>
                  </a:lnTo>
                  <a:lnTo>
                    <a:pt x="154" y="9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67"/>
            <p:cNvSpPr>
              <a:spLocks noChangeArrowheads="1"/>
            </p:cNvSpPr>
            <p:nvPr/>
          </p:nvSpPr>
          <p:spPr bwMode="auto">
            <a:xfrm>
              <a:off x="9708414" y="875598"/>
              <a:ext cx="387732" cy="165568"/>
            </a:xfrm>
            <a:custGeom>
              <a:avLst/>
              <a:gdLst>
                <a:gd name="T0" fmla="*/ 944512634 w 154"/>
                <a:gd name="T1" fmla="*/ 0 h 104"/>
                <a:gd name="T2" fmla="*/ 0 w 154"/>
                <a:gd name="T3" fmla="*/ 17741248 h 104"/>
                <a:gd name="T4" fmla="*/ 31695832 w 154"/>
                <a:gd name="T5" fmla="*/ 263584256 h 104"/>
                <a:gd name="T6" fmla="*/ 976208466 w 154"/>
                <a:gd name="T7" fmla="*/ 255980864 h 104"/>
                <a:gd name="T8" fmla="*/ 944512634 w 154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04"/>
                <a:gd name="T17" fmla="*/ 154 w 154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04">
                  <a:moveTo>
                    <a:pt x="149" y="0"/>
                  </a:moveTo>
                  <a:lnTo>
                    <a:pt x="0" y="7"/>
                  </a:lnTo>
                  <a:lnTo>
                    <a:pt x="5" y="104"/>
                  </a:lnTo>
                  <a:lnTo>
                    <a:pt x="154" y="10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68"/>
            <p:cNvSpPr>
              <a:spLocks noChangeArrowheads="1"/>
            </p:cNvSpPr>
            <p:nvPr/>
          </p:nvSpPr>
          <p:spPr bwMode="auto">
            <a:xfrm>
              <a:off x="9721004" y="1036390"/>
              <a:ext cx="387732" cy="173528"/>
            </a:xfrm>
            <a:custGeom>
              <a:avLst/>
              <a:gdLst>
                <a:gd name="T0" fmla="*/ 944512634 w 154"/>
                <a:gd name="T1" fmla="*/ 0 h 109"/>
                <a:gd name="T2" fmla="*/ 0 w 154"/>
                <a:gd name="T3" fmla="*/ 7603392 h 109"/>
                <a:gd name="T4" fmla="*/ 44372654 w 154"/>
                <a:gd name="T5" fmla="*/ 276256576 h 109"/>
                <a:gd name="T6" fmla="*/ 976208466 w 154"/>
                <a:gd name="T7" fmla="*/ 248377472 h 109"/>
                <a:gd name="T8" fmla="*/ 944512634 w 154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09"/>
                <a:gd name="T17" fmla="*/ 154 w 154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09">
                  <a:moveTo>
                    <a:pt x="149" y="0"/>
                  </a:moveTo>
                  <a:lnTo>
                    <a:pt x="0" y="3"/>
                  </a:lnTo>
                  <a:lnTo>
                    <a:pt x="7" y="109"/>
                  </a:lnTo>
                  <a:lnTo>
                    <a:pt x="154" y="9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169"/>
            <p:cNvSpPr>
              <a:spLocks noChangeArrowheads="1"/>
            </p:cNvSpPr>
            <p:nvPr/>
          </p:nvSpPr>
          <p:spPr bwMode="auto">
            <a:xfrm>
              <a:off x="9738627" y="1192406"/>
              <a:ext cx="387732" cy="251535"/>
            </a:xfrm>
            <a:custGeom>
              <a:avLst/>
              <a:gdLst>
                <a:gd name="T0" fmla="*/ 0 w 154"/>
                <a:gd name="T1" fmla="*/ 27878993 h 158"/>
                <a:gd name="T2" fmla="*/ 44372654 w 154"/>
                <a:gd name="T3" fmla="*/ 400442128 h 158"/>
                <a:gd name="T4" fmla="*/ 976208466 w 154"/>
                <a:gd name="T5" fmla="*/ 390304312 h 158"/>
                <a:gd name="T6" fmla="*/ 931835812 w 154"/>
                <a:gd name="T7" fmla="*/ 0 h 158"/>
                <a:gd name="T8" fmla="*/ 0 w 154"/>
                <a:gd name="T9" fmla="*/ 27878993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58"/>
                <a:gd name="T17" fmla="*/ 154 w 154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58">
                  <a:moveTo>
                    <a:pt x="0" y="11"/>
                  </a:moveTo>
                  <a:lnTo>
                    <a:pt x="7" y="158"/>
                  </a:lnTo>
                  <a:lnTo>
                    <a:pt x="154" y="154"/>
                  </a:lnTo>
                  <a:lnTo>
                    <a:pt x="14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170"/>
            <p:cNvSpPr>
              <a:spLocks noChangeArrowheads="1"/>
            </p:cNvSpPr>
            <p:nvPr/>
          </p:nvSpPr>
          <p:spPr bwMode="auto">
            <a:xfrm>
              <a:off x="8530111" y="162384"/>
              <a:ext cx="493477" cy="1305437"/>
            </a:xfrm>
            <a:custGeom>
              <a:avLst/>
              <a:gdLst>
                <a:gd name="T0" fmla="*/ 0 w 83"/>
                <a:gd name="T1" fmla="*/ 14235300 h 346"/>
                <a:gd name="T2" fmla="*/ 1767450303 w 83"/>
                <a:gd name="T3" fmla="*/ 2147483647 h 346"/>
                <a:gd name="T4" fmla="*/ 2147483647 w 83"/>
                <a:gd name="T5" fmla="*/ 2147483647 h 346"/>
                <a:gd name="T6" fmla="*/ 2147483647 w 83"/>
                <a:gd name="T7" fmla="*/ 14235300 h 346"/>
                <a:gd name="T8" fmla="*/ 0 w 83"/>
                <a:gd name="T9" fmla="*/ 14235300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46"/>
                <a:gd name="T17" fmla="*/ 83 w 83"/>
                <a:gd name="T18" fmla="*/ 346 h 3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46">
                  <a:moveTo>
                    <a:pt x="0" y="1"/>
                  </a:moveTo>
                  <a:cubicBezTo>
                    <a:pt x="50" y="346"/>
                    <a:pt x="50" y="346"/>
                    <a:pt x="50" y="346"/>
                  </a:cubicBezTo>
                  <a:cubicBezTo>
                    <a:pt x="83" y="345"/>
                    <a:pt x="83" y="345"/>
                    <a:pt x="83" y="345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31" y="0"/>
                    <a:pt x="6" y="0"/>
                    <a:pt x="0" y="1"/>
                  </a:cubicBezTo>
                  <a:close/>
                </a:path>
              </a:pathLst>
            </a:custGeom>
            <a:solidFill>
              <a:srgbClr val="FF7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171"/>
            <p:cNvSpPr>
              <a:spLocks noChangeArrowheads="1"/>
            </p:cNvSpPr>
            <p:nvPr/>
          </p:nvSpPr>
          <p:spPr bwMode="auto">
            <a:xfrm>
              <a:off x="9000929" y="1120766"/>
              <a:ext cx="375144" cy="160792"/>
            </a:xfrm>
            <a:custGeom>
              <a:avLst/>
              <a:gdLst>
                <a:gd name="T0" fmla="*/ 0 w 149"/>
                <a:gd name="T1" fmla="*/ 27879104 h 101"/>
                <a:gd name="T2" fmla="*/ 12676846 w 149"/>
                <a:gd name="T3" fmla="*/ 255980864 h 101"/>
                <a:gd name="T4" fmla="*/ 944516918 w 149"/>
                <a:gd name="T5" fmla="*/ 220498368 h 101"/>
                <a:gd name="T6" fmla="*/ 912821026 w 149"/>
                <a:gd name="T7" fmla="*/ 0 h 101"/>
                <a:gd name="T8" fmla="*/ 0 w 149"/>
                <a:gd name="T9" fmla="*/ 2787910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1"/>
                <a:gd name="T17" fmla="*/ 149 w 14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1">
                  <a:moveTo>
                    <a:pt x="0" y="11"/>
                  </a:moveTo>
                  <a:lnTo>
                    <a:pt x="2" y="101"/>
                  </a:lnTo>
                  <a:lnTo>
                    <a:pt x="149" y="87"/>
                  </a:lnTo>
                  <a:lnTo>
                    <a:pt x="14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72"/>
            <p:cNvSpPr>
              <a:spLocks noChangeArrowheads="1"/>
            </p:cNvSpPr>
            <p:nvPr/>
          </p:nvSpPr>
          <p:spPr bwMode="auto">
            <a:xfrm>
              <a:off x="8922879" y="165568"/>
              <a:ext cx="387732" cy="362975"/>
            </a:xfrm>
            <a:custGeom>
              <a:avLst/>
              <a:gdLst>
                <a:gd name="T0" fmla="*/ 2134947834 w 65"/>
                <a:gd name="T1" fmla="*/ 28591843 h 96"/>
                <a:gd name="T2" fmla="*/ 0 w 65"/>
                <a:gd name="T3" fmla="*/ 0 h 96"/>
                <a:gd name="T4" fmla="*/ 177915302 w 65"/>
                <a:gd name="T5" fmla="*/ 1372404694 h 96"/>
                <a:gd name="T6" fmla="*/ 2147483647 w 65"/>
                <a:gd name="T7" fmla="*/ 1343812851 h 96"/>
                <a:gd name="T8" fmla="*/ 2134947834 w 65"/>
                <a:gd name="T9" fmla="*/ 28591843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6"/>
                <a:gd name="T17" fmla="*/ 65 w 6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6">
                  <a:moveTo>
                    <a:pt x="60" y="2"/>
                  </a:moveTo>
                  <a:cubicBezTo>
                    <a:pt x="39" y="1"/>
                    <a:pt x="18" y="0"/>
                    <a:pt x="0" y="0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65" y="94"/>
                    <a:pt x="65" y="94"/>
                    <a:pt x="65" y="94"/>
                  </a:cubicBezTo>
                  <a:lnTo>
                    <a:pt x="60" y="2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173"/>
            <p:cNvSpPr>
              <a:spLocks noChangeArrowheads="1"/>
            </p:cNvSpPr>
            <p:nvPr/>
          </p:nvSpPr>
          <p:spPr bwMode="auto">
            <a:xfrm>
              <a:off x="8953092" y="520583"/>
              <a:ext cx="367590" cy="146464"/>
            </a:xfrm>
            <a:custGeom>
              <a:avLst/>
              <a:gdLst>
                <a:gd name="T0" fmla="*/ 0 w 146"/>
                <a:gd name="T1" fmla="*/ 12672320 h 92"/>
                <a:gd name="T2" fmla="*/ 25356157 w 146"/>
                <a:gd name="T3" fmla="*/ 233170688 h 92"/>
                <a:gd name="T4" fmla="*/ 925495946 w 146"/>
                <a:gd name="T5" fmla="*/ 210360512 h 92"/>
                <a:gd name="T6" fmla="*/ 900139789 w 146"/>
                <a:gd name="T7" fmla="*/ 0 h 92"/>
                <a:gd name="T8" fmla="*/ 0 w 146"/>
                <a:gd name="T9" fmla="*/ 1267232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92"/>
                <a:gd name="T17" fmla="*/ 146 w 14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92">
                  <a:moveTo>
                    <a:pt x="0" y="5"/>
                  </a:moveTo>
                  <a:lnTo>
                    <a:pt x="4" y="92"/>
                  </a:lnTo>
                  <a:lnTo>
                    <a:pt x="146" y="83"/>
                  </a:lnTo>
                  <a:lnTo>
                    <a:pt x="14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174"/>
            <p:cNvSpPr>
              <a:spLocks noChangeArrowheads="1"/>
            </p:cNvSpPr>
            <p:nvPr/>
          </p:nvSpPr>
          <p:spPr bwMode="auto">
            <a:xfrm>
              <a:off x="8963162" y="652719"/>
              <a:ext cx="375144" cy="173528"/>
            </a:xfrm>
            <a:custGeom>
              <a:avLst/>
              <a:gdLst>
                <a:gd name="T0" fmla="*/ 0 w 149"/>
                <a:gd name="T1" fmla="*/ 22810176 h 109"/>
                <a:gd name="T2" fmla="*/ 31695891 w 149"/>
                <a:gd name="T3" fmla="*/ 276256576 h 109"/>
                <a:gd name="T4" fmla="*/ 944516918 w 149"/>
                <a:gd name="T5" fmla="*/ 258515328 h 109"/>
                <a:gd name="T6" fmla="*/ 900144180 w 149"/>
                <a:gd name="T7" fmla="*/ 0 h 109"/>
                <a:gd name="T8" fmla="*/ 0 w 149"/>
                <a:gd name="T9" fmla="*/ 22810176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9"/>
                <a:gd name="T17" fmla="*/ 149 w 14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9">
                  <a:moveTo>
                    <a:pt x="0" y="9"/>
                  </a:moveTo>
                  <a:lnTo>
                    <a:pt x="5" y="109"/>
                  </a:lnTo>
                  <a:lnTo>
                    <a:pt x="149" y="102"/>
                  </a:lnTo>
                  <a:lnTo>
                    <a:pt x="14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175"/>
            <p:cNvSpPr>
              <a:spLocks noChangeArrowheads="1"/>
            </p:cNvSpPr>
            <p:nvPr/>
          </p:nvSpPr>
          <p:spPr bwMode="auto">
            <a:xfrm>
              <a:off x="8975752" y="815102"/>
              <a:ext cx="375144" cy="162384"/>
            </a:xfrm>
            <a:custGeom>
              <a:avLst/>
              <a:gdLst>
                <a:gd name="T0" fmla="*/ 0 w 149"/>
                <a:gd name="T1" fmla="*/ 17741248 h 102"/>
                <a:gd name="T2" fmla="*/ 31695891 w 149"/>
                <a:gd name="T3" fmla="*/ 258515328 h 102"/>
                <a:gd name="T4" fmla="*/ 944516918 w 149"/>
                <a:gd name="T5" fmla="*/ 233170688 h 102"/>
                <a:gd name="T6" fmla="*/ 912821026 w 149"/>
                <a:gd name="T7" fmla="*/ 0 h 102"/>
                <a:gd name="T8" fmla="*/ 0 w 149"/>
                <a:gd name="T9" fmla="*/ 17741248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2"/>
                <a:gd name="T17" fmla="*/ 149 w 149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2">
                  <a:moveTo>
                    <a:pt x="0" y="7"/>
                  </a:moveTo>
                  <a:lnTo>
                    <a:pt x="5" y="102"/>
                  </a:lnTo>
                  <a:lnTo>
                    <a:pt x="149" y="92"/>
                  </a:lnTo>
                  <a:lnTo>
                    <a:pt x="14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76"/>
            <p:cNvSpPr>
              <a:spLocks noChangeArrowheads="1"/>
            </p:cNvSpPr>
            <p:nvPr/>
          </p:nvSpPr>
          <p:spPr bwMode="auto">
            <a:xfrm>
              <a:off x="8988340" y="961566"/>
              <a:ext cx="375144" cy="176712"/>
            </a:xfrm>
            <a:custGeom>
              <a:avLst/>
              <a:gdLst>
                <a:gd name="T0" fmla="*/ 0 w 149"/>
                <a:gd name="T1" fmla="*/ 25344640 h 111"/>
                <a:gd name="T2" fmla="*/ 31695891 w 149"/>
                <a:gd name="T3" fmla="*/ 281325504 h 111"/>
                <a:gd name="T4" fmla="*/ 944516918 w 149"/>
                <a:gd name="T5" fmla="*/ 253446400 h 111"/>
                <a:gd name="T6" fmla="*/ 912821026 w 149"/>
                <a:gd name="T7" fmla="*/ 0 h 111"/>
                <a:gd name="T8" fmla="*/ 0 w 149"/>
                <a:gd name="T9" fmla="*/ 2534464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1"/>
                <a:gd name="T17" fmla="*/ 149 w 149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1">
                  <a:moveTo>
                    <a:pt x="0" y="10"/>
                  </a:moveTo>
                  <a:lnTo>
                    <a:pt x="5" y="111"/>
                  </a:lnTo>
                  <a:lnTo>
                    <a:pt x="149" y="100"/>
                  </a:lnTo>
                  <a:lnTo>
                    <a:pt x="14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77"/>
            <p:cNvSpPr>
              <a:spLocks noChangeArrowheads="1"/>
            </p:cNvSpPr>
            <p:nvPr/>
          </p:nvSpPr>
          <p:spPr bwMode="auto">
            <a:xfrm>
              <a:off x="9005965" y="1259270"/>
              <a:ext cx="387732" cy="203776"/>
            </a:xfrm>
            <a:custGeom>
              <a:avLst/>
              <a:gdLst>
                <a:gd name="T0" fmla="*/ 0 w 154"/>
                <a:gd name="T1" fmla="*/ 35482496 h 128"/>
                <a:gd name="T2" fmla="*/ 44372654 w 154"/>
                <a:gd name="T3" fmla="*/ 324411392 h 128"/>
                <a:gd name="T4" fmla="*/ 976208466 w 154"/>
                <a:gd name="T5" fmla="*/ 311739072 h 128"/>
                <a:gd name="T6" fmla="*/ 931835812 w 154"/>
                <a:gd name="T7" fmla="*/ 0 h 128"/>
                <a:gd name="T8" fmla="*/ 0 w 154"/>
                <a:gd name="T9" fmla="*/ 35482496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28"/>
                <a:gd name="T17" fmla="*/ 154 w 154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28">
                  <a:moveTo>
                    <a:pt x="0" y="14"/>
                  </a:moveTo>
                  <a:lnTo>
                    <a:pt x="7" y="128"/>
                  </a:lnTo>
                  <a:lnTo>
                    <a:pt x="154" y="123"/>
                  </a:lnTo>
                  <a:lnTo>
                    <a:pt x="14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78"/>
            <p:cNvSpPr>
              <a:spLocks noChangeArrowheads="1"/>
            </p:cNvSpPr>
            <p:nvPr/>
          </p:nvSpPr>
          <p:spPr bwMode="auto">
            <a:xfrm>
              <a:off x="9162065" y="211736"/>
              <a:ext cx="385215" cy="262680"/>
            </a:xfrm>
            <a:custGeom>
              <a:avLst/>
              <a:gdLst>
                <a:gd name="T0" fmla="*/ 2147483647 w 65"/>
                <a:gd name="T1" fmla="*/ 42246449 h 70"/>
                <a:gd name="T2" fmla="*/ 0 w 65"/>
                <a:gd name="T3" fmla="*/ 0 h 70"/>
                <a:gd name="T4" fmla="*/ 140490874 w 65"/>
                <a:gd name="T5" fmla="*/ 985725463 h 70"/>
                <a:gd name="T6" fmla="*/ 2147483647 w 65"/>
                <a:gd name="T7" fmla="*/ 915315965 h 70"/>
                <a:gd name="T8" fmla="*/ 2147483647 w 65"/>
                <a:gd name="T9" fmla="*/ 42246449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70"/>
                <a:gd name="T17" fmla="*/ 65 w 6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70">
                  <a:moveTo>
                    <a:pt x="62" y="3"/>
                  </a:moveTo>
                  <a:cubicBezTo>
                    <a:pt x="41" y="2"/>
                    <a:pt x="20" y="1"/>
                    <a:pt x="0" y="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65" y="65"/>
                    <a:pt x="65" y="65"/>
                    <a:pt x="65" y="65"/>
                  </a:cubicBezTo>
                  <a:lnTo>
                    <a:pt x="62" y="3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79"/>
            <p:cNvSpPr>
              <a:spLocks noChangeArrowheads="1"/>
            </p:cNvSpPr>
            <p:nvPr/>
          </p:nvSpPr>
          <p:spPr bwMode="auto">
            <a:xfrm>
              <a:off x="9303058" y="415512"/>
              <a:ext cx="375144" cy="179896"/>
            </a:xfrm>
            <a:custGeom>
              <a:avLst/>
              <a:gdLst>
                <a:gd name="T0" fmla="*/ 919160708 w 149"/>
                <a:gd name="T1" fmla="*/ 0 h 113"/>
                <a:gd name="T2" fmla="*/ 0 w 149"/>
                <a:gd name="T3" fmla="*/ 35482496 h 113"/>
                <a:gd name="T4" fmla="*/ 44372737 w 149"/>
                <a:gd name="T5" fmla="*/ 286394432 h 113"/>
                <a:gd name="T6" fmla="*/ 944516918 w 149"/>
                <a:gd name="T7" fmla="*/ 255980864 h 113"/>
                <a:gd name="T8" fmla="*/ 919160708 w 149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3"/>
                <a:gd name="T17" fmla="*/ 149 w 149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3">
                  <a:moveTo>
                    <a:pt x="145" y="0"/>
                  </a:moveTo>
                  <a:lnTo>
                    <a:pt x="0" y="14"/>
                  </a:lnTo>
                  <a:lnTo>
                    <a:pt x="7" y="113"/>
                  </a:lnTo>
                  <a:lnTo>
                    <a:pt x="149" y="10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80"/>
            <p:cNvSpPr>
              <a:spLocks noChangeArrowheads="1"/>
            </p:cNvSpPr>
            <p:nvPr/>
          </p:nvSpPr>
          <p:spPr bwMode="auto">
            <a:xfrm>
              <a:off x="9333271" y="743463"/>
              <a:ext cx="375144" cy="154424"/>
            </a:xfrm>
            <a:custGeom>
              <a:avLst/>
              <a:gdLst>
                <a:gd name="T0" fmla="*/ 912821026 w 149"/>
                <a:gd name="T1" fmla="*/ 0 h 97"/>
                <a:gd name="T2" fmla="*/ 0 w 149"/>
                <a:gd name="T3" fmla="*/ 17741248 h 97"/>
                <a:gd name="T4" fmla="*/ 31695891 w 149"/>
                <a:gd name="T5" fmla="*/ 245843008 h 97"/>
                <a:gd name="T6" fmla="*/ 944516918 w 149"/>
                <a:gd name="T7" fmla="*/ 228101760 h 97"/>
                <a:gd name="T8" fmla="*/ 912821026 w 149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97"/>
                <a:gd name="T17" fmla="*/ 149 w 149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97">
                  <a:moveTo>
                    <a:pt x="144" y="0"/>
                  </a:moveTo>
                  <a:lnTo>
                    <a:pt x="0" y="7"/>
                  </a:lnTo>
                  <a:lnTo>
                    <a:pt x="5" y="97"/>
                  </a:lnTo>
                  <a:lnTo>
                    <a:pt x="149" y="9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81"/>
            <p:cNvSpPr>
              <a:spLocks noChangeArrowheads="1"/>
            </p:cNvSpPr>
            <p:nvPr/>
          </p:nvSpPr>
          <p:spPr bwMode="auto">
            <a:xfrm>
              <a:off x="9345859" y="886743"/>
              <a:ext cx="375144" cy="179896"/>
            </a:xfrm>
            <a:custGeom>
              <a:avLst/>
              <a:gdLst>
                <a:gd name="T0" fmla="*/ 912821026 w 149"/>
                <a:gd name="T1" fmla="*/ 0 h 113"/>
                <a:gd name="T2" fmla="*/ 0 w 149"/>
                <a:gd name="T3" fmla="*/ 17741248 h 113"/>
                <a:gd name="T4" fmla="*/ 44372737 w 149"/>
                <a:gd name="T5" fmla="*/ 286394432 h 113"/>
                <a:gd name="T6" fmla="*/ 944516918 w 149"/>
                <a:gd name="T7" fmla="*/ 250911936 h 113"/>
                <a:gd name="T8" fmla="*/ 912821026 w 149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3"/>
                <a:gd name="T17" fmla="*/ 149 w 149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3">
                  <a:moveTo>
                    <a:pt x="144" y="0"/>
                  </a:moveTo>
                  <a:lnTo>
                    <a:pt x="0" y="7"/>
                  </a:lnTo>
                  <a:lnTo>
                    <a:pt x="7" y="113"/>
                  </a:lnTo>
                  <a:lnTo>
                    <a:pt x="149" y="9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82"/>
            <p:cNvSpPr>
              <a:spLocks noChangeArrowheads="1"/>
            </p:cNvSpPr>
            <p:nvPr/>
          </p:nvSpPr>
          <p:spPr bwMode="auto">
            <a:xfrm>
              <a:off x="9363484" y="1044350"/>
              <a:ext cx="375144" cy="178304"/>
            </a:xfrm>
            <a:custGeom>
              <a:avLst/>
              <a:gdLst>
                <a:gd name="T0" fmla="*/ 900144180 w 149"/>
                <a:gd name="T1" fmla="*/ 0 h 112"/>
                <a:gd name="T2" fmla="*/ 0 w 149"/>
                <a:gd name="T3" fmla="*/ 35482496 h 112"/>
                <a:gd name="T4" fmla="*/ 31695891 w 149"/>
                <a:gd name="T5" fmla="*/ 283859968 h 112"/>
                <a:gd name="T6" fmla="*/ 944516918 w 149"/>
                <a:gd name="T7" fmla="*/ 253446400 h 112"/>
                <a:gd name="T8" fmla="*/ 900144180 w 149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2"/>
                <a:gd name="T17" fmla="*/ 149 w 149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2">
                  <a:moveTo>
                    <a:pt x="142" y="0"/>
                  </a:moveTo>
                  <a:lnTo>
                    <a:pt x="0" y="14"/>
                  </a:lnTo>
                  <a:lnTo>
                    <a:pt x="5" y="112"/>
                  </a:lnTo>
                  <a:lnTo>
                    <a:pt x="149" y="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83"/>
            <p:cNvSpPr>
              <a:spLocks noChangeArrowheads="1"/>
            </p:cNvSpPr>
            <p:nvPr/>
          </p:nvSpPr>
          <p:spPr bwMode="auto">
            <a:xfrm>
              <a:off x="9376072" y="1203550"/>
              <a:ext cx="380180" cy="251535"/>
            </a:xfrm>
            <a:custGeom>
              <a:avLst/>
              <a:gdLst>
                <a:gd name="T0" fmla="*/ 0 w 151"/>
                <a:gd name="T1" fmla="*/ 30413447 h 158"/>
                <a:gd name="T2" fmla="*/ 44372797 w 151"/>
                <a:gd name="T3" fmla="*/ 400442128 h 158"/>
                <a:gd name="T4" fmla="*/ 957197566 w 151"/>
                <a:gd name="T5" fmla="*/ 382700951 h 158"/>
                <a:gd name="T6" fmla="*/ 912824769 w 151"/>
                <a:gd name="T7" fmla="*/ 0 h 158"/>
                <a:gd name="T8" fmla="*/ 0 w 151"/>
                <a:gd name="T9" fmla="*/ 30413447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158"/>
                <a:gd name="T17" fmla="*/ 151 w 151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158">
                  <a:moveTo>
                    <a:pt x="0" y="12"/>
                  </a:moveTo>
                  <a:lnTo>
                    <a:pt x="7" y="158"/>
                  </a:lnTo>
                  <a:lnTo>
                    <a:pt x="151" y="151"/>
                  </a:lnTo>
                  <a:lnTo>
                    <a:pt x="14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84"/>
            <p:cNvSpPr>
              <a:spLocks noChangeArrowheads="1"/>
            </p:cNvSpPr>
            <p:nvPr/>
          </p:nvSpPr>
          <p:spPr bwMode="auto">
            <a:xfrm>
              <a:off x="9320682" y="576303"/>
              <a:ext cx="375144" cy="178304"/>
            </a:xfrm>
            <a:custGeom>
              <a:avLst/>
              <a:gdLst>
                <a:gd name="T0" fmla="*/ 900144180 w 149"/>
                <a:gd name="T1" fmla="*/ 0 h 112"/>
                <a:gd name="T2" fmla="*/ 0 w 149"/>
                <a:gd name="T3" fmla="*/ 30413568 h 112"/>
                <a:gd name="T4" fmla="*/ 31695891 w 149"/>
                <a:gd name="T5" fmla="*/ 283859968 h 112"/>
                <a:gd name="T6" fmla="*/ 944516918 w 149"/>
                <a:gd name="T7" fmla="*/ 266118720 h 112"/>
                <a:gd name="T8" fmla="*/ 900144180 w 149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2"/>
                <a:gd name="T17" fmla="*/ 149 w 149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2">
                  <a:moveTo>
                    <a:pt x="142" y="0"/>
                  </a:moveTo>
                  <a:lnTo>
                    <a:pt x="0" y="12"/>
                  </a:lnTo>
                  <a:lnTo>
                    <a:pt x="5" y="112"/>
                  </a:lnTo>
                  <a:lnTo>
                    <a:pt x="149" y="10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85"/>
            <p:cNvSpPr>
              <a:spLocks noChangeArrowheads="1"/>
            </p:cNvSpPr>
            <p:nvPr/>
          </p:nvSpPr>
          <p:spPr bwMode="auto">
            <a:xfrm>
              <a:off x="10541788" y="176712"/>
              <a:ext cx="460748" cy="335912"/>
            </a:xfrm>
            <a:custGeom>
              <a:avLst/>
              <a:gdLst>
                <a:gd name="T0" fmla="*/ 0 w 183"/>
                <a:gd name="T1" fmla="*/ 0 h 211"/>
                <a:gd name="T2" fmla="*/ 50712493 w 183"/>
                <a:gd name="T3" fmla="*/ 534771904 h 211"/>
                <a:gd name="T4" fmla="*/ 1160047648 w 183"/>
                <a:gd name="T5" fmla="*/ 55758208 h 211"/>
                <a:gd name="T6" fmla="*/ 0 w 183"/>
                <a:gd name="T7" fmla="*/ 0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3"/>
                <a:gd name="T13" fmla="*/ 0 h 211"/>
                <a:gd name="T14" fmla="*/ 183 w 183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211">
                  <a:moveTo>
                    <a:pt x="0" y="0"/>
                  </a:moveTo>
                  <a:lnTo>
                    <a:pt x="8" y="211"/>
                  </a:lnTo>
                  <a:lnTo>
                    <a:pt x="183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86"/>
            <p:cNvSpPr>
              <a:spLocks noChangeArrowheads="1"/>
            </p:cNvSpPr>
            <p:nvPr/>
          </p:nvSpPr>
          <p:spPr bwMode="auto">
            <a:xfrm>
              <a:off x="10680263" y="170344"/>
              <a:ext cx="576564" cy="388447"/>
            </a:xfrm>
            <a:custGeom>
              <a:avLst/>
              <a:gdLst>
                <a:gd name="T0" fmla="*/ 1451642123 w 229"/>
                <a:gd name="T1" fmla="*/ 17741202 h 244"/>
                <a:gd name="T2" fmla="*/ 1109334313 w 229"/>
                <a:gd name="T3" fmla="*/ 0 h 244"/>
                <a:gd name="T4" fmla="*/ 0 w 229"/>
                <a:gd name="T5" fmla="*/ 484079786 h 244"/>
                <a:gd name="T6" fmla="*/ 12676855 w 229"/>
                <a:gd name="T7" fmla="*/ 618406032 h 244"/>
                <a:gd name="T8" fmla="*/ 1451642123 w 229"/>
                <a:gd name="T9" fmla="*/ 17741202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"/>
                <a:gd name="T16" fmla="*/ 0 h 244"/>
                <a:gd name="T17" fmla="*/ 229 w 229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" h="244">
                  <a:moveTo>
                    <a:pt x="229" y="7"/>
                  </a:moveTo>
                  <a:lnTo>
                    <a:pt x="175" y="0"/>
                  </a:lnTo>
                  <a:lnTo>
                    <a:pt x="0" y="191"/>
                  </a:lnTo>
                  <a:lnTo>
                    <a:pt x="2" y="244"/>
                  </a:lnTo>
                  <a:lnTo>
                    <a:pt x="229" y="7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87"/>
            <p:cNvSpPr>
              <a:spLocks noChangeArrowheads="1"/>
            </p:cNvSpPr>
            <p:nvPr/>
          </p:nvSpPr>
          <p:spPr bwMode="auto">
            <a:xfrm>
              <a:off x="10685298" y="181488"/>
              <a:ext cx="692380" cy="460088"/>
            </a:xfrm>
            <a:custGeom>
              <a:avLst/>
              <a:gdLst>
                <a:gd name="T0" fmla="*/ 1438962024 w 275"/>
                <a:gd name="T1" fmla="*/ 0 h 289"/>
                <a:gd name="T2" fmla="*/ 0 w 275"/>
                <a:gd name="T3" fmla="*/ 600667968 h 289"/>
                <a:gd name="T4" fmla="*/ 0 w 275"/>
                <a:gd name="T5" fmla="*/ 732460096 h 289"/>
                <a:gd name="T6" fmla="*/ 1743236598 w 275"/>
                <a:gd name="T7" fmla="*/ 10137856 h 289"/>
                <a:gd name="T8" fmla="*/ 1438962024 w 275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89"/>
                <a:gd name="T17" fmla="*/ 275 w 275"/>
                <a:gd name="T18" fmla="*/ 289 h 2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89">
                  <a:moveTo>
                    <a:pt x="227" y="0"/>
                  </a:moveTo>
                  <a:lnTo>
                    <a:pt x="0" y="237"/>
                  </a:lnTo>
                  <a:lnTo>
                    <a:pt x="0" y="289"/>
                  </a:lnTo>
                  <a:lnTo>
                    <a:pt x="275" y="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88"/>
            <p:cNvSpPr>
              <a:spLocks noChangeArrowheads="1"/>
            </p:cNvSpPr>
            <p:nvPr/>
          </p:nvSpPr>
          <p:spPr bwMode="auto">
            <a:xfrm>
              <a:off x="10685298" y="187856"/>
              <a:ext cx="833373" cy="544463"/>
            </a:xfrm>
            <a:custGeom>
              <a:avLst/>
              <a:gdLst>
                <a:gd name="T0" fmla="*/ 1743232521 w 331"/>
                <a:gd name="T1" fmla="*/ 0 h 342"/>
                <a:gd name="T2" fmla="*/ 0 w 331"/>
                <a:gd name="T3" fmla="*/ 722319321 h 342"/>
                <a:gd name="T4" fmla="*/ 19016514 w 331"/>
                <a:gd name="T5" fmla="*/ 866783504 h 342"/>
                <a:gd name="T6" fmla="*/ 2098219206 w 331"/>
                <a:gd name="T7" fmla="*/ 17741215 h 342"/>
                <a:gd name="T8" fmla="*/ 1743232521 w 331"/>
                <a:gd name="T9" fmla="*/ 0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42"/>
                <a:gd name="T17" fmla="*/ 331 w 331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42">
                  <a:moveTo>
                    <a:pt x="275" y="0"/>
                  </a:moveTo>
                  <a:lnTo>
                    <a:pt x="0" y="285"/>
                  </a:lnTo>
                  <a:lnTo>
                    <a:pt x="3" y="342"/>
                  </a:lnTo>
                  <a:lnTo>
                    <a:pt x="331" y="7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89"/>
            <p:cNvSpPr>
              <a:spLocks noChangeArrowheads="1"/>
            </p:cNvSpPr>
            <p:nvPr/>
          </p:nvSpPr>
          <p:spPr bwMode="auto">
            <a:xfrm>
              <a:off x="10692852" y="199000"/>
              <a:ext cx="934083" cy="616103"/>
            </a:xfrm>
            <a:custGeom>
              <a:avLst/>
              <a:gdLst>
                <a:gd name="T0" fmla="*/ 2079203297 w 371"/>
                <a:gd name="T1" fmla="*/ 0 h 387"/>
                <a:gd name="T2" fmla="*/ 0 w 371"/>
                <a:gd name="T3" fmla="*/ 849042470 h 387"/>
                <a:gd name="T4" fmla="*/ 12676841 w 371"/>
                <a:gd name="T5" fmla="*/ 980834384 h 387"/>
                <a:gd name="T6" fmla="*/ 2147483647 w 371"/>
                <a:gd name="T7" fmla="*/ 12672299 h 387"/>
                <a:gd name="T8" fmla="*/ 2079203297 w 371"/>
                <a:gd name="T9" fmla="*/ 0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387"/>
                <a:gd name="T17" fmla="*/ 371 w 371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387">
                  <a:moveTo>
                    <a:pt x="328" y="0"/>
                  </a:moveTo>
                  <a:lnTo>
                    <a:pt x="0" y="335"/>
                  </a:lnTo>
                  <a:lnTo>
                    <a:pt x="2" y="387"/>
                  </a:lnTo>
                  <a:lnTo>
                    <a:pt x="371" y="5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90"/>
            <p:cNvSpPr>
              <a:spLocks noChangeArrowheads="1"/>
            </p:cNvSpPr>
            <p:nvPr/>
          </p:nvSpPr>
          <p:spPr bwMode="auto">
            <a:xfrm>
              <a:off x="10697888" y="206960"/>
              <a:ext cx="1054935" cy="705255"/>
            </a:xfrm>
            <a:custGeom>
              <a:avLst/>
              <a:gdLst>
                <a:gd name="T0" fmla="*/ 2147483647 w 419"/>
                <a:gd name="T1" fmla="*/ 0 h 443"/>
                <a:gd name="T2" fmla="*/ 0 w 419"/>
                <a:gd name="T3" fmla="*/ 968162283 h 443"/>
                <a:gd name="T4" fmla="*/ 0 w 419"/>
                <a:gd name="T5" fmla="*/ 1122764368 h 443"/>
                <a:gd name="T6" fmla="*/ 2147483647 w 419"/>
                <a:gd name="T7" fmla="*/ 12672302 h 443"/>
                <a:gd name="T8" fmla="*/ 2147483647 w 419"/>
                <a:gd name="T9" fmla="*/ 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"/>
                <a:gd name="T16" fmla="*/ 0 h 443"/>
                <a:gd name="T17" fmla="*/ 419 w 419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" h="443">
                  <a:moveTo>
                    <a:pt x="369" y="0"/>
                  </a:moveTo>
                  <a:lnTo>
                    <a:pt x="0" y="382"/>
                  </a:lnTo>
                  <a:lnTo>
                    <a:pt x="0" y="443"/>
                  </a:lnTo>
                  <a:lnTo>
                    <a:pt x="419" y="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91"/>
            <p:cNvSpPr>
              <a:spLocks noChangeArrowheads="1"/>
            </p:cNvSpPr>
            <p:nvPr/>
          </p:nvSpPr>
          <p:spPr bwMode="auto">
            <a:xfrm>
              <a:off x="10697888" y="214920"/>
              <a:ext cx="1221106" cy="815102"/>
            </a:xfrm>
            <a:custGeom>
              <a:avLst/>
              <a:gdLst>
                <a:gd name="T0" fmla="*/ 2147483647 w 485"/>
                <a:gd name="T1" fmla="*/ 0 h 512"/>
                <a:gd name="T2" fmla="*/ 0 w 485"/>
                <a:gd name="T3" fmla="*/ 1110089324 h 512"/>
                <a:gd name="T4" fmla="*/ 12676843 w 485"/>
                <a:gd name="T5" fmla="*/ 1297639200 h 512"/>
                <a:gd name="T6" fmla="*/ 2147483647 w 485"/>
                <a:gd name="T7" fmla="*/ 22810120 h 512"/>
                <a:gd name="T8" fmla="*/ 2147483647 w 485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5"/>
                <a:gd name="T16" fmla="*/ 0 h 512"/>
                <a:gd name="T17" fmla="*/ 485 w 485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5" h="512">
                  <a:moveTo>
                    <a:pt x="419" y="0"/>
                  </a:moveTo>
                  <a:lnTo>
                    <a:pt x="0" y="438"/>
                  </a:lnTo>
                  <a:lnTo>
                    <a:pt x="2" y="512"/>
                  </a:lnTo>
                  <a:lnTo>
                    <a:pt x="485" y="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92"/>
            <p:cNvSpPr>
              <a:spLocks noChangeArrowheads="1"/>
            </p:cNvSpPr>
            <p:nvPr/>
          </p:nvSpPr>
          <p:spPr bwMode="auto">
            <a:xfrm>
              <a:off x="10702923" y="229248"/>
              <a:ext cx="1369652" cy="883559"/>
            </a:xfrm>
            <a:custGeom>
              <a:avLst/>
              <a:gdLst>
                <a:gd name="T0" fmla="*/ 2147483647 w 544"/>
                <a:gd name="T1" fmla="*/ 0 h 555"/>
                <a:gd name="T2" fmla="*/ 0 w 544"/>
                <a:gd name="T3" fmla="*/ 1274832357 h 555"/>
                <a:gd name="T4" fmla="*/ 19016510 w 544"/>
                <a:gd name="T5" fmla="*/ 1406624336 h 555"/>
                <a:gd name="T6" fmla="*/ 2147483647 w 544"/>
                <a:gd name="T7" fmla="*/ 20275689 h 555"/>
                <a:gd name="T8" fmla="*/ 2147483647 w 544"/>
                <a:gd name="T9" fmla="*/ 0 h 5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555"/>
                <a:gd name="T17" fmla="*/ 544 w 544"/>
                <a:gd name="T18" fmla="*/ 555 h 5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555">
                  <a:moveTo>
                    <a:pt x="483" y="0"/>
                  </a:moveTo>
                  <a:lnTo>
                    <a:pt x="0" y="503"/>
                  </a:lnTo>
                  <a:lnTo>
                    <a:pt x="3" y="555"/>
                  </a:lnTo>
                  <a:lnTo>
                    <a:pt x="544" y="8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93"/>
            <p:cNvSpPr>
              <a:spLocks noChangeArrowheads="1"/>
            </p:cNvSpPr>
            <p:nvPr/>
          </p:nvSpPr>
          <p:spPr bwMode="auto">
            <a:xfrm>
              <a:off x="10710476" y="241983"/>
              <a:ext cx="1482951" cy="945646"/>
            </a:xfrm>
            <a:custGeom>
              <a:avLst/>
              <a:gdLst>
                <a:gd name="T0" fmla="*/ 2147483647 w 589"/>
                <a:gd name="T1" fmla="*/ 0 h 594"/>
                <a:gd name="T2" fmla="*/ 0 w 589"/>
                <a:gd name="T3" fmla="*/ 1386345692 h 594"/>
                <a:gd name="T4" fmla="*/ 0 w 589"/>
                <a:gd name="T5" fmla="*/ 1505465248 h 594"/>
                <a:gd name="T6" fmla="*/ 2147483647 w 589"/>
                <a:gd name="T7" fmla="*/ 88706052 h 594"/>
                <a:gd name="T8" fmla="*/ 2147483647 w 589"/>
                <a:gd name="T9" fmla="*/ 10137835 h 594"/>
                <a:gd name="T10" fmla="*/ 2147483647 w 589"/>
                <a:gd name="T11" fmla="*/ 0 h 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9"/>
                <a:gd name="T19" fmla="*/ 0 h 594"/>
                <a:gd name="T20" fmla="*/ 589 w 589"/>
                <a:gd name="T21" fmla="*/ 594 h 5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9" h="594">
                  <a:moveTo>
                    <a:pt x="541" y="0"/>
                  </a:moveTo>
                  <a:lnTo>
                    <a:pt x="0" y="547"/>
                  </a:lnTo>
                  <a:lnTo>
                    <a:pt x="0" y="594"/>
                  </a:lnTo>
                  <a:lnTo>
                    <a:pt x="589" y="35"/>
                  </a:lnTo>
                  <a:lnTo>
                    <a:pt x="589" y="4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94"/>
            <p:cNvSpPr>
              <a:spLocks noChangeArrowheads="1"/>
            </p:cNvSpPr>
            <p:nvPr/>
          </p:nvSpPr>
          <p:spPr bwMode="auto">
            <a:xfrm>
              <a:off x="11810730" y="339096"/>
              <a:ext cx="261845" cy="159200"/>
            </a:xfrm>
            <a:custGeom>
              <a:avLst/>
              <a:gdLst>
                <a:gd name="T0" fmla="*/ 659257731 w 104"/>
                <a:gd name="T1" fmla="*/ 0 h 100"/>
                <a:gd name="T2" fmla="*/ 0 w 104"/>
                <a:gd name="T3" fmla="*/ 253446400 h 100"/>
                <a:gd name="T4" fmla="*/ 659257731 w 104"/>
                <a:gd name="T5" fmla="*/ 253446400 h 100"/>
                <a:gd name="T6" fmla="*/ 659257731 w 104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100"/>
                <a:gd name="T14" fmla="*/ 104 w 104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100">
                  <a:moveTo>
                    <a:pt x="104" y="0"/>
                  </a:moveTo>
                  <a:lnTo>
                    <a:pt x="0" y="100"/>
                  </a:lnTo>
                  <a:lnTo>
                    <a:pt x="104" y="10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95"/>
            <p:cNvSpPr>
              <a:spLocks noChangeArrowheads="1"/>
            </p:cNvSpPr>
            <p:nvPr/>
          </p:nvSpPr>
          <p:spPr bwMode="auto">
            <a:xfrm>
              <a:off x="11662182" y="456904"/>
              <a:ext cx="531244" cy="160792"/>
            </a:xfrm>
            <a:custGeom>
              <a:avLst/>
              <a:gdLst>
                <a:gd name="T0" fmla="*/ 678277736 w 211"/>
                <a:gd name="T1" fmla="*/ 0 h 101"/>
                <a:gd name="T2" fmla="*/ 0 w 211"/>
                <a:gd name="T3" fmla="*/ 255980864 h 101"/>
                <a:gd name="T4" fmla="*/ 1337536434 w 211"/>
                <a:gd name="T5" fmla="*/ 255980864 h 101"/>
                <a:gd name="T6" fmla="*/ 1337536434 w 211"/>
                <a:gd name="T7" fmla="*/ 0 h 101"/>
                <a:gd name="T8" fmla="*/ 678277736 w 21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101"/>
                <a:gd name="T17" fmla="*/ 211 w 21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101">
                  <a:moveTo>
                    <a:pt x="107" y="0"/>
                  </a:moveTo>
                  <a:lnTo>
                    <a:pt x="0" y="101"/>
                  </a:lnTo>
                  <a:lnTo>
                    <a:pt x="211" y="101"/>
                  </a:lnTo>
                  <a:lnTo>
                    <a:pt x="211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96"/>
            <p:cNvSpPr>
              <a:spLocks noChangeArrowheads="1"/>
            </p:cNvSpPr>
            <p:nvPr/>
          </p:nvSpPr>
          <p:spPr bwMode="auto">
            <a:xfrm>
              <a:off x="11317252" y="636799"/>
              <a:ext cx="309683" cy="184672"/>
            </a:xfrm>
            <a:custGeom>
              <a:avLst/>
              <a:gdLst>
                <a:gd name="T0" fmla="*/ 0 w 123"/>
                <a:gd name="T1" fmla="*/ 293997824 h 116"/>
                <a:gd name="T2" fmla="*/ 748007815 w 123"/>
                <a:gd name="T3" fmla="*/ 293997824 h 116"/>
                <a:gd name="T4" fmla="*/ 779703744 w 123"/>
                <a:gd name="T5" fmla="*/ 0 h 116"/>
                <a:gd name="T6" fmla="*/ 0 w 123"/>
                <a:gd name="T7" fmla="*/ 293997824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116"/>
                <a:gd name="T14" fmla="*/ 123 w 123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116">
                  <a:moveTo>
                    <a:pt x="0" y="116"/>
                  </a:moveTo>
                  <a:lnTo>
                    <a:pt x="118" y="116"/>
                  </a:lnTo>
                  <a:lnTo>
                    <a:pt x="123" y="0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A8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97"/>
            <p:cNvSpPr>
              <a:spLocks noChangeArrowheads="1"/>
            </p:cNvSpPr>
            <p:nvPr/>
          </p:nvSpPr>
          <p:spPr bwMode="auto">
            <a:xfrm>
              <a:off x="11614346" y="617695"/>
              <a:ext cx="347448" cy="203776"/>
            </a:xfrm>
            <a:custGeom>
              <a:avLst/>
              <a:gdLst>
                <a:gd name="T0" fmla="*/ 120441087 w 138"/>
                <a:gd name="T1" fmla="*/ 0 h 128"/>
                <a:gd name="T2" fmla="*/ 31695818 w 138"/>
                <a:gd name="T3" fmla="*/ 30413568 h 128"/>
                <a:gd name="T4" fmla="*/ 0 w 138"/>
                <a:gd name="T5" fmla="*/ 324411392 h 128"/>
                <a:gd name="T6" fmla="*/ 874783425 w 138"/>
                <a:gd name="T7" fmla="*/ 324411392 h 128"/>
                <a:gd name="T8" fmla="*/ 874783425 w 138"/>
                <a:gd name="T9" fmla="*/ 0 h 128"/>
                <a:gd name="T10" fmla="*/ 120441087 w 138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28"/>
                <a:gd name="T20" fmla="*/ 138 w 138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28">
                  <a:moveTo>
                    <a:pt x="19" y="0"/>
                  </a:moveTo>
                  <a:lnTo>
                    <a:pt x="5" y="12"/>
                  </a:lnTo>
                  <a:lnTo>
                    <a:pt x="0" y="128"/>
                  </a:lnTo>
                  <a:lnTo>
                    <a:pt x="138" y="128"/>
                  </a:lnTo>
                  <a:lnTo>
                    <a:pt x="138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Rectangle 198"/>
            <p:cNvSpPr>
              <a:spLocks noChangeArrowheads="1"/>
            </p:cNvSpPr>
            <p:nvPr/>
          </p:nvSpPr>
          <p:spPr bwMode="auto">
            <a:xfrm>
              <a:off x="11961794" y="617695"/>
              <a:ext cx="231632" cy="203776"/>
            </a:xfrm>
            <a:prstGeom prst="rect">
              <a:avLst/>
            </a:prstGeom>
            <a:solidFill>
              <a:srgbClr val="6A8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Freeform 199"/>
            <p:cNvSpPr>
              <a:spLocks noChangeArrowheads="1"/>
            </p:cNvSpPr>
            <p:nvPr/>
          </p:nvSpPr>
          <p:spPr bwMode="auto">
            <a:xfrm>
              <a:off x="10954697" y="821470"/>
              <a:ext cx="1238729" cy="219696"/>
            </a:xfrm>
            <a:custGeom>
              <a:avLst/>
              <a:gdLst>
                <a:gd name="T0" fmla="*/ 2147483647 w 492"/>
                <a:gd name="T1" fmla="*/ 0 h 138"/>
                <a:gd name="T2" fmla="*/ 912819904 w 492"/>
                <a:gd name="T3" fmla="*/ 0 h 138"/>
                <a:gd name="T4" fmla="*/ 0 w 492"/>
                <a:gd name="T5" fmla="*/ 349756032 h 138"/>
                <a:gd name="T6" fmla="*/ 2147483647 w 492"/>
                <a:gd name="T7" fmla="*/ 349756032 h 138"/>
                <a:gd name="T8" fmla="*/ 2147483647 w 492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138"/>
                <a:gd name="T17" fmla="*/ 492 w 492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138">
                  <a:moveTo>
                    <a:pt x="492" y="0"/>
                  </a:moveTo>
                  <a:lnTo>
                    <a:pt x="144" y="0"/>
                  </a:lnTo>
                  <a:lnTo>
                    <a:pt x="0" y="138"/>
                  </a:lnTo>
                  <a:lnTo>
                    <a:pt x="492" y="138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200"/>
            <p:cNvSpPr>
              <a:spLocks noChangeArrowheads="1"/>
            </p:cNvSpPr>
            <p:nvPr/>
          </p:nvSpPr>
          <p:spPr bwMode="auto">
            <a:xfrm>
              <a:off x="10710476" y="1074598"/>
              <a:ext cx="183796" cy="219696"/>
            </a:xfrm>
            <a:custGeom>
              <a:avLst/>
              <a:gdLst>
                <a:gd name="T0" fmla="*/ 0 w 73"/>
                <a:gd name="T1" fmla="*/ 179946944 h 138"/>
                <a:gd name="T2" fmla="*/ 12679406 w 73"/>
                <a:gd name="T3" fmla="*/ 349756032 h 138"/>
                <a:gd name="T4" fmla="*/ 450073602 w 73"/>
                <a:gd name="T5" fmla="*/ 349756032 h 138"/>
                <a:gd name="T6" fmla="*/ 462753008 w 73"/>
                <a:gd name="T7" fmla="*/ 0 h 138"/>
                <a:gd name="T8" fmla="*/ 0 w 73"/>
                <a:gd name="T9" fmla="*/ 179946944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138"/>
                <a:gd name="T17" fmla="*/ 73 w 73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138">
                  <a:moveTo>
                    <a:pt x="0" y="71"/>
                  </a:moveTo>
                  <a:lnTo>
                    <a:pt x="2" y="138"/>
                  </a:lnTo>
                  <a:lnTo>
                    <a:pt x="71" y="138"/>
                  </a:lnTo>
                  <a:lnTo>
                    <a:pt x="73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201"/>
            <p:cNvSpPr>
              <a:spLocks noChangeArrowheads="1"/>
            </p:cNvSpPr>
            <p:nvPr/>
          </p:nvSpPr>
          <p:spPr bwMode="auto">
            <a:xfrm>
              <a:off x="10889236" y="1041166"/>
              <a:ext cx="284506" cy="253128"/>
            </a:xfrm>
            <a:custGeom>
              <a:avLst/>
              <a:gdLst>
                <a:gd name="T0" fmla="*/ 164817095 w 113"/>
                <a:gd name="T1" fmla="*/ 0 h 159"/>
                <a:gd name="T2" fmla="*/ 12679400 w 113"/>
                <a:gd name="T3" fmla="*/ 53223744 h 159"/>
                <a:gd name="T4" fmla="*/ 0 w 113"/>
                <a:gd name="T5" fmla="*/ 402979776 h 159"/>
                <a:gd name="T6" fmla="*/ 671942746 w 113"/>
                <a:gd name="T7" fmla="*/ 402979776 h 159"/>
                <a:gd name="T8" fmla="*/ 716315611 w 113"/>
                <a:gd name="T9" fmla="*/ 0 h 159"/>
                <a:gd name="T10" fmla="*/ 164817095 w 113"/>
                <a:gd name="T11" fmla="*/ 0 h 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"/>
                <a:gd name="T19" fmla="*/ 0 h 159"/>
                <a:gd name="T20" fmla="*/ 113 w 113"/>
                <a:gd name="T21" fmla="*/ 159 h 1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" h="159">
                  <a:moveTo>
                    <a:pt x="26" y="0"/>
                  </a:moveTo>
                  <a:lnTo>
                    <a:pt x="2" y="21"/>
                  </a:lnTo>
                  <a:lnTo>
                    <a:pt x="0" y="159"/>
                  </a:lnTo>
                  <a:lnTo>
                    <a:pt x="106" y="159"/>
                  </a:lnTo>
                  <a:lnTo>
                    <a:pt x="11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202"/>
            <p:cNvSpPr>
              <a:spLocks noChangeArrowheads="1"/>
            </p:cNvSpPr>
            <p:nvPr/>
          </p:nvSpPr>
          <p:spPr bwMode="auto">
            <a:xfrm>
              <a:off x="11156117" y="1041166"/>
              <a:ext cx="370109" cy="253128"/>
            </a:xfrm>
            <a:custGeom>
              <a:avLst/>
              <a:gdLst>
                <a:gd name="T0" fmla="*/ 44372796 w 147"/>
                <a:gd name="T1" fmla="*/ 0 h 159"/>
                <a:gd name="T2" fmla="*/ 0 w 147"/>
                <a:gd name="T3" fmla="*/ 402979776 h 159"/>
                <a:gd name="T4" fmla="*/ 931841305 w 147"/>
                <a:gd name="T5" fmla="*/ 402979776 h 159"/>
                <a:gd name="T6" fmla="*/ 912824752 w 147"/>
                <a:gd name="T7" fmla="*/ 0 h 159"/>
                <a:gd name="T8" fmla="*/ 44372796 w 147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9"/>
                <a:gd name="T17" fmla="*/ 147 w 147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9">
                  <a:moveTo>
                    <a:pt x="7" y="0"/>
                  </a:moveTo>
                  <a:lnTo>
                    <a:pt x="0" y="159"/>
                  </a:lnTo>
                  <a:lnTo>
                    <a:pt x="147" y="159"/>
                  </a:lnTo>
                  <a:lnTo>
                    <a:pt x="14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86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03"/>
            <p:cNvSpPr>
              <a:spLocks noChangeArrowheads="1"/>
            </p:cNvSpPr>
            <p:nvPr/>
          </p:nvSpPr>
          <p:spPr bwMode="auto">
            <a:xfrm>
              <a:off x="11518672" y="1041166"/>
              <a:ext cx="377661" cy="253128"/>
            </a:xfrm>
            <a:custGeom>
              <a:avLst/>
              <a:gdLst>
                <a:gd name="T0" fmla="*/ 0 w 150"/>
                <a:gd name="T1" fmla="*/ 0 h 159"/>
                <a:gd name="T2" fmla="*/ 19016490 w 150"/>
                <a:gd name="T3" fmla="*/ 402979776 h 159"/>
                <a:gd name="T4" fmla="*/ 874783728 w 150"/>
                <a:gd name="T5" fmla="*/ 402979776 h 159"/>
                <a:gd name="T6" fmla="*/ 950852206 w 150"/>
                <a:gd name="T7" fmla="*/ 0 h 159"/>
                <a:gd name="T8" fmla="*/ 0 w 15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9"/>
                <a:gd name="T17" fmla="*/ 150 w 15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9">
                  <a:moveTo>
                    <a:pt x="0" y="0"/>
                  </a:moveTo>
                  <a:lnTo>
                    <a:pt x="3" y="159"/>
                  </a:lnTo>
                  <a:lnTo>
                    <a:pt x="138" y="159"/>
                  </a:lnTo>
                  <a:lnTo>
                    <a:pt x="1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04"/>
            <p:cNvSpPr>
              <a:spLocks noChangeArrowheads="1"/>
            </p:cNvSpPr>
            <p:nvPr/>
          </p:nvSpPr>
          <p:spPr bwMode="auto">
            <a:xfrm>
              <a:off x="11866120" y="1041166"/>
              <a:ext cx="327306" cy="253128"/>
            </a:xfrm>
            <a:custGeom>
              <a:avLst/>
              <a:gdLst>
                <a:gd name="T0" fmla="*/ 824070905 w 130"/>
                <a:gd name="T1" fmla="*/ 0 h 159"/>
                <a:gd name="T2" fmla="*/ 76068432 w 130"/>
                <a:gd name="T3" fmla="*/ 0 h 159"/>
                <a:gd name="T4" fmla="*/ 0 w 130"/>
                <a:gd name="T5" fmla="*/ 402979776 h 159"/>
                <a:gd name="T6" fmla="*/ 824070905 w 130"/>
                <a:gd name="T7" fmla="*/ 402979776 h 159"/>
                <a:gd name="T8" fmla="*/ 824070905 w 13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59"/>
                <a:gd name="T17" fmla="*/ 130 w 13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59">
                  <a:moveTo>
                    <a:pt x="130" y="0"/>
                  </a:moveTo>
                  <a:lnTo>
                    <a:pt x="12" y="0"/>
                  </a:lnTo>
                  <a:lnTo>
                    <a:pt x="0" y="159"/>
                  </a:lnTo>
                  <a:lnTo>
                    <a:pt x="130" y="15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86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05"/>
            <p:cNvSpPr>
              <a:spLocks noChangeArrowheads="1"/>
            </p:cNvSpPr>
            <p:nvPr/>
          </p:nvSpPr>
          <p:spPr bwMode="auto">
            <a:xfrm>
              <a:off x="10715511" y="1294294"/>
              <a:ext cx="1477916" cy="221288"/>
            </a:xfrm>
            <a:custGeom>
              <a:avLst/>
              <a:gdLst>
                <a:gd name="T0" fmla="*/ 0 w 587"/>
                <a:gd name="T1" fmla="*/ 0 h 139"/>
                <a:gd name="T2" fmla="*/ 12676843 w 587"/>
                <a:gd name="T3" fmla="*/ 172343552 h 139"/>
                <a:gd name="T4" fmla="*/ 2147483647 w 587"/>
                <a:gd name="T5" fmla="*/ 352290496 h 139"/>
                <a:gd name="T6" fmla="*/ 2147483647 w 587"/>
                <a:gd name="T7" fmla="*/ 0 h 139"/>
                <a:gd name="T8" fmla="*/ 0 w 587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7"/>
                <a:gd name="T16" fmla="*/ 0 h 139"/>
                <a:gd name="T17" fmla="*/ 587 w 587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7" h="139">
                  <a:moveTo>
                    <a:pt x="0" y="0"/>
                  </a:moveTo>
                  <a:lnTo>
                    <a:pt x="2" y="68"/>
                  </a:lnTo>
                  <a:lnTo>
                    <a:pt x="587" y="139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06"/>
            <p:cNvSpPr>
              <a:spLocks noChangeArrowheads="1"/>
            </p:cNvSpPr>
            <p:nvPr/>
          </p:nvSpPr>
          <p:spPr bwMode="auto">
            <a:xfrm>
              <a:off x="4043494" y="603367"/>
              <a:ext cx="2842532" cy="1814876"/>
            </a:xfrm>
            <a:custGeom>
              <a:avLst/>
              <a:gdLst>
                <a:gd name="T0" fmla="*/ 0 w 1129"/>
                <a:gd name="T1" fmla="*/ 930144646 h 1140"/>
                <a:gd name="T2" fmla="*/ 2147483647 w 1129"/>
                <a:gd name="T3" fmla="*/ 2147483647 h 1140"/>
                <a:gd name="T4" fmla="*/ 2147483647 w 1129"/>
                <a:gd name="T5" fmla="*/ 1938855911 h 1140"/>
                <a:gd name="T6" fmla="*/ 2147483647 w 1129"/>
                <a:gd name="T7" fmla="*/ 0 h 1140"/>
                <a:gd name="T8" fmla="*/ 0 w 1129"/>
                <a:gd name="T9" fmla="*/ 930144646 h 1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9"/>
                <a:gd name="T16" fmla="*/ 0 h 1140"/>
                <a:gd name="T17" fmla="*/ 1129 w 1129"/>
                <a:gd name="T18" fmla="*/ 1140 h 1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9" h="1140">
                  <a:moveTo>
                    <a:pt x="0" y="367"/>
                  </a:moveTo>
                  <a:lnTo>
                    <a:pt x="414" y="1140"/>
                  </a:lnTo>
                  <a:lnTo>
                    <a:pt x="1129" y="765"/>
                  </a:lnTo>
                  <a:lnTo>
                    <a:pt x="731" y="0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A75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07"/>
            <p:cNvSpPr>
              <a:spLocks noChangeArrowheads="1"/>
            </p:cNvSpPr>
            <p:nvPr/>
          </p:nvSpPr>
          <p:spPr bwMode="auto">
            <a:xfrm>
              <a:off x="4793781" y="1485333"/>
              <a:ext cx="2102316" cy="807143"/>
            </a:xfrm>
            <a:custGeom>
              <a:avLst/>
              <a:gdLst>
                <a:gd name="T0" fmla="*/ 722650354 w 835"/>
                <a:gd name="T1" fmla="*/ 1028989517 h 507"/>
                <a:gd name="T2" fmla="*/ 2028490719 w 835"/>
                <a:gd name="T3" fmla="*/ 1284970064 h 507"/>
                <a:gd name="T4" fmla="*/ 2028490719 w 835"/>
                <a:gd name="T5" fmla="*/ 770474509 h 507"/>
                <a:gd name="T6" fmla="*/ 2147483647 w 835"/>
                <a:gd name="T7" fmla="*/ 1008713830 h 507"/>
                <a:gd name="T8" fmla="*/ 2147483647 w 835"/>
                <a:gd name="T9" fmla="*/ 456202955 h 507"/>
                <a:gd name="T10" fmla="*/ 2147483647 w 835"/>
                <a:gd name="T11" fmla="*/ 709647449 h 507"/>
                <a:gd name="T12" fmla="*/ 2147483647 w 835"/>
                <a:gd name="T13" fmla="*/ 0 h 507"/>
                <a:gd name="T14" fmla="*/ 0 w 835"/>
                <a:gd name="T15" fmla="*/ 666561614 h 507"/>
                <a:gd name="T16" fmla="*/ 418375990 w 835"/>
                <a:gd name="T17" fmla="*/ 1069540891 h 507"/>
                <a:gd name="T18" fmla="*/ 722650354 w 835"/>
                <a:gd name="T19" fmla="*/ 1028989517 h 5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7"/>
                <a:gd name="T32" fmla="*/ 835 w 835"/>
                <a:gd name="T33" fmla="*/ 507 h 5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7">
                  <a:moveTo>
                    <a:pt x="114" y="406"/>
                  </a:moveTo>
                  <a:lnTo>
                    <a:pt x="320" y="507"/>
                  </a:lnTo>
                  <a:lnTo>
                    <a:pt x="320" y="304"/>
                  </a:lnTo>
                  <a:lnTo>
                    <a:pt x="523" y="398"/>
                  </a:lnTo>
                  <a:lnTo>
                    <a:pt x="530" y="180"/>
                  </a:lnTo>
                  <a:lnTo>
                    <a:pt x="835" y="280"/>
                  </a:lnTo>
                  <a:lnTo>
                    <a:pt x="644" y="0"/>
                  </a:lnTo>
                  <a:lnTo>
                    <a:pt x="0" y="263"/>
                  </a:lnTo>
                  <a:lnTo>
                    <a:pt x="66" y="422"/>
                  </a:lnTo>
                  <a:lnTo>
                    <a:pt x="114" y="406"/>
                  </a:lnTo>
                  <a:close/>
                </a:path>
              </a:pathLst>
            </a:custGeom>
            <a:solidFill>
              <a:srgbClr val="5D9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08"/>
            <p:cNvSpPr>
              <a:spLocks noChangeArrowheads="1"/>
            </p:cNvSpPr>
            <p:nvPr/>
          </p:nvSpPr>
          <p:spPr bwMode="auto">
            <a:xfrm>
              <a:off x="4657823" y="1327725"/>
              <a:ext cx="2102316" cy="803959"/>
            </a:xfrm>
            <a:custGeom>
              <a:avLst/>
              <a:gdLst>
                <a:gd name="T0" fmla="*/ 716310675 w 835"/>
                <a:gd name="T1" fmla="*/ 1021386130 h 505"/>
                <a:gd name="T2" fmla="*/ 2022151040 w 835"/>
                <a:gd name="T3" fmla="*/ 1279901136 h 505"/>
                <a:gd name="T4" fmla="*/ 2022151040 w 835"/>
                <a:gd name="T5" fmla="*/ 767940045 h 505"/>
                <a:gd name="T6" fmla="*/ 2147483647 w 835"/>
                <a:gd name="T7" fmla="*/ 1008713825 h 505"/>
                <a:gd name="T8" fmla="*/ 2147483647 w 835"/>
                <a:gd name="T9" fmla="*/ 451134031 h 505"/>
                <a:gd name="T10" fmla="*/ 2147483647 w 835"/>
                <a:gd name="T11" fmla="*/ 702044063 h 505"/>
                <a:gd name="T12" fmla="*/ 2147483647 w 835"/>
                <a:gd name="T13" fmla="*/ 0 h 505"/>
                <a:gd name="T14" fmla="*/ 0 w 835"/>
                <a:gd name="T15" fmla="*/ 661492689 h 505"/>
                <a:gd name="T16" fmla="*/ 418375990 w 835"/>
                <a:gd name="T17" fmla="*/ 1069540886 h 505"/>
                <a:gd name="T18" fmla="*/ 716310675 w 835"/>
                <a:gd name="T19" fmla="*/ 1021386130 h 5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5"/>
                <a:gd name="T32" fmla="*/ 835 w 835"/>
                <a:gd name="T33" fmla="*/ 505 h 5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5">
                  <a:moveTo>
                    <a:pt x="113" y="403"/>
                  </a:moveTo>
                  <a:lnTo>
                    <a:pt x="319" y="505"/>
                  </a:lnTo>
                  <a:lnTo>
                    <a:pt x="319" y="303"/>
                  </a:lnTo>
                  <a:lnTo>
                    <a:pt x="523" y="398"/>
                  </a:lnTo>
                  <a:lnTo>
                    <a:pt x="530" y="178"/>
                  </a:lnTo>
                  <a:lnTo>
                    <a:pt x="835" y="277"/>
                  </a:lnTo>
                  <a:lnTo>
                    <a:pt x="643" y="0"/>
                  </a:lnTo>
                  <a:lnTo>
                    <a:pt x="0" y="261"/>
                  </a:lnTo>
                  <a:lnTo>
                    <a:pt x="66" y="422"/>
                  </a:lnTo>
                  <a:lnTo>
                    <a:pt x="113" y="403"/>
                  </a:lnTo>
                  <a:close/>
                </a:path>
              </a:pathLst>
            </a:custGeom>
            <a:solidFill>
              <a:srgbClr val="F29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09"/>
            <p:cNvSpPr>
              <a:spLocks noChangeArrowheads="1"/>
            </p:cNvSpPr>
            <p:nvPr/>
          </p:nvSpPr>
          <p:spPr bwMode="auto">
            <a:xfrm>
              <a:off x="4509277" y="1146238"/>
              <a:ext cx="2102316" cy="803959"/>
            </a:xfrm>
            <a:custGeom>
              <a:avLst/>
              <a:gdLst>
                <a:gd name="T0" fmla="*/ 735327193 w 835"/>
                <a:gd name="T1" fmla="*/ 1021386130 h 505"/>
                <a:gd name="T2" fmla="*/ 2022151040 w 835"/>
                <a:gd name="T3" fmla="*/ 1279901136 h 505"/>
                <a:gd name="T4" fmla="*/ 2022151040 w 835"/>
                <a:gd name="T5" fmla="*/ 767940045 h 505"/>
                <a:gd name="T6" fmla="*/ 2147483647 w 835"/>
                <a:gd name="T7" fmla="*/ 1008713825 h 505"/>
                <a:gd name="T8" fmla="*/ 2147483647 w 835"/>
                <a:gd name="T9" fmla="*/ 451134031 h 505"/>
                <a:gd name="T10" fmla="*/ 2147483647 w 835"/>
                <a:gd name="T11" fmla="*/ 709647445 h 505"/>
                <a:gd name="T12" fmla="*/ 2147483647 w 835"/>
                <a:gd name="T13" fmla="*/ 0 h 505"/>
                <a:gd name="T14" fmla="*/ 0 w 835"/>
                <a:gd name="T15" fmla="*/ 661492689 h 505"/>
                <a:gd name="T16" fmla="*/ 418375990 w 835"/>
                <a:gd name="T17" fmla="*/ 1069540886 h 505"/>
                <a:gd name="T18" fmla="*/ 735327193 w 835"/>
                <a:gd name="T19" fmla="*/ 1021386130 h 5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5"/>
                <a:gd name="T32" fmla="*/ 835 w 835"/>
                <a:gd name="T33" fmla="*/ 505 h 5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5">
                  <a:moveTo>
                    <a:pt x="116" y="403"/>
                  </a:moveTo>
                  <a:lnTo>
                    <a:pt x="319" y="505"/>
                  </a:lnTo>
                  <a:lnTo>
                    <a:pt x="319" y="303"/>
                  </a:lnTo>
                  <a:lnTo>
                    <a:pt x="523" y="398"/>
                  </a:lnTo>
                  <a:lnTo>
                    <a:pt x="530" y="178"/>
                  </a:lnTo>
                  <a:lnTo>
                    <a:pt x="835" y="280"/>
                  </a:lnTo>
                  <a:lnTo>
                    <a:pt x="643" y="0"/>
                  </a:lnTo>
                  <a:lnTo>
                    <a:pt x="0" y="261"/>
                  </a:lnTo>
                  <a:lnTo>
                    <a:pt x="66" y="422"/>
                  </a:lnTo>
                  <a:lnTo>
                    <a:pt x="116" y="403"/>
                  </a:lnTo>
                  <a:close/>
                </a:path>
              </a:pathLst>
            </a:custGeom>
            <a:solidFill>
              <a:srgbClr val="9F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10"/>
            <p:cNvSpPr>
              <a:spLocks noChangeArrowheads="1"/>
            </p:cNvSpPr>
            <p:nvPr/>
          </p:nvSpPr>
          <p:spPr bwMode="auto">
            <a:xfrm>
              <a:off x="4340588" y="977486"/>
              <a:ext cx="2049442" cy="791223"/>
            </a:xfrm>
            <a:custGeom>
              <a:avLst/>
              <a:gdLst>
                <a:gd name="T0" fmla="*/ 709970518 w 814"/>
                <a:gd name="T1" fmla="*/ 1008713805 h 497"/>
                <a:gd name="T2" fmla="*/ 1965097643 w 814"/>
                <a:gd name="T3" fmla="*/ 1259625424 h 497"/>
                <a:gd name="T4" fmla="*/ 1965097643 w 814"/>
                <a:gd name="T5" fmla="*/ 755267725 h 497"/>
                <a:gd name="T6" fmla="*/ 2147483647 w 814"/>
                <a:gd name="T7" fmla="*/ 996041501 h 497"/>
                <a:gd name="T8" fmla="*/ 2147483647 w 814"/>
                <a:gd name="T9" fmla="*/ 448599561 h 497"/>
                <a:gd name="T10" fmla="*/ 2147483647 w 814"/>
                <a:gd name="T11" fmla="*/ 694440666 h 497"/>
                <a:gd name="T12" fmla="*/ 2147483647 w 814"/>
                <a:gd name="T13" fmla="*/ 0 h 497"/>
                <a:gd name="T14" fmla="*/ 0 w 814"/>
                <a:gd name="T15" fmla="*/ 653889294 h 497"/>
                <a:gd name="T16" fmla="*/ 424715383 w 814"/>
                <a:gd name="T17" fmla="*/ 1056868560 h 497"/>
                <a:gd name="T18" fmla="*/ 709970518 w 814"/>
                <a:gd name="T19" fmla="*/ 1008713805 h 4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4"/>
                <a:gd name="T31" fmla="*/ 0 h 497"/>
                <a:gd name="T32" fmla="*/ 814 w 814"/>
                <a:gd name="T33" fmla="*/ 497 h 4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4" h="497">
                  <a:moveTo>
                    <a:pt x="112" y="398"/>
                  </a:moveTo>
                  <a:lnTo>
                    <a:pt x="310" y="497"/>
                  </a:lnTo>
                  <a:lnTo>
                    <a:pt x="310" y="298"/>
                  </a:lnTo>
                  <a:lnTo>
                    <a:pt x="509" y="393"/>
                  </a:lnTo>
                  <a:lnTo>
                    <a:pt x="516" y="177"/>
                  </a:lnTo>
                  <a:lnTo>
                    <a:pt x="814" y="274"/>
                  </a:lnTo>
                  <a:lnTo>
                    <a:pt x="627" y="0"/>
                  </a:lnTo>
                  <a:lnTo>
                    <a:pt x="0" y="258"/>
                  </a:lnTo>
                  <a:lnTo>
                    <a:pt x="67" y="417"/>
                  </a:lnTo>
                  <a:lnTo>
                    <a:pt x="112" y="398"/>
                  </a:lnTo>
                  <a:close/>
                </a:path>
              </a:pathLst>
            </a:custGeom>
            <a:solidFill>
              <a:srgbClr val="EB7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11"/>
            <p:cNvSpPr>
              <a:spLocks noChangeArrowheads="1"/>
            </p:cNvSpPr>
            <p:nvPr/>
          </p:nvSpPr>
          <p:spPr bwMode="auto">
            <a:xfrm>
              <a:off x="4204630" y="799182"/>
              <a:ext cx="2049442" cy="792814"/>
            </a:xfrm>
            <a:custGeom>
              <a:avLst/>
              <a:gdLst>
                <a:gd name="T0" fmla="*/ 703630843 w 814"/>
                <a:gd name="T1" fmla="*/ 1008710943 h 498"/>
                <a:gd name="T2" fmla="*/ 1965097643 w 814"/>
                <a:gd name="T3" fmla="*/ 1262156704 h 498"/>
                <a:gd name="T4" fmla="*/ 1965097643 w 814"/>
                <a:gd name="T5" fmla="*/ 757801232 h 498"/>
                <a:gd name="T6" fmla="*/ 2147483647 w 814"/>
                <a:gd name="T7" fmla="*/ 990969740 h 498"/>
                <a:gd name="T8" fmla="*/ 2147483647 w 814"/>
                <a:gd name="T9" fmla="*/ 446062947 h 498"/>
                <a:gd name="T10" fmla="*/ 2147483647 w 814"/>
                <a:gd name="T11" fmla="*/ 696974250 h 498"/>
                <a:gd name="T12" fmla="*/ 2147483647 w 814"/>
                <a:gd name="T13" fmla="*/ 0 h 498"/>
                <a:gd name="T14" fmla="*/ 0 w 814"/>
                <a:gd name="T15" fmla="*/ 648819555 h 498"/>
                <a:gd name="T16" fmla="*/ 405696360 w 814"/>
                <a:gd name="T17" fmla="*/ 1051796723 h 498"/>
                <a:gd name="T18" fmla="*/ 703630843 w 814"/>
                <a:gd name="T19" fmla="*/ 1008710943 h 4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4"/>
                <a:gd name="T31" fmla="*/ 0 h 498"/>
                <a:gd name="T32" fmla="*/ 814 w 814"/>
                <a:gd name="T33" fmla="*/ 498 h 4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4" h="498">
                  <a:moveTo>
                    <a:pt x="111" y="398"/>
                  </a:moveTo>
                  <a:lnTo>
                    <a:pt x="310" y="498"/>
                  </a:lnTo>
                  <a:lnTo>
                    <a:pt x="310" y="299"/>
                  </a:lnTo>
                  <a:lnTo>
                    <a:pt x="509" y="391"/>
                  </a:lnTo>
                  <a:lnTo>
                    <a:pt x="516" y="176"/>
                  </a:lnTo>
                  <a:lnTo>
                    <a:pt x="814" y="275"/>
                  </a:lnTo>
                  <a:lnTo>
                    <a:pt x="627" y="0"/>
                  </a:lnTo>
                  <a:lnTo>
                    <a:pt x="0" y="256"/>
                  </a:lnTo>
                  <a:lnTo>
                    <a:pt x="64" y="415"/>
                  </a:lnTo>
                  <a:lnTo>
                    <a:pt x="111" y="398"/>
                  </a:lnTo>
                  <a:close/>
                </a:path>
              </a:pathLst>
            </a:custGeom>
            <a:solidFill>
              <a:srgbClr val="A77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12"/>
            <p:cNvSpPr>
              <a:spLocks noChangeArrowheads="1"/>
            </p:cNvSpPr>
            <p:nvPr/>
          </p:nvSpPr>
          <p:spPr bwMode="auto">
            <a:xfrm>
              <a:off x="4234842" y="768935"/>
              <a:ext cx="1618909" cy="633615"/>
            </a:xfrm>
            <a:custGeom>
              <a:avLst/>
              <a:gdLst>
                <a:gd name="T0" fmla="*/ 145797484 w 643"/>
                <a:gd name="T1" fmla="*/ 727388428 h 398"/>
                <a:gd name="T2" fmla="*/ 1407264973 w 643"/>
                <a:gd name="T3" fmla="*/ 1008713488 h 398"/>
                <a:gd name="T4" fmla="*/ 1515029425 w 643"/>
                <a:gd name="T5" fmla="*/ 446064960 h 398"/>
                <a:gd name="T6" fmla="*/ 2147483647 w 643"/>
                <a:gd name="T7" fmla="*/ 788215468 h 398"/>
                <a:gd name="T8" fmla="*/ 2147483647 w 643"/>
                <a:gd name="T9" fmla="*/ 210360180 h 398"/>
                <a:gd name="T10" fmla="*/ 2147483647 w 643"/>
                <a:gd name="T11" fmla="*/ 446064960 h 398"/>
                <a:gd name="T12" fmla="*/ 2147483647 w 643"/>
                <a:gd name="T13" fmla="*/ 0 h 398"/>
                <a:gd name="T14" fmla="*/ 0 w 643"/>
                <a:gd name="T15" fmla="*/ 626010028 h 398"/>
                <a:gd name="T16" fmla="*/ 145797484 w 643"/>
                <a:gd name="T17" fmla="*/ 727388428 h 3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3"/>
                <a:gd name="T28" fmla="*/ 0 h 398"/>
                <a:gd name="T29" fmla="*/ 643 w 643"/>
                <a:gd name="T30" fmla="*/ 398 h 3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3" h="398">
                  <a:moveTo>
                    <a:pt x="23" y="287"/>
                  </a:moveTo>
                  <a:lnTo>
                    <a:pt x="222" y="398"/>
                  </a:lnTo>
                  <a:lnTo>
                    <a:pt x="239" y="176"/>
                  </a:lnTo>
                  <a:lnTo>
                    <a:pt x="433" y="311"/>
                  </a:lnTo>
                  <a:lnTo>
                    <a:pt x="433" y="83"/>
                  </a:lnTo>
                  <a:lnTo>
                    <a:pt x="643" y="176"/>
                  </a:lnTo>
                  <a:lnTo>
                    <a:pt x="608" y="0"/>
                  </a:lnTo>
                  <a:lnTo>
                    <a:pt x="0" y="247"/>
                  </a:lnTo>
                  <a:lnTo>
                    <a:pt x="23" y="287"/>
                  </a:lnTo>
                  <a:close/>
                </a:path>
              </a:pathLst>
            </a:custGeom>
            <a:solidFill>
              <a:srgbClr val="A7C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13"/>
            <p:cNvSpPr>
              <a:spLocks noChangeArrowheads="1"/>
            </p:cNvSpPr>
            <p:nvPr/>
          </p:nvSpPr>
          <p:spPr bwMode="auto">
            <a:xfrm>
              <a:off x="4234842" y="768935"/>
              <a:ext cx="1618909" cy="633615"/>
            </a:xfrm>
            <a:custGeom>
              <a:avLst/>
              <a:gdLst>
                <a:gd name="T0" fmla="*/ 145797484 w 643"/>
                <a:gd name="T1" fmla="*/ 727388428 h 398"/>
                <a:gd name="T2" fmla="*/ 1407264973 w 643"/>
                <a:gd name="T3" fmla="*/ 1008713488 h 398"/>
                <a:gd name="T4" fmla="*/ 1515029425 w 643"/>
                <a:gd name="T5" fmla="*/ 446064960 h 398"/>
                <a:gd name="T6" fmla="*/ 2147483647 w 643"/>
                <a:gd name="T7" fmla="*/ 788215468 h 398"/>
                <a:gd name="T8" fmla="*/ 2147483647 w 643"/>
                <a:gd name="T9" fmla="*/ 210360180 h 398"/>
                <a:gd name="T10" fmla="*/ 2147483647 w 643"/>
                <a:gd name="T11" fmla="*/ 446064960 h 398"/>
                <a:gd name="T12" fmla="*/ 2147483647 w 643"/>
                <a:gd name="T13" fmla="*/ 0 h 398"/>
                <a:gd name="T14" fmla="*/ 0 w 643"/>
                <a:gd name="T15" fmla="*/ 626010028 h 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398"/>
                <a:gd name="T26" fmla="*/ 643 w 643"/>
                <a:gd name="T27" fmla="*/ 398 h 3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398">
                  <a:moveTo>
                    <a:pt x="23" y="287"/>
                  </a:moveTo>
                  <a:lnTo>
                    <a:pt x="222" y="398"/>
                  </a:lnTo>
                  <a:lnTo>
                    <a:pt x="239" y="176"/>
                  </a:lnTo>
                  <a:lnTo>
                    <a:pt x="433" y="311"/>
                  </a:lnTo>
                  <a:lnTo>
                    <a:pt x="433" y="83"/>
                  </a:lnTo>
                  <a:lnTo>
                    <a:pt x="643" y="176"/>
                  </a:lnTo>
                  <a:lnTo>
                    <a:pt x="608" y="0"/>
                  </a:lnTo>
                  <a:lnTo>
                    <a:pt x="0" y="2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14"/>
            <p:cNvSpPr>
              <a:spLocks noChangeArrowheads="1"/>
            </p:cNvSpPr>
            <p:nvPr/>
          </p:nvSpPr>
          <p:spPr bwMode="auto">
            <a:xfrm>
              <a:off x="2429622" y="1264045"/>
              <a:ext cx="1732207" cy="675007"/>
            </a:xfrm>
            <a:custGeom>
              <a:avLst/>
              <a:gdLst>
                <a:gd name="T0" fmla="*/ 2147483647 w 291"/>
                <a:gd name="T1" fmla="*/ 966983352 h 179"/>
                <a:gd name="T2" fmla="*/ 2147483647 w 291"/>
                <a:gd name="T3" fmla="*/ 0 h 179"/>
                <a:gd name="T4" fmla="*/ 0 w 291"/>
                <a:gd name="T5" fmla="*/ 1621121700 h 179"/>
                <a:gd name="T6" fmla="*/ 744104935 w 291"/>
                <a:gd name="T7" fmla="*/ 2147483647 h 179"/>
                <a:gd name="T8" fmla="*/ 2147483647 w 291"/>
                <a:gd name="T9" fmla="*/ 1990848299 h 179"/>
                <a:gd name="T10" fmla="*/ 2147483647 w 291"/>
                <a:gd name="T11" fmla="*/ 966983352 h 1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1"/>
                <a:gd name="T19" fmla="*/ 0 h 179"/>
                <a:gd name="T20" fmla="*/ 291 w 291"/>
                <a:gd name="T21" fmla="*/ 179 h 1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1" h="179">
                  <a:moveTo>
                    <a:pt x="291" y="68"/>
                  </a:moveTo>
                  <a:cubicBezTo>
                    <a:pt x="254" y="0"/>
                    <a:pt x="254" y="0"/>
                    <a:pt x="254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57" y="168"/>
                    <a:pt x="90" y="156"/>
                    <a:pt x="124" y="140"/>
                  </a:cubicBezTo>
                  <a:cubicBezTo>
                    <a:pt x="180" y="114"/>
                    <a:pt x="236" y="91"/>
                    <a:pt x="291" y="68"/>
                  </a:cubicBez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15"/>
            <p:cNvSpPr>
              <a:spLocks noChangeArrowheads="1"/>
            </p:cNvSpPr>
            <p:nvPr/>
          </p:nvSpPr>
          <p:spPr bwMode="auto">
            <a:xfrm>
              <a:off x="2555509" y="1520357"/>
              <a:ext cx="1671781" cy="468047"/>
            </a:xfrm>
            <a:custGeom>
              <a:avLst/>
              <a:gdLst>
                <a:gd name="T0" fmla="*/ 2147483647 w 281"/>
                <a:gd name="T1" fmla="*/ 0 h 124"/>
                <a:gd name="T2" fmla="*/ 2147483647 w 281"/>
                <a:gd name="T3" fmla="*/ 1025811816 h 124"/>
                <a:gd name="T4" fmla="*/ 0 w 281"/>
                <a:gd name="T5" fmla="*/ 1581462871 h 124"/>
                <a:gd name="T6" fmla="*/ 176976759 w 281"/>
                <a:gd name="T7" fmla="*/ 1766677373 h 124"/>
                <a:gd name="T8" fmla="*/ 2147483647 w 281"/>
                <a:gd name="T9" fmla="*/ 270701022 h 124"/>
                <a:gd name="T10" fmla="*/ 2147483647 w 281"/>
                <a:gd name="T11" fmla="*/ 0 h 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124"/>
                <a:gd name="T20" fmla="*/ 281 w 281"/>
                <a:gd name="T21" fmla="*/ 124 h 1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124">
                  <a:moveTo>
                    <a:pt x="270" y="0"/>
                  </a:moveTo>
                  <a:cubicBezTo>
                    <a:pt x="215" y="23"/>
                    <a:pt x="159" y="46"/>
                    <a:pt x="103" y="72"/>
                  </a:cubicBezTo>
                  <a:cubicBezTo>
                    <a:pt x="69" y="88"/>
                    <a:pt x="36" y="100"/>
                    <a:pt x="0" y="111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281" y="19"/>
                    <a:pt x="281" y="19"/>
                    <a:pt x="281" y="19"/>
                  </a:cubicBezTo>
                  <a:lnTo>
                    <a:pt x="27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216"/>
            <p:cNvSpPr>
              <a:spLocks noChangeArrowheads="1"/>
            </p:cNvSpPr>
            <p:nvPr/>
          </p:nvSpPr>
          <p:spPr bwMode="auto">
            <a:xfrm>
              <a:off x="2583204" y="1591997"/>
              <a:ext cx="1704512" cy="474415"/>
            </a:xfrm>
            <a:custGeom>
              <a:avLst/>
              <a:gdLst>
                <a:gd name="T0" fmla="*/ 2147483647 w 677"/>
                <a:gd name="T1" fmla="*/ 0 h 298"/>
                <a:gd name="T2" fmla="*/ 0 w 677"/>
                <a:gd name="T3" fmla="*/ 631078614 h 298"/>
                <a:gd name="T4" fmla="*/ 107764435 w 677"/>
                <a:gd name="T5" fmla="*/ 755267088 h 298"/>
                <a:gd name="T6" fmla="*/ 2147483647 w 677"/>
                <a:gd name="T7" fmla="*/ 101378346 h 298"/>
                <a:gd name="T8" fmla="*/ 2147483647 w 677"/>
                <a:gd name="T9" fmla="*/ 0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7"/>
                <a:gd name="T16" fmla="*/ 0 h 298"/>
                <a:gd name="T17" fmla="*/ 677 w 677"/>
                <a:gd name="T18" fmla="*/ 298 h 2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7" h="298">
                  <a:moveTo>
                    <a:pt x="653" y="0"/>
                  </a:moveTo>
                  <a:lnTo>
                    <a:pt x="0" y="249"/>
                  </a:lnTo>
                  <a:lnTo>
                    <a:pt x="17" y="298"/>
                  </a:lnTo>
                  <a:lnTo>
                    <a:pt x="677" y="4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217"/>
            <p:cNvSpPr>
              <a:spLocks noChangeArrowheads="1"/>
            </p:cNvSpPr>
            <p:nvPr/>
          </p:nvSpPr>
          <p:spPr bwMode="auto">
            <a:xfrm>
              <a:off x="2626006" y="1655677"/>
              <a:ext cx="1722136" cy="509439"/>
            </a:xfrm>
            <a:custGeom>
              <a:avLst/>
              <a:gdLst>
                <a:gd name="T0" fmla="*/ 2147483647 w 684"/>
                <a:gd name="T1" fmla="*/ 0 h 320"/>
                <a:gd name="T2" fmla="*/ 0 w 684"/>
                <a:gd name="T3" fmla="*/ 653888836 h 320"/>
                <a:gd name="T4" fmla="*/ 120441257 w 684"/>
                <a:gd name="T5" fmla="*/ 811025296 h 320"/>
                <a:gd name="T6" fmla="*/ 2147483647 w 684"/>
                <a:gd name="T7" fmla="*/ 114050656 h 320"/>
                <a:gd name="T8" fmla="*/ 2147483647 w 684"/>
                <a:gd name="T9" fmla="*/ 0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4"/>
                <a:gd name="T16" fmla="*/ 0 h 320"/>
                <a:gd name="T17" fmla="*/ 684 w 684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4" h="320">
                  <a:moveTo>
                    <a:pt x="660" y="0"/>
                  </a:moveTo>
                  <a:lnTo>
                    <a:pt x="0" y="258"/>
                  </a:lnTo>
                  <a:lnTo>
                    <a:pt x="19" y="320"/>
                  </a:lnTo>
                  <a:lnTo>
                    <a:pt x="684" y="45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218"/>
            <p:cNvSpPr>
              <a:spLocks noChangeArrowheads="1"/>
            </p:cNvSpPr>
            <p:nvPr/>
          </p:nvSpPr>
          <p:spPr bwMode="auto">
            <a:xfrm>
              <a:off x="2673842" y="1727317"/>
              <a:ext cx="1732207" cy="501479"/>
            </a:xfrm>
            <a:custGeom>
              <a:avLst/>
              <a:gdLst>
                <a:gd name="T0" fmla="*/ 2147483647 w 688"/>
                <a:gd name="T1" fmla="*/ 0 h 315"/>
                <a:gd name="T2" fmla="*/ 0 w 688"/>
                <a:gd name="T3" fmla="*/ 696974618 h 315"/>
                <a:gd name="T4" fmla="*/ 88745396 w 688"/>
                <a:gd name="T5" fmla="*/ 798352976 h 315"/>
                <a:gd name="T6" fmla="*/ 2147483647 w 688"/>
                <a:gd name="T7" fmla="*/ 101378358 h 315"/>
                <a:gd name="T8" fmla="*/ 2147483647 w 688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315"/>
                <a:gd name="T17" fmla="*/ 688 w 688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315">
                  <a:moveTo>
                    <a:pt x="665" y="0"/>
                  </a:moveTo>
                  <a:lnTo>
                    <a:pt x="0" y="275"/>
                  </a:lnTo>
                  <a:lnTo>
                    <a:pt x="14" y="315"/>
                  </a:lnTo>
                  <a:lnTo>
                    <a:pt x="688" y="4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219"/>
            <p:cNvSpPr>
              <a:spLocks noChangeArrowheads="1"/>
            </p:cNvSpPr>
            <p:nvPr/>
          </p:nvSpPr>
          <p:spPr bwMode="auto">
            <a:xfrm>
              <a:off x="2709091" y="1790997"/>
              <a:ext cx="1752349" cy="501479"/>
            </a:xfrm>
            <a:custGeom>
              <a:avLst/>
              <a:gdLst>
                <a:gd name="T0" fmla="*/ 2147483647 w 696"/>
                <a:gd name="T1" fmla="*/ 0 h 315"/>
                <a:gd name="T2" fmla="*/ 0 w 696"/>
                <a:gd name="T3" fmla="*/ 696974618 h 315"/>
                <a:gd name="T4" fmla="*/ 88745399 w 696"/>
                <a:gd name="T5" fmla="*/ 798352976 h 315"/>
                <a:gd name="T6" fmla="*/ 2147483647 w 696"/>
                <a:gd name="T7" fmla="*/ 96309440 h 315"/>
                <a:gd name="T8" fmla="*/ 2147483647 w 69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6"/>
                <a:gd name="T16" fmla="*/ 0 h 315"/>
                <a:gd name="T17" fmla="*/ 696 w 69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6" h="315">
                  <a:moveTo>
                    <a:pt x="674" y="0"/>
                  </a:moveTo>
                  <a:lnTo>
                    <a:pt x="0" y="275"/>
                  </a:lnTo>
                  <a:lnTo>
                    <a:pt x="14" y="315"/>
                  </a:lnTo>
                  <a:lnTo>
                    <a:pt x="696" y="38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220"/>
            <p:cNvSpPr>
              <a:spLocks noChangeArrowheads="1"/>
            </p:cNvSpPr>
            <p:nvPr/>
          </p:nvSpPr>
          <p:spPr bwMode="auto">
            <a:xfrm>
              <a:off x="2744339" y="1851493"/>
              <a:ext cx="1787597" cy="520583"/>
            </a:xfrm>
            <a:custGeom>
              <a:avLst/>
              <a:gdLst>
                <a:gd name="T0" fmla="*/ 2147483647 w 710"/>
                <a:gd name="T1" fmla="*/ 0 h 327"/>
                <a:gd name="T2" fmla="*/ 0 w 710"/>
                <a:gd name="T3" fmla="*/ 702043587 h 327"/>
                <a:gd name="T4" fmla="*/ 107764404 w 710"/>
                <a:gd name="T5" fmla="*/ 828766544 h 327"/>
                <a:gd name="T6" fmla="*/ 2147483647 w 710"/>
                <a:gd name="T7" fmla="*/ 126722957 h 327"/>
                <a:gd name="T8" fmla="*/ 2147483647 w 710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7"/>
                <a:gd name="T17" fmla="*/ 710 w 710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7">
                  <a:moveTo>
                    <a:pt x="682" y="0"/>
                  </a:moveTo>
                  <a:lnTo>
                    <a:pt x="0" y="277"/>
                  </a:lnTo>
                  <a:lnTo>
                    <a:pt x="17" y="327"/>
                  </a:lnTo>
                  <a:lnTo>
                    <a:pt x="710" y="50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221"/>
            <p:cNvSpPr>
              <a:spLocks noChangeArrowheads="1"/>
            </p:cNvSpPr>
            <p:nvPr/>
          </p:nvSpPr>
          <p:spPr bwMode="auto">
            <a:xfrm>
              <a:off x="2787141" y="1931092"/>
              <a:ext cx="1817810" cy="531727"/>
            </a:xfrm>
            <a:custGeom>
              <a:avLst/>
              <a:gdLst>
                <a:gd name="T0" fmla="*/ 2147483647 w 722"/>
                <a:gd name="T1" fmla="*/ 131791880 h 334"/>
                <a:gd name="T2" fmla="*/ 2147483647 w 722"/>
                <a:gd name="T3" fmla="*/ 0 h 334"/>
                <a:gd name="T4" fmla="*/ 0 w 722"/>
                <a:gd name="T5" fmla="*/ 702043616 h 334"/>
                <a:gd name="T6" fmla="*/ 120441242 w 722"/>
                <a:gd name="T7" fmla="*/ 846507792 h 334"/>
                <a:gd name="T8" fmla="*/ 2147483647 w 722"/>
                <a:gd name="T9" fmla="*/ 131791880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2"/>
                <a:gd name="T16" fmla="*/ 0 h 334"/>
                <a:gd name="T17" fmla="*/ 722 w 722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2" h="334">
                  <a:moveTo>
                    <a:pt x="722" y="52"/>
                  </a:moveTo>
                  <a:lnTo>
                    <a:pt x="693" y="0"/>
                  </a:lnTo>
                  <a:lnTo>
                    <a:pt x="0" y="277"/>
                  </a:lnTo>
                  <a:lnTo>
                    <a:pt x="19" y="334"/>
                  </a:lnTo>
                  <a:lnTo>
                    <a:pt x="722" y="52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222"/>
            <p:cNvSpPr>
              <a:spLocks noChangeArrowheads="1"/>
            </p:cNvSpPr>
            <p:nvPr/>
          </p:nvSpPr>
          <p:spPr bwMode="auto">
            <a:xfrm>
              <a:off x="2834978" y="2013876"/>
              <a:ext cx="1827881" cy="523767"/>
            </a:xfrm>
            <a:custGeom>
              <a:avLst/>
              <a:gdLst>
                <a:gd name="T0" fmla="*/ 2147483647 w 726"/>
                <a:gd name="T1" fmla="*/ 108981744 h 329"/>
                <a:gd name="T2" fmla="*/ 2147483647 w 726"/>
                <a:gd name="T3" fmla="*/ 0 h 329"/>
                <a:gd name="T4" fmla="*/ 0 w 726"/>
                <a:gd name="T5" fmla="*/ 714715891 h 329"/>
                <a:gd name="T6" fmla="*/ 101424736 w 726"/>
                <a:gd name="T7" fmla="*/ 833835472 h 329"/>
                <a:gd name="T8" fmla="*/ 2147483647 w 726"/>
                <a:gd name="T9" fmla="*/ 108981744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29"/>
                <a:gd name="T17" fmla="*/ 726 w 726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29">
                  <a:moveTo>
                    <a:pt x="726" y="43"/>
                  </a:moveTo>
                  <a:lnTo>
                    <a:pt x="703" y="0"/>
                  </a:lnTo>
                  <a:lnTo>
                    <a:pt x="0" y="282"/>
                  </a:lnTo>
                  <a:lnTo>
                    <a:pt x="16" y="329"/>
                  </a:lnTo>
                  <a:lnTo>
                    <a:pt x="726" y="43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223"/>
            <p:cNvSpPr>
              <a:spLocks noChangeArrowheads="1"/>
            </p:cNvSpPr>
            <p:nvPr/>
          </p:nvSpPr>
          <p:spPr bwMode="auto">
            <a:xfrm>
              <a:off x="2875262" y="2082332"/>
              <a:ext cx="1830399" cy="515807"/>
            </a:xfrm>
            <a:custGeom>
              <a:avLst/>
              <a:gdLst>
                <a:gd name="T0" fmla="*/ 2147483647 w 727"/>
                <a:gd name="T1" fmla="*/ 0 h 324"/>
                <a:gd name="T2" fmla="*/ 0 w 727"/>
                <a:gd name="T3" fmla="*/ 724853707 h 324"/>
                <a:gd name="T4" fmla="*/ 76068563 w 727"/>
                <a:gd name="T5" fmla="*/ 821163152 h 324"/>
                <a:gd name="T6" fmla="*/ 2147483647 w 727"/>
                <a:gd name="T7" fmla="*/ 83637150 h 324"/>
                <a:gd name="T8" fmla="*/ 2147483647 w 727"/>
                <a:gd name="T9" fmla="*/ 0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7"/>
                <a:gd name="T16" fmla="*/ 0 h 324"/>
                <a:gd name="T17" fmla="*/ 727 w 727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7" h="324">
                  <a:moveTo>
                    <a:pt x="710" y="0"/>
                  </a:moveTo>
                  <a:lnTo>
                    <a:pt x="0" y="286"/>
                  </a:lnTo>
                  <a:lnTo>
                    <a:pt x="12" y="324"/>
                  </a:lnTo>
                  <a:lnTo>
                    <a:pt x="727" y="33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224"/>
            <p:cNvSpPr>
              <a:spLocks noChangeArrowheads="1"/>
            </p:cNvSpPr>
            <p:nvPr/>
          </p:nvSpPr>
          <p:spPr bwMode="auto">
            <a:xfrm>
              <a:off x="2905475" y="2134868"/>
              <a:ext cx="1848023" cy="531727"/>
            </a:xfrm>
            <a:custGeom>
              <a:avLst/>
              <a:gdLst>
                <a:gd name="T0" fmla="*/ 0 w 310"/>
                <a:gd name="T1" fmla="*/ 1749219672 h 141"/>
                <a:gd name="T2" fmla="*/ 213226086 w 310"/>
                <a:gd name="T3" fmla="*/ 2005202855 h 141"/>
                <a:gd name="T4" fmla="*/ 2147483647 w 310"/>
                <a:gd name="T5" fmla="*/ 1237253307 h 141"/>
                <a:gd name="T6" fmla="*/ 2147483647 w 310"/>
                <a:gd name="T7" fmla="*/ 412416512 h 141"/>
                <a:gd name="T8" fmla="*/ 2147483647 w 310"/>
                <a:gd name="T9" fmla="*/ 184875067 h 141"/>
                <a:gd name="T10" fmla="*/ 2147483647 w 310"/>
                <a:gd name="T11" fmla="*/ 0 h 141"/>
                <a:gd name="T12" fmla="*/ 0 w 310"/>
                <a:gd name="T13" fmla="*/ 174921967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0"/>
                <a:gd name="T22" fmla="*/ 0 h 141"/>
                <a:gd name="T23" fmla="*/ 310 w 310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0" h="141">
                  <a:moveTo>
                    <a:pt x="0" y="123"/>
                  </a:moveTo>
                  <a:cubicBezTo>
                    <a:pt x="6" y="141"/>
                    <a:pt x="6" y="141"/>
                    <a:pt x="6" y="141"/>
                  </a:cubicBezTo>
                  <a:cubicBezTo>
                    <a:pt x="52" y="125"/>
                    <a:pt x="97" y="106"/>
                    <a:pt x="143" y="87"/>
                  </a:cubicBezTo>
                  <a:cubicBezTo>
                    <a:pt x="187" y="67"/>
                    <a:pt x="231" y="49"/>
                    <a:pt x="278" y="29"/>
                  </a:cubicBezTo>
                  <a:cubicBezTo>
                    <a:pt x="288" y="24"/>
                    <a:pt x="299" y="19"/>
                    <a:pt x="310" y="13"/>
                  </a:cubicBezTo>
                  <a:cubicBezTo>
                    <a:pt x="302" y="0"/>
                    <a:pt x="302" y="0"/>
                    <a:pt x="302" y="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225"/>
            <p:cNvSpPr>
              <a:spLocks noChangeArrowheads="1"/>
            </p:cNvSpPr>
            <p:nvPr/>
          </p:nvSpPr>
          <p:spPr bwMode="auto">
            <a:xfrm>
              <a:off x="2940723" y="2184219"/>
              <a:ext cx="2014194" cy="784855"/>
            </a:xfrm>
            <a:custGeom>
              <a:avLst/>
              <a:gdLst>
                <a:gd name="T0" fmla="*/ 2147483647 w 338"/>
                <a:gd name="T1" fmla="*/ 227807937 h 208"/>
                <a:gd name="T2" fmla="*/ 2147483647 w 338"/>
                <a:gd name="T3" fmla="*/ 1053618784 h 208"/>
                <a:gd name="T4" fmla="*/ 0 w 338"/>
                <a:gd name="T5" fmla="*/ 1822478590 h 208"/>
                <a:gd name="T6" fmla="*/ 958809976 w 338"/>
                <a:gd name="T7" fmla="*/ 2147483647 h 208"/>
                <a:gd name="T8" fmla="*/ 2147483647 w 338"/>
                <a:gd name="T9" fmla="*/ 882761888 h 208"/>
                <a:gd name="T10" fmla="*/ 2147483647 w 338"/>
                <a:gd name="T11" fmla="*/ 0 h 208"/>
                <a:gd name="T12" fmla="*/ 2147483647 w 338"/>
                <a:gd name="T13" fmla="*/ 227807937 h 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8"/>
                <a:gd name="T22" fmla="*/ 0 h 208"/>
                <a:gd name="T23" fmla="*/ 338 w 338"/>
                <a:gd name="T24" fmla="*/ 208 h 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8" h="208">
                  <a:moveTo>
                    <a:pt x="272" y="16"/>
                  </a:moveTo>
                  <a:cubicBezTo>
                    <a:pt x="225" y="36"/>
                    <a:pt x="181" y="54"/>
                    <a:pt x="137" y="74"/>
                  </a:cubicBezTo>
                  <a:cubicBezTo>
                    <a:pt x="91" y="93"/>
                    <a:pt x="46" y="112"/>
                    <a:pt x="0" y="128"/>
                  </a:cubicBezTo>
                  <a:cubicBezTo>
                    <a:pt x="27" y="208"/>
                    <a:pt x="27" y="208"/>
                    <a:pt x="27" y="208"/>
                  </a:cubicBezTo>
                  <a:cubicBezTo>
                    <a:pt x="338" y="62"/>
                    <a:pt x="338" y="62"/>
                    <a:pt x="338" y="62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93" y="6"/>
                    <a:pt x="282" y="11"/>
                    <a:pt x="272" y="16"/>
                  </a:cubicBez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226"/>
            <p:cNvSpPr>
              <a:spLocks noChangeArrowheads="1"/>
            </p:cNvSpPr>
            <p:nvPr/>
          </p:nvSpPr>
          <p:spPr bwMode="auto">
            <a:xfrm>
              <a:off x="755323" y="1840348"/>
              <a:ext cx="876174" cy="811918"/>
            </a:xfrm>
            <a:custGeom>
              <a:avLst/>
              <a:gdLst>
                <a:gd name="T0" fmla="*/ 0 w 348"/>
                <a:gd name="T1" fmla="*/ 228101198 h 510"/>
                <a:gd name="T2" fmla="*/ 703630666 w 348"/>
                <a:gd name="T3" fmla="*/ 1292570272 h 510"/>
                <a:gd name="T4" fmla="*/ 2147483647 w 348"/>
                <a:gd name="T5" fmla="*/ 0 h 510"/>
                <a:gd name="T6" fmla="*/ 0 w 348"/>
                <a:gd name="T7" fmla="*/ 228101198 h 5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8"/>
                <a:gd name="T13" fmla="*/ 0 h 510"/>
                <a:gd name="T14" fmla="*/ 348 w 348"/>
                <a:gd name="T15" fmla="*/ 510 h 5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8" h="510">
                  <a:moveTo>
                    <a:pt x="0" y="90"/>
                  </a:moveTo>
                  <a:lnTo>
                    <a:pt x="111" y="510"/>
                  </a:lnTo>
                  <a:lnTo>
                    <a:pt x="348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9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227"/>
            <p:cNvSpPr>
              <a:spLocks noChangeArrowheads="1"/>
            </p:cNvSpPr>
            <p:nvPr/>
          </p:nvSpPr>
          <p:spPr bwMode="auto">
            <a:xfrm>
              <a:off x="1631497" y="1724133"/>
              <a:ext cx="971849" cy="485559"/>
            </a:xfrm>
            <a:custGeom>
              <a:avLst/>
              <a:gdLst>
                <a:gd name="T0" fmla="*/ 2147483647 w 386"/>
                <a:gd name="T1" fmla="*/ 773008336 h 305"/>
                <a:gd name="T2" fmla="*/ 1724216226 w 386"/>
                <a:gd name="T3" fmla="*/ 0 h 305"/>
                <a:gd name="T4" fmla="*/ 0 w 386"/>
                <a:gd name="T5" fmla="*/ 179946573 h 305"/>
                <a:gd name="T6" fmla="*/ 0 w 386"/>
                <a:gd name="T7" fmla="*/ 179946573 h 305"/>
                <a:gd name="T8" fmla="*/ 2147483647 w 386"/>
                <a:gd name="T9" fmla="*/ 773008336 h 305"/>
                <a:gd name="T10" fmla="*/ 2147483647 w 386"/>
                <a:gd name="T11" fmla="*/ 773008336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6"/>
                <a:gd name="T19" fmla="*/ 0 h 305"/>
                <a:gd name="T20" fmla="*/ 386 w 38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" h="305">
                  <a:moveTo>
                    <a:pt x="386" y="305"/>
                  </a:moveTo>
                  <a:lnTo>
                    <a:pt x="272" y="0"/>
                  </a:lnTo>
                  <a:lnTo>
                    <a:pt x="0" y="71"/>
                  </a:lnTo>
                  <a:lnTo>
                    <a:pt x="386" y="305"/>
                  </a:lnTo>
                  <a:close/>
                </a:path>
              </a:pathLst>
            </a:custGeom>
            <a:solidFill>
              <a:srgbClr val="A4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228"/>
            <p:cNvSpPr>
              <a:spLocks noChangeArrowheads="1"/>
            </p:cNvSpPr>
            <p:nvPr/>
          </p:nvSpPr>
          <p:spPr bwMode="auto">
            <a:xfrm>
              <a:off x="1034793" y="1837164"/>
              <a:ext cx="1568554" cy="821470"/>
            </a:xfrm>
            <a:custGeom>
              <a:avLst/>
              <a:gdLst>
                <a:gd name="T0" fmla="*/ 1502349943 w 623"/>
                <a:gd name="T1" fmla="*/ 0 h 516"/>
                <a:gd name="T2" fmla="*/ 0 w 623"/>
                <a:gd name="T3" fmla="*/ 1284966936 h 516"/>
                <a:gd name="T4" fmla="*/ 19016514 w 623"/>
                <a:gd name="T5" fmla="*/ 1307777056 h 516"/>
                <a:gd name="T6" fmla="*/ 2147483647 w 623"/>
                <a:gd name="T7" fmla="*/ 593061540 h 516"/>
                <a:gd name="T8" fmla="*/ 1502349943 w 623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3"/>
                <a:gd name="T16" fmla="*/ 0 h 516"/>
                <a:gd name="T17" fmla="*/ 623 w 623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3" h="516">
                  <a:moveTo>
                    <a:pt x="237" y="0"/>
                  </a:moveTo>
                  <a:lnTo>
                    <a:pt x="0" y="507"/>
                  </a:lnTo>
                  <a:lnTo>
                    <a:pt x="3" y="516"/>
                  </a:lnTo>
                  <a:lnTo>
                    <a:pt x="623" y="234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BDC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229"/>
            <p:cNvSpPr>
              <a:spLocks noChangeArrowheads="1"/>
            </p:cNvSpPr>
            <p:nvPr/>
          </p:nvSpPr>
          <p:spPr bwMode="auto">
            <a:xfrm>
              <a:off x="1858094" y="2209691"/>
              <a:ext cx="1190893" cy="743463"/>
            </a:xfrm>
            <a:custGeom>
              <a:avLst/>
              <a:gdLst>
                <a:gd name="T0" fmla="*/ 2147483647 w 473"/>
                <a:gd name="T1" fmla="*/ 1183591504 h 467"/>
                <a:gd name="T2" fmla="*/ 1876353890 w 473"/>
                <a:gd name="T3" fmla="*/ 0 h 467"/>
                <a:gd name="T4" fmla="*/ 0 w 473"/>
                <a:gd name="T5" fmla="*/ 342152180 h 467"/>
                <a:gd name="T6" fmla="*/ 31695882 w 473"/>
                <a:gd name="T7" fmla="*/ 380169089 h 467"/>
                <a:gd name="T8" fmla="*/ 2147483647 w 473"/>
                <a:gd name="T9" fmla="*/ 1183591504 h 467"/>
                <a:gd name="T10" fmla="*/ 2147483647 w 473"/>
                <a:gd name="T11" fmla="*/ 1183591504 h 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3"/>
                <a:gd name="T19" fmla="*/ 0 h 467"/>
                <a:gd name="T20" fmla="*/ 473 w 473"/>
                <a:gd name="T21" fmla="*/ 467 h 4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3" h="467">
                  <a:moveTo>
                    <a:pt x="473" y="467"/>
                  </a:moveTo>
                  <a:lnTo>
                    <a:pt x="296" y="0"/>
                  </a:lnTo>
                  <a:lnTo>
                    <a:pt x="0" y="135"/>
                  </a:lnTo>
                  <a:lnTo>
                    <a:pt x="5" y="150"/>
                  </a:lnTo>
                  <a:lnTo>
                    <a:pt x="471" y="467"/>
                  </a:lnTo>
                  <a:lnTo>
                    <a:pt x="473" y="467"/>
                  </a:lnTo>
                  <a:close/>
                </a:path>
              </a:pathLst>
            </a:custGeom>
            <a:solidFill>
              <a:srgbClr val="FFD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230"/>
            <p:cNvSpPr>
              <a:spLocks noChangeArrowheads="1"/>
            </p:cNvSpPr>
            <p:nvPr/>
          </p:nvSpPr>
          <p:spPr bwMode="auto">
            <a:xfrm>
              <a:off x="1870683" y="2448491"/>
              <a:ext cx="1173268" cy="670231"/>
            </a:xfrm>
            <a:custGeom>
              <a:avLst/>
              <a:gdLst>
                <a:gd name="T0" fmla="*/ 2147483647 w 466"/>
                <a:gd name="T1" fmla="*/ 803422297 h 421"/>
                <a:gd name="T2" fmla="*/ 0 w 466"/>
                <a:gd name="T3" fmla="*/ 0 h 421"/>
                <a:gd name="T4" fmla="*/ 893803619 w 466"/>
                <a:gd name="T5" fmla="*/ 1067006160 h 421"/>
                <a:gd name="T6" fmla="*/ 2147483647 w 466"/>
                <a:gd name="T7" fmla="*/ 803422297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6"/>
                <a:gd name="T13" fmla="*/ 0 h 421"/>
                <a:gd name="T14" fmla="*/ 466 w 466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6" h="421">
                  <a:moveTo>
                    <a:pt x="466" y="317"/>
                  </a:moveTo>
                  <a:lnTo>
                    <a:pt x="0" y="0"/>
                  </a:lnTo>
                  <a:lnTo>
                    <a:pt x="141" y="421"/>
                  </a:lnTo>
                  <a:lnTo>
                    <a:pt x="466" y="317"/>
                  </a:lnTo>
                  <a:close/>
                </a:path>
              </a:pathLst>
            </a:custGeom>
            <a:solidFill>
              <a:srgbClr val="FF6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231"/>
            <p:cNvSpPr>
              <a:spLocks noChangeArrowheads="1"/>
            </p:cNvSpPr>
            <p:nvPr/>
          </p:nvSpPr>
          <p:spPr bwMode="auto">
            <a:xfrm>
              <a:off x="1845506" y="2429387"/>
              <a:ext cx="25177" cy="22288"/>
            </a:xfrm>
            <a:custGeom>
              <a:avLst/>
              <a:gdLst>
                <a:gd name="T0" fmla="*/ 31695325 w 10"/>
                <a:gd name="T1" fmla="*/ 0 h 14"/>
                <a:gd name="T2" fmla="*/ 31695325 w 10"/>
                <a:gd name="T3" fmla="*/ 0 h 14"/>
                <a:gd name="T4" fmla="*/ 0 w 10"/>
                <a:gd name="T5" fmla="*/ 22810176 h 14"/>
                <a:gd name="T6" fmla="*/ 63388133 w 10"/>
                <a:gd name="T7" fmla="*/ 35482496 h 14"/>
                <a:gd name="T8" fmla="*/ 31695325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5" y="0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1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DC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232"/>
            <p:cNvSpPr>
              <a:spLocks noChangeArrowheads="1"/>
            </p:cNvSpPr>
            <p:nvPr/>
          </p:nvSpPr>
          <p:spPr bwMode="auto">
            <a:xfrm>
              <a:off x="1392312" y="2443715"/>
              <a:ext cx="833373" cy="853310"/>
            </a:xfrm>
            <a:custGeom>
              <a:avLst/>
              <a:gdLst>
                <a:gd name="T0" fmla="*/ 1141026113 w 331"/>
                <a:gd name="T1" fmla="*/ 0 h 536"/>
                <a:gd name="T2" fmla="*/ 0 w 331"/>
                <a:gd name="T3" fmla="*/ 1358466336 h 536"/>
                <a:gd name="T4" fmla="*/ 2098219206 w 331"/>
                <a:gd name="T5" fmla="*/ 1087279324 h 536"/>
                <a:gd name="T6" fmla="*/ 1204415333 w 331"/>
                <a:gd name="T7" fmla="*/ 12672290 h 536"/>
                <a:gd name="T8" fmla="*/ 1141026113 w 331"/>
                <a:gd name="T9" fmla="*/ 0 h 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536"/>
                <a:gd name="T17" fmla="*/ 331 w 331"/>
                <a:gd name="T18" fmla="*/ 536 h 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536">
                  <a:moveTo>
                    <a:pt x="180" y="0"/>
                  </a:moveTo>
                  <a:lnTo>
                    <a:pt x="0" y="536"/>
                  </a:lnTo>
                  <a:lnTo>
                    <a:pt x="331" y="429"/>
                  </a:lnTo>
                  <a:lnTo>
                    <a:pt x="190" y="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EC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233"/>
            <p:cNvSpPr>
              <a:spLocks noChangeArrowheads="1"/>
            </p:cNvSpPr>
            <p:nvPr/>
          </p:nvSpPr>
          <p:spPr bwMode="auto">
            <a:xfrm>
              <a:off x="1042345" y="2429387"/>
              <a:ext cx="815748" cy="881966"/>
            </a:xfrm>
            <a:custGeom>
              <a:avLst/>
              <a:gdLst>
                <a:gd name="T0" fmla="*/ 0 w 324"/>
                <a:gd name="T1" fmla="*/ 372563771 h 554"/>
                <a:gd name="T2" fmla="*/ 684613991 w 324"/>
                <a:gd name="T3" fmla="*/ 1404086688 h 554"/>
                <a:gd name="T4" fmla="*/ 881123656 w 324"/>
                <a:gd name="T5" fmla="*/ 1381276564 h 554"/>
                <a:gd name="T6" fmla="*/ 2053841974 w 324"/>
                <a:gd name="T7" fmla="*/ 0 h 554"/>
                <a:gd name="T8" fmla="*/ 0 w 324"/>
                <a:gd name="T9" fmla="*/ 372563771 h 5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54"/>
                <a:gd name="T17" fmla="*/ 324 w 324"/>
                <a:gd name="T18" fmla="*/ 554 h 5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54">
                  <a:moveTo>
                    <a:pt x="0" y="147"/>
                  </a:moveTo>
                  <a:lnTo>
                    <a:pt x="108" y="554"/>
                  </a:lnTo>
                  <a:lnTo>
                    <a:pt x="139" y="545"/>
                  </a:lnTo>
                  <a:lnTo>
                    <a:pt x="324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689D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234"/>
            <p:cNvSpPr>
              <a:spLocks noChangeArrowheads="1"/>
            </p:cNvSpPr>
            <p:nvPr/>
          </p:nvSpPr>
          <p:spPr bwMode="auto">
            <a:xfrm>
              <a:off x="440606" y="2074372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235"/>
            <p:cNvSpPr>
              <a:spLocks noChangeArrowheads="1"/>
            </p:cNvSpPr>
            <p:nvPr/>
          </p:nvSpPr>
          <p:spPr bwMode="auto">
            <a:xfrm>
              <a:off x="528726" y="2074372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236"/>
            <p:cNvSpPr>
              <a:spLocks noChangeArrowheads="1"/>
            </p:cNvSpPr>
            <p:nvPr/>
          </p:nvSpPr>
          <p:spPr bwMode="auto">
            <a:xfrm>
              <a:off x="594187" y="2074372"/>
              <a:ext cx="83086" cy="1252902"/>
            </a:xfrm>
            <a:custGeom>
              <a:avLst/>
              <a:gdLst>
                <a:gd name="T0" fmla="*/ 76069010 w 33"/>
                <a:gd name="T1" fmla="*/ 0 h 787"/>
                <a:gd name="T2" fmla="*/ 0 w 33"/>
                <a:gd name="T3" fmla="*/ 0 h 787"/>
                <a:gd name="T4" fmla="*/ 0 w 33"/>
                <a:gd name="T5" fmla="*/ 1994616800 h 787"/>
                <a:gd name="T6" fmla="*/ 209190406 w 33"/>
                <a:gd name="T7" fmla="*/ 1987013420 h 787"/>
                <a:gd name="T8" fmla="*/ 209190406 w 33"/>
                <a:gd name="T9" fmla="*/ 174877737 h 787"/>
                <a:gd name="T10" fmla="*/ 76069010 w 33"/>
                <a:gd name="T11" fmla="*/ 0 h 7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787"/>
                <a:gd name="T20" fmla="*/ 33 w 33"/>
                <a:gd name="T21" fmla="*/ 787 h 7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787">
                  <a:moveTo>
                    <a:pt x="12" y="0"/>
                  </a:moveTo>
                  <a:lnTo>
                    <a:pt x="0" y="0"/>
                  </a:lnTo>
                  <a:lnTo>
                    <a:pt x="0" y="787"/>
                  </a:lnTo>
                  <a:lnTo>
                    <a:pt x="33" y="784"/>
                  </a:lnTo>
                  <a:lnTo>
                    <a:pt x="33" y="6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237"/>
            <p:cNvSpPr>
              <a:spLocks noChangeArrowheads="1"/>
            </p:cNvSpPr>
            <p:nvPr/>
          </p:nvSpPr>
          <p:spPr bwMode="auto">
            <a:xfrm>
              <a:off x="677273" y="2184219"/>
              <a:ext cx="83086" cy="1138278"/>
            </a:xfrm>
            <a:custGeom>
              <a:avLst/>
              <a:gdLst>
                <a:gd name="T0" fmla="*/ 0 w 33"/>
                <a:gd name="T1" fmla="*/ 0 h 715"/>
                <a:gd name="T2" fmla="*/ 0 w 33"/>
                <a:gd name="T3" fmla="*/ 1812135392 h 715"/>
                <a:gd name="T4" fmla="*/ 209190406 w 33"/>
                <a:gd name="T5" fmla="*/ 1801997554 h 715"/>
                <a:gd name="T6" fmla="*/ 209190406 w 33"/>
                <a:gd name="T7" fmla="*/ 311738524 h 715"/>
                <a:gd name="T8" fmla="*/ 0 w 33"/>
                <a:gd name="T9" fmla="*/ 0 h 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15"/>
                <a:gd name="T17" fmla="*/ 33 w 33"/>
                <a:gd name="T18" fmla="*/ 715 h 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15">
                  <a:moveTo>
                    <a:pt x="0" y="0"/>
                  </a:moveTo>
                  <a:lnTo>
                    <a:pt x="0" y="715"/>
                  </a:lnTo>
                  <a:lnTo>
                    <a:pt x="33" y="711"/>
                  </a:lnTo>
                  <a:lnTo>
                    <a:pt x="3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238"/>
            <p:cNvSpPr>
              <a:spLocks noChangeArrowheads="1"/>
            </p:cNvSpPr>
            <p:nvPr/>
          </p:nvSpPr>
          <p:spPr bwMode="auto">
            <a:xfrm>
              <a:off x="760358" y="2380036"/>
              <a:ext cx="90639" cy="936094"/>
            </a:xfrm>
            <a:custGeom>
              <a:avLst/>
              <a:gdLst>
                <a:gd name="T0" fmla="*/ 0 w 36"/>
                <a:gd name="T1" fmla="*/ 0 h 588"/>
                <a:gd name="T2" fmla="*/ 0 w 36"/>
                <a:gd name="T3" fmla="*/ 1490258464 h 588"/>
                <a:gd name="T4" fmla="*/ 228206342 w 36"/>
                <a:gd name="T5" fmla="*/ 1482655088 h 588"/>
                <a:gd name="T6" fmla="*/ 228206342 w 36"/>
                <a:gd name="T7" fmla="*/ 311738406 h 588"/>
                <a:gd name="T8" fmla="*/ 0 w 36"/>
                <a:gd name="T9" fmla="*/ 0 h 5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588"/>
                <a:gd name="T17" fmla="*/ 36 w 36"/>
                <a:gd name="T18" fmla="*/ 588 h 5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588">
                  <a:moveTo>
                    <a:pt x="0" y="0"/>
                  </a:moveTo>
                  <a:lnTo>
                    <a:pt x="0" y="588"/>
                  </a:lnTo>
                  <a:lnTo>
                    <a:pt x="36" y="585"/>
                  </a:lnTo>
                  <a:lnTo>
                    <a:pt x="3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239"/>
            <p:cNvSpPr>
              <a:spLocks noChangeArrowheads="1"/>
            </p:cNvSpPr>
            <p:nvPr/>
          </p:nvSpPr>
          <p:spPr bwMode="auto">
            <a:xfrm>
              <a:off x="850997" y="2575851"/>
              <a:ext cx="70497" cy="735502"/>
            </a:xfrm>
            <a:custGeom>
              <a:avLst/>
              <a:gdLst>
                <a:gd name="T0" fmla="*/ 0 w 28"/>
                <a:gd name="T1" fmla="*/ 0 h 462"/>
                <a:gd name="T2" fmla="*/ 0 w 28"/>
                <a:gd name="T3" fmla="*/ 1170916000 h 462"/>
                <a:gd name="T4" fmla="*/ 177493822 w 28"/>
                <a:gd name="T5" fmla="*/ 1165847086 h 462"/>
                <a:gd name="T6" fmla="*/ 177493822 w 28"/>
                <a:gd name="T7" fmla="*/ 240773425 h 462"/>
                <a:gd name="T8" fmla="*/ 0 w 28"/>
                <a:gd name="T9" fmla="*/ 0 h 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462"/>
                <a:gd name="T17" fmla="*/ 28 w 28"/>
                <a:gd name="T18" fmla="*/ 462 h 4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462">
                  <a:moveTo>
                    <a:pt x="0" y="0"/>
                  </a:moveTo>
                  <a:lnTo>
                    <a:pt x="0" y="462"/>
                  </a:lnTo>
                  <a:lnTo>
                    <a:pt x="28" y="460"/>
                  </a:lnTo>
                  <a:lnTo>
                    <a:pt x="28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240"/>
            <p:cNvSpPr>
              <a:spLocks noChangeArrowheads="1"/>
            </p:cNvSpPr>
            <p:nvPr/>
          </p:nvSpPr>
          <p:spPr bwMode="auto">
            <a:xfrm>
              <a:off x="921494" y="2727091"/>
              <a:ext cx="95674" cy="581079"/>
            </a:xfrm>
            <a:custGeom>
              <a:avLst/>
              <a:gdLst>
                <a:gd name="T0" fmla="*/ 0 w 38"/>
                <a:gd name="T1" fmla="*/ 0 h 365"/>
                <a:gd name="T2" fmla="*/ 0 w 38"/>
                <a:gd name="T3" fmla="*/ 925076176 h 365"/>
                <a:gd name="T4" fmla="*/ 240881955 w 38"/>
                <a:gd name="T5" fmla="*/ 912403878 h 365"/>
                <a:gd name="T6" fmla="*/ 240881955 w 38"/>
                <a:gd name="T7" fmla="*/ 347220970 h 365"/>
                <a:gd name="T8" fmla="*/ 0 w 38"/>
                <a:gd name="T9" fmla="*/ 0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5"/>
                <a:gd name="T17" fmla="*/ 38 w 38"/>
                <a:gd name="T18" fmla="*/ 365 h 3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5">
                  <a:moveTo>
                    <a:pt x="0" y="0"/>
                  </a:moveTo>
                  <a:lnTo>
                    <a:pt x="0" y="365"/>
                  </a:lnTo>
                  <a:lnTo>
                    <a:pt x="38" y="360"/>
                  </a:lnTo>
                  <a:lnTo>
                    <a:pt x="38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241"/>
            <p:cNvSpPr>
              <a:spLocks noChangeArrowheads="1"/>
            </p:cNvSpPr>
            <p:nvPr/>
          </p:nvSpPr>
          <p:spPr bwMode="auto">
            <a:xfrm>
              <a:off x="1017168" y="2945194"/>
              <a:ext cx="161136" cy="355016"/>
            </a:xfrm>
            <a:custGeom>
              <a:avLst/>
              <a:gdLst>
                <a:gd name="T0" fmla="*/ 0 w 64"/>
                <a:gd name="T1" fmla="*/ 0 h 223"/>
                <a:gd name="T2" fmla="*/ 0 w 64"/>
                <a:gd name="T3" fmla="*/ 565185472 h 223"/>
                <a:gd name="T4" fmla="*/ 405700164 w 64"/>
                <a:gd name="T5" fmla="*/ 552513152 h 223"/>
                <a:gd name="T6" fmla="*/ 0 w 64"/>
                <a:gd name="T7" fmla="*/ 0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23"/>
                <a:gd name="T14" fmla="*/ 64 w 64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23">
                  <a:moveTo>
                    <a:pt x="0" y="0"/>
                  </a:moveTo>
                  <a:lnTo>
                    <a:pt x="0" y="223"/>
                  </a:lnTo>
                  <a:lnTo>
                    <a:pt x="64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243"/>
            <p:cNvSpPr>
              <a:spLocks noChangeArrowheads="1"/>
            </p:cNvSpPr>
            <p:nvPr/>
          </p:nvSpPr>
          <p:spPr bwMode="auto">
            <a:xfrm>
              <a:off x="5800878" y="542871"/>
              <a:ext cx="1369652" cy="1357974"/>
            </a:xfrm>
            <a:custGeom>
              <a:avLst/>
              <a:gdLst>
                <a:gd name="T0" fmla="*/ 0 w 544"/>
                <a:gd name="T1" fmla="*/ 240773725 h 853"/>
                <a:gd name="T2" fmla="*/ 2147483647 w 544"/>
                <a:gd name="T3" fmla="*/ 2147483647 h 853"/>
                <a:gd name="T4" fmla="*/ 2147483647 w 544"/>
                <a:gd name="T5" fmla="*/ 1994617046 h 853"/>
                <a:gd name="T6" fmla="*/ 779699578 w 544"/>
                <a:gd name="T7" fmla="*/ 0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853"/>
                <a:gd name="T14" fmla="*/ 544 w 5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853">
                  <a:moveTo>
                    <a:pt x="0" y="95"/>
                  </a:moveTo>
                  <a:lnTo>
                    <a:pt x="409" y="853"/>
                  </a:lnTo>
                  <a:lnTo>
                    <a:pt x="544" y="787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245"/>
            <p:cNvSpPr>
              <a:spLocks noChangeArrowheads="1"/>
            </p:cNvSpPr>
            <p:nvPr/>
          </p:nvSpPr>
          <p:spPr bwMode="auto">
            <a:xfrm>
              <a:off x="8202804" y="101888"/>
              <a:ext cx="755323" cy="1432797"/>
            </a:xfrm>
            <a:custGeom>
              <a:avLst/>
              <a:gdLst>
                <a:gd name="T0" fmla="*/ 0 w 300"/>
                <a:gd name="T1" fmla="*/ 131791852 h 900"/>
                <a:gd name="T2" fmla="*/ 957193143 w 300"/>
                <a:gd name="T3" fmla="*/ 2147483647 h 900"/>
                <a:gd name="T4" fmla="*/ 1901709448 w 300"/>
                <a:gd name="T5" fmla="*/ 2147483647 h 900"/>
                <a:gd name="T6" fmla="*/ 925499790 w 30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900"/>
                <a:gd name="T14" fmla="*/ 300 w 30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900">
                  <a:moveTo>
                    <a:pt x="0" y="52"/>
                  </a:moveTo>
                  <a:lnTo>
                    <a:pt x="151" y="900"/>
                  </a:lnTo>
                  <a:lnTo>
                    <a:pt x="300" y="881"/>
                  </a:lnTo>
                  <a:lnTo>
                    <a:pt x="1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247"/>
            <p:cNvSpPr>
              <a:spLocks noChangeArrowheads="1"/>
            </p:cNvSpPr>
            <p:nvPr/>
          </p:nvSpPr>
          <p:spPr bwMode="auto">
            <a:xfrm>
              <a:off x="10370581" y="52536"/>
              <a:ext cx="501032" cy="1421654"/>
            </a:xfrm>
            <a:custGeom>
              <a:avLst/>
              <a:gdLst>
                <a:gd name="T0" fmla="*/ 0 w 199"/>
                <a:gd name="T1" fmla="*/ 78568273 h 893"/>
                <a:gd name="T2" fmla="*/ 297935280 w 199"/>
                <a:gd name="T3" fmla="*/ 2147483647 h 893"/>
                <a:gd name="T4" fmla="*/ 1261472689 w 199"/>
                <a:gd name="T5" fmla="*/ 2147483647 h 893"/>
                <a:gd name="T6" fmla="*/ 957197717 w 199"/>
                <a:gd name="T7" fmla="*/ 0 h 8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"/>
                <a:gd name="T13" fmla="*/ 0 h 893"/>
                <a:gd name="T14" fmla="*/ 199 w 199"/>
                <a:gd name="T15" fmla="*/ 893 h 8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" h="893">
                  <a:moveTo>
                    <a:pt x="0" y="31"/>
                  </a:moveTo>
                  <a:lnTo>
                    <a:pt x="47" y="893"/>
                  </a:lnTo>
                  <a:lnTo>
                    <a:pt x="199" y="891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251"/>
            <p:cNvSpPr>
              <a:spLocks noChangeArrowheads="1"/>
            </p:cNvSpPr>
            <p:nvPr/>
          </p:nvSpPr>
          <p:spPr bwMode="auto">
            <a:xfrm>
              <a:off x="2190436" y="1611101"/>
              <a:ext cx="1145574" cy="1402550"/>
            </a:xfrm>
            <a:custGeom>
              <a:avLst/>
              <a:gdLst>
                <a:gd name="T0" fmla="*/ 0 w 455"/>
                <a:gd name="T1" fmla="*/ 197687910 h 881"/>
                <a:gd name="T2" fmla="*/ 1984119062 w 455"/>
                <a:gd name="T3" fmla="*/ 2147483647 h 881"/>
                <a:gd name="T4" fmla="*/ 2147483647 w 455"/>
                <a:gd name="T5" fmla="*/ 2106133397 h 881"/>
                <a:gd name="T6" fmla="*/ 843092109 w 455"/>
                <a:gd name="T7" fmla="*/ 0 h 8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5"/>
                <a:gd name="T13" fmla="*/ 0 h 881"/>
                <a:gd name="T14" fmla="*/ 455 w 455"/>
                <a:gd name="T15" fmla="*/ 881 h 8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5" h="881">
                  <a:moveTo>
                    <a:pt x="0" y="78"/>
                  </a:moveTo>
                  <a:lnTo>
                    <a:pt x="313" y="881"/>
                  </a:lnTo>
                  <a:lnTo>
                    <a:pt x="455" y="831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253"/>
            <p:cNvSpPr>
              <a:spLocks noChangeArrowheads="1"/>
            </p:cNvSpPr>
            <p:nvPr/>
          </p:nvSpPr>
          <p:spPr bwMode="auto">
            <a:xfrm>
              <a:off x="3889913" y="1157382"/>
              <a:ext cx="1369652" cy="1357974"/>
            </a:xfrm>
            <a:custGeom>
              <a:avLst/>
              <a:gdLst>
                <a:gd name="T0" fmla="*/ 0 w 544"/>
                <a:gd name="T1" fmla="*/ 240773725 h 853"/>
                <a:gd name="T2" fmla="*/ 2147483647 w 544"/>
                <a:gd name="T3" fmla="*/ 2147483647 h 853"/>
                <a:gd name="T4" fmla="*/ 2147483647 w 544"/>
                <a:gd name="T5" fmla="*/ 1994617046 h 853"/>
                <a:gd name="T6" fmla="*/ 779699578 w 544"/>
                <a:gd name="T7" fmla="*/ 0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853"/>
                <a:gd name="T14" fmla="*/ 544 w 5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853">
                  <a:moveTo>
                    <a:pt x="0" y="95"/>
                  </a:moveTo>
                  <a:lnTo>
                    <a:pt x="409" y="853"/>
                  </a:lnTo>
                  <a:lnTo>
                    <a:pt x="544" y="787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254"/>
            <p:cNvSpPr>
              <a:spLocks noChangeArrowheads="1"/>
            </p:cNvSpPr>
            <p:nvPr/>
          </p:nvSpPr>
          <p:spPr bwMode="auto">
            <a:xfrm>
              <a:off x="1304190" y="1953380"/>
              <a:ext cx="1029757" cy="531727"/>
            </a:xfrm>
            <a:custGeom>
              <a:avLst/>
              <a:gdLst>
                <a:gd name="T0" fmla="*/ 988888991 w 409"/>
                <a:gd name="T1" fmla="*/ 0 h 334"/>
                <a:gd name="T2" fmla="*/ 0 w 409"/>
                <a:gd name="T3" fmla="*/ 846507792 h 334"/>
                <a:gd name="T4" fmla="*/ 2147483647 w 409"/>
                <a:gd name="T5" fmla="*/ 372565507 h 334"/>
                <a:gd name="T6" fmla="*/ 988888991 w 409"/>
                <a:gd name="T7" fmla="*/ 0 h 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334"/>
                <a:gd name="T14" fmla="*/ 409 w 409"/>
                <a:gd name="T15" fmla="*/ 334 h 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334">
                  <a:moveTo>
                    <a:pt x="156" y="0"/>
                  </a:moveTo>
                  <a:lnTo>
                    <a:pt x="0" y="334"/>
                  </a:lnTo>
                  <a:lnTo>
                    <a:pt x="409" y="14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E87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08" name="Group 108"/>
            <p:cNvGrpSpPr/>
            <p:nvPr/>
          </p:nvGrpSpPr>
          <p:grpSpPr bwMode="auto">
            <a:xfrm>
              <a:off x="0" y="0"/>
              <a:ext cx="12211050" cy="3371850"/>
              <a:chOff x="0" y="0"/>
              <a:chExt cx="7699375" cy="3362326"/>
            </a:xfrm>
          </p:grpSpPr>
          <p:sp>
            <p:nvSpPr>
              <p:cNvPr id="124" name="Freeform 242"/>
              <p:cNvSpPr>
                <a:spLocks noChangeArrowheads="1"/>
              </p:cNvSpPr>
              <p:nvPr/>
            </p:nvSpPr>
            <p:spPr bwMode="auto">
              <a:xfrm>
                <a:off x="3657600" y="541338"/>
                <a:ext cx="863600" cy="1354138"/>
              </a:xfrm>
              <a:custGeom>
                <a:avLst/>
                <a:gdLst>
                  <a:gd name="T0" fmla="*/ 0 w 544"/>
                  <a:gd name="T1" fmla="*/ 239415726 h 853"/>
                  <a:gd name="T2" fmla="*/ 1030744700 w 544"/>
                  <a:gd name="T3" fmla="*/ 2147483647 h 853"/>
                  <a:gd name="T4" fmla="*/ 1370965000 w 544"/>
                  <a:gd name="T5" fmla="*/ 1983364495 h 853"/>
                  <a:gd name="T6" fmla="*/ 309980013 w 544"/>
                  <a:gd name="T7" fmla="*/ 0 h 853"/>
                  <a:gd name="T8" fmla="*/ 0 w 544"/>
                  <a:gd name="T9" fmla="*/ 239415726 h 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853"/>
                  <a:gd name="T17" fmla="*/ 544 w 544"/>
                  <a:gd name="T18" fmla="*/ 853 h 8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853">
                    <a:moveTo>
                      <a:pt x="0" y="95"/>
                    </a:moveTo>
                    <a:lnTo>
                      <a:pt x="409" y="853"/>
                    </a:lnTo>
                    <a:lnTo>
                      <a:pt x="544" y="787"/>
                    </a:lnTo>
                    <a:lnTo>
                      <a:pt x="1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244"/>
              <p:cNvSpPr>
                <a:spLocks noChangeArrowheads="1"/>
              </p:cNvSpPr>
              <p:nvPr/>
            </p:nvSpPr>
            <p:spPr bwMode="auto">
              <a:xfrm>
                <a:off x="5172075" y="101600"/>
                <a:ext cx="476250" cy="1428750"/>
              </a:xfrm>
              <a:custGeom>
                <a:avLst/>
                <a:gdLst>
                  <a:gd name="T0" fmla="*/ 0 w 300"/>
                  <a:gd name="T1" fmla="*/ 131048125 h 900"/>
                  <a:gd name="T2" fmla="*/ 380544388 w 300"/>
                  <a:gd name="T3" fmla="*/ 2147483647 h 900"/>
                  <a:gd name="T4" fmla="*/ 756046875 w 300"/>
                  <a:gd name="T5" fmla="*/ 2147483647 h 900"/>
                  <a:gd name="T6" fmla="*/ 367942813 w 300"/>
                  <a:gd name="T7" fmla="*/ 0 h 900"/>
                  <a:gd name="T8" fmla="*/ 0 w 300"/>
                  <a:gd name="T9" fmla="*/ 131048125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0"/>
                  <a:gd name="T16" fmla="*/ 0 h 900"/>
                  <a:gd name="T17" fmla="*/ 300 w 300"/>
                  <a:gd name="T18" fmla="*/ 900 h 9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0" h="900">
                    <a:moveTo>
                      <a:pt x="0" y="52"/>
                    </a:moveTo>
                    <a:lnTo>
                      <a:pt x="151" y="900"/>
                    </a:lnTo>
                    <a:lnTo>
                      <a:pt x="300" y="881"/>
                    </a:lnTo>
                    <a:lnTo>
                      <a:pt x="146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246"/>
              <p:cNvSpPr>
                <a:spLocks noChangeArrowheads="1"/>
              </p:cNvSpPr>
              <p:nvPr/>
            </p:nvSpPr>
            <p:spPr bwMode="auto">
              <a:xfrm>
                <a:off x="6538913" y="52388"/>
                <a:ext cx="315913" cy="1417638"/>
              </a:xfrm>
              <a:custGeom>
                <a:avLst/>
                <a:gdLst>
                  <a:gd name="T0" fmla="*/ 0 w 199"/>
                  <a:gd name="T1" fmla="*/ 78125665 h 893"/>
                  <a:gd name="T2" fmla="*/ 118448325 w 199"/>
                  <a:gd name="T3" fmla="*/ 2147483647 h 893"/>
                  <a:gd name="T4" fmla="*/ 501512681 w 199"/>
                  <a:gd name="T5" fmla="*/ 2147483647 h 893"/>
                  <a:gd name="T6" fmla="*/ 380544990 w 199"/>
                  <a:gd name="T7" fmla="*/ 0 h 893"/>
                  <a:gd name="T8" fmla="*/ 0 w 199"/>
                  <a:gd name="T9" fmla="*/ 78125665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893"/>
                  <a:gd name="T17" fmla="*/ 199 w 199"/>
                  <a:gd name="T18" fmla="*/ 893 h 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893">
                    <a:moveTo>
                      <a:pt x="0" y="31"/>
                    </a:moveTo>
                    <a:lnTo>
                      <a:pt x="47" y="893"/>
                    </a:lnTo>
                    <a:lnTo>
                      <a:pt x="199" y="891"/>
                    </a:lnTo>
                    <a:lnTo>
                      <a:pt x="15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248"/>
              <p:cNvSpPr>
                <a:spLocks noChangeArrowheads="1"/>
              </p:cNvSpPr>
              <p:nvPr/>
            </p:nvSpPr>
            <p:spPr bwMode="auto">
              <a:xfrm>
                <a:off x="41275" y="1323975"/>
                <a:ext cx="7646988" cy="2035175"/>
              </a:xfrm>
              <a:custGeom>
                <a:avLst/>
                <a:gdLst>
                  <a:gd name="T0" fmla="*/ 2147483647 w 2036"/>
                  <a:gd name="T1" fmla="*/ 141518019 h 541"/>
                  <a:gd name="T2" fmla="*/ 2147483647 w 2036"/>
                  <a:gd name="T3" fmla="*/ 0 h 541"/>
                  <a:gd name="T4" fmla="*/ 2147483647 w 2036"/>
                  <a:gd name="T5" fmla="*/ 311336632 h 541"/>
                  <a:gd name="T6" fmla="*/ 2147483647 w 2036"/>
                  <a:gd name="T7" fmla="*/ 877404947 h 541"/>
                  <a:gd name="T8" fmla="*/ 2147483647 w 2036"/>
                  <a:gd name="T9" fmla="*/ 1924632269 h 541"/>
                  <a:gd name="T10" fmla="*/ 2147483647 w 2036"/>
                  <a:gd name="T11" fmla="*/ 2147483647 h 541"/>
                  <a:gd name="T12" fmla="*/ 2147483647 w 2036"/>
                  <a:gd name="T13" fmla="*/ 2147483647 h 541"/>
                  <a:gd name="T14" fmla="*/ 1721015495 w 2036"/>
                  <a:gd name="T15" fmla="*/ 2147483647 h 541"/>
                  <a:gd name="T16" fmla="*/ 14107115 w 2036"/>
                  <a:gd name="T17" fmla="*/ 2147483647 h 541"/>
                  <a:gd name="T18" fmla="*/ 0 w 2036"/>
                  <a:gd name="T19" fmla="*/ 2147483647 h 541"/>
                  <a:gd name="T20" fmla="*/ 2147483647 w 2036"/>
                  <a:gd name="T21" fmla="*/ 2147483647 h 541"/>
                  <a:gd name="T22" fmla="*/ 2147483647 w 2036"/>
                  <a:gd name="T23" fmla="*/ 2147483647 h 541"/>
                  <a:gd name="T24" fmla="*/ 2147483647 w 2036"/>
                  <a:gd name="T25" fmla="*/ 2147483647 h 541"/>
                  <a:gd name="T26" fmla="*/ 2147483647 w 2036"/>
                  <a:gd name="T27" fmla="*/ 2147483647 h 541"/>
                  <a:gd name="T28" fmla="*/ 2147483647 w 2036"/>
                  <a:gd name="T29" fmla="*/ 2147483647 h 541"/>
                  <a:gd name="T30" fmla="*/ 2147483647 w 2036"/>
                  <a:gd name="T31" fmla="*/ 1500081974 h 541"/>
                  <a:gd name="T32" fmla="*/ 2147483647 w 2036"/>
                  <a:gd name="T33" fmla="*/ 877404947 h 541"/>
                  <a:gd name="T34" fmla="*/ 2147483647 w 2036"/>
                  <a:gd name="T35" fmla="*/ 990618610 h 541"/>
                  <a:gd name="T36" fmla="*/ 2147483647 w 2036"/>
                  <a:gd name="T37" fmla="*/ 226427326 h 541"/>
                  <a:gd name="T38" fmla="*/ 2147483647 w 2036"/>
                  <a:gd name="T39" fmla="*/ 141518019 h 5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36"/>
                  <a:gd name="T61" fmla="*/ 0 h 541"/>
                  <a:gd name="T62" fmla="*/ 2036 w 2036"/>
                  <a:gd name="T63" fmla="*/ 541 h 54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36" h="541">
                    <a:moveTo>
                      <a:pt x="1982" y="10"/>
                    </a:moveTo>
                    <a:cubicBezTo>
                      <a:pt x="1926" y="3"/>
                      <a:pt x="1873" y="0"/>
                      <a:pt x="1816" y="0"/>
                    </a:cubicBezTo>
                    <a:cubicBezTo>
                      <a:pt x="1705" y="0"/>
                      <a:pt x="1594" y="8"/>
                      <a:pt x="1485" y="22"/>
                    </a:cubicBezTo>
                    <a:cubicBezTo>
                      <a:pt x="1417" y="31"/>
                      <a:pt x="1348" y="47"/>
                      <a:pt x="1280" y="62"/>
                    </a:cubicBezTo>
                    <a:cubicBezTo>
                      <a:pt x="1215" y="76"/>
                      <a:pt x="1154" y="109"/>
                      <a:pt x="1094" y="136"/>
                    </a:cubicBezTo>
                    <a:cubicBezTo>
                      <a:pt x="957" y="196"/>
                      <a:pt x="812" y="286"/>
                      <a:pt x="675" y="345"/>
                    </a:cubicBezTo>
                    <a:cubicBezTo>
                      <a:pt x="537" y="406"/>
                      <a:pt x="411" y="444"/>
                      <a:pt x="266" y="484"/>
                    </a:cubicBezTo>
                    <a:cubicBezTo>
                      <a:pt x="218" y="498"/>
                      <a:pt x="171" y="510"/>
                      <a:pt x="122" y="519"/>
                    </a:cubicBezTo>
                    <a:cubicBezTo>
                      <a:pt x="83" y="527"/>
                      <a:pt x="42" y="538"/>
                      <a:pt x="1" y="539"/>
                    </a:cubicBezTo>
                    <a:cubicBezTo>
                      <a:pt x="0" y="541"/>
                      <a:pt x="0" y="541"/>
                      <a:pt x="0" y="541"/>
                    </a:cubicBezTo>
                    <a:cubicBezTo>
                      <a:pt x="285" y="541"/>
                      <a:pt x="285" y="541"/>
                      <a:pt x="285" y="541"/>
                    </a:cubicBezTo>
                    <a:cubicBezTo>
                      <a:pt x="398" y="514"/>
                      <a:pt x="511" y="484"/>
                      <a:pt x="616" y="437"/>
                    </a:cubicBezTo>
                    <a:cubicBezTo>
                      <a:pt x="692" y="404"/>
                      <a:pt x="770" y="368"/>
                      <a:pt x="843" y="328"/>
                    </a:cubicBezTo>
                    <a:cubicBezTo>
                      <a:pt x="921" y="286"/>
                      <a:pt x="998" y="235"/>
                      <a:pt x="1078" y="200"/>
                    </a:cubicBezTo>
                    <a:cubicBezTo>
                      <a:pt x="1106" y="187"/>
                      <a:pt x="1132" y="174"/>
                      <a:pt x="1162" y="163"/>
                    </a:cubicBezTo>
                    <a:cubicBezTo>
                      <a:pt x="1222" y="141"/>
                      <a:pt x="1284" y="117"/>
                      <a:pt x="1347" y="106"/>
                    </a:cubicBezTo>
                    <a:cubicBezTo>
                      <a:pt x="1433" y="91"/>
                      <a:pt x="1520" y="72"/>
                      <a:pt x="1606" y="62"/>
                    </a:cubicBezTo>
                    <a:cubicBezTo>
                      <a:pt x="1743" y="46"/>
                      <a:pt x="1901" y="36"/>
                      <a:pt x="2036" y="70"/>
                    </a:cubicBezTo>
                    <a:cubicBezTo>
                      <a:pt x="2036" y="16"/>
                      <a:pt x="2036" y="16"/>
                      <a:pt x="2036" y="16"/>
                    </a:cubicBezTo>
                    <a:cubicBezTo>
                      <a:pt x="2018" y="14"/>
                      <a:pt x="2000" y="12"/>
                      <a:pt x="1982" y="10"/>
                    </a:cubicBez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2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99375" cy="2112963"/>
              </a:xfrm>
              <a:custGeom>
                <a:avLst/>
                <a:gdLst>
                  <a:gd name="T0" fmla="*/ 2147483647 w 2050"/>
                  <a:gd name="T1" fmla="*/ 395793311 h 562"/>
                  <a:gd name="T2" fmla="*/ 2147483647 w 2050"/>
                  <a:gd name="T3" fmla="*/ 98948328 h 562"/>
                  <a:gd name="T4" fmla="*/ 2147483647 w 2050"/>
                  <a:gd name="T5" fmla="*/ 438199200 h 562"/>
                  <a:gd name="T6" fmla="*/ 2147483647 w 2050"/>
                  <a:gd name="T7" fmla="*/ 1385280349 h 562"/>
                  <a:gd name="T8" fmla="*/ 2147483647 w 2050"/>
                  <a:gd name="T9" fmla="*/ 2147483647 h 562"/>
                  <a:gd name="T10" fmla="*/ 2147483647 w 2050"/>
                  <a:gd name="T11" fmla="*/ 2147483647 h 562"/>
                  <a:gd name="T12" fmla="*/ 2147483647 w 2050"/>
                  <a:gd name="T13" fmla="*/ 2147483647 h 562"/>
                  <a:gd name="T14" fmla="*/ 1452917132 w 2050"/>
                  <a:gd name="T15" fmla="*/ 2147483647 h 562"/>
                  <a:gd name="T16" fmla="*/ 0 w 2050"/>
                  <a:gd name="T17" fmla="*/ 2147483647 h 562"/>
                  <a:gd name="T18" fmla="*/ 0 w 2050"/>
                  <a:gd name="T19" fmla="*/ 2147483647 h 562"/>
                  <a:gd name="T20" fmla="*/ 987416675 w 2050"/>
                  <a:gd name="T21" fmla="*/ 2147483647 h 562"/>
                  <a:gd name="T22" fmla="*/ 2147483647 w 2050"/>
                  <a:gd name="T23" fmla="*/ 2147483647 h 562"/>
                  <a:gd name="T24" fmla="*/ 2147483647 w 2050"/>
                  <a:gd name="T25" fmla="*/ 2147483647 h 562"/>
                  <a:gd name="T26" fmla="*/ 2147483647 w 2050"/>
                  <a:gd name="T27" fmla="*/ 2147483647 h 562"/>
                  <a:gd name="T28" fmla="*/ 2147483647 w 2050"/>
                  <a:gd name="T29" fmla="*/ 2147483647 h 562"/>
                  <a:gd name="T30" fmla="*/ 2147483647 w 2050"/>
                  <a:gd name="T31" fmla="*/ 2077918644 h 562"/>
                  <a:gd name="T32" fmla="*/ 2147483647 w 2050"/>
                  <a:gd name="T33" fmla="*/ 1342870700 h 562"/>
                  <a:gd name="T34" fmla="*/ 2147483647 w 2050"/>
                  <a:gd name="T35" fmla="*/ 932944599 h 562"/>
                  <a:gd name="T36" fmla="*/ 2147483647 w 2050"/>
                  <a:gd name="T37" fmla="*/ 1102568156 h 562"/>
                  <a:gd name="T38" fmla="*/ 2147483647 w 2050"/>
                  <a:gd name="T39" fmla="*/ 1159110594 h 562"/>
                  <a:gd name="T40" fmla="*/ 2147483647 w 2050"/>
                  <a:gd name="T41" fmla="*/ 409929861 h 562"/>
                  <a:gd name="T42" fmla="*/ 2147483647 w 2050"/>
                  <a:gd name="T43" fmla="*/ 395793311 h 56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50"/>
                  <a:gd name="T67" fmla="*/ 0 h 562"/>
                  <a:gd name="T68" fmla="*/ 2050 w 2050"/>
                  <a:gd name="T69" fmla="*/ 562 h 56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50" h="562">
                    <a:moveTo>
                      <a:pt x="2047" y="28"/>
                    </a:moveTo>
                    <a:cubicBezTo>
                      <a:pt x="1969" y="14"/>
                      <a:pt x="1887" y="11"/>
                      <a:pt x="1806" y="7"/>
                    </a:cubicBezTo>
                    <a:cubicBezTo>
                      <a:pt x="1682" y="0"/>
                      <a:pt x="1554" y="18"/>
                      <a:pt x="1430" y="31"/>
                    </a:cubicBezTo>
                    <a:cubicBezTo>
                      <a:pt x="1315" y="44"/>
                      <a:pt x="1201" y="63"/>
                      <a:pt x="1090" y="98"/>
                    </a:cubicBezTo>
                    <a:cubicBezTo>
                      <a:pt x="1016" y="120"/>
                      <a:pt x="941" y="150"/>
                      <a:pt x="872" y="184"/>
                    </a:cubicBezTo>
                    <a:cubicBezTo>
                      <a:pt x="734" y="252"/>
                      <a:pt x="596" y="323"/>
                      <a:pt x="451" y="377"/>
                    </a:cubicBezTo>
                    <a:cubicBezTo>
                      <a:pt x="374" y="405"/>
                      <a:pt x="298" y="434"/>
                      <a:pt x="221" y="458"/>
                    </a:cubicBezTo>
                    <a:cubicBezTo>
                      <a:pt x="182" y="470"/>
                      <a:pt x="142" y="481"/>
                      <a:pt x="103" y="490"/>
                    </a:cubicBezTo>
                    <a:cubicBezTo>
                      <a:pt x="70" y="497"/>
                      <a:pt x="34" y="499"/>
                      <a:pt x="0" y="503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24" y="562"/>
                      <a:pt x="46" y="555"/>
                      <a:pt x="70" y="551"/>
                    </a:cubicBezTo>
                    <a:cubicBezTo>
                      <a:pt x="127" y="543"/>
                      <a:pt x="184" y="525"/>
                      <a:pt x="240" y="511"/>
                    </a:cubicBezTo>
                    <a:cubicBezTo>
                      <a:pt x="402" y="471"/>
                      <a:pt x="550" y="403"/>
                      <a:pt x="700" y="328"/>
                    </a:cubicBezTo>
                    <a:cubicBezTo>
                      <a:pt x="752" y="302"/>
                      <a:pt x="806" y="282"/>
                      <a:pt x="858" y="255"/>
                    </a:cubicBezTo>
                    <a:cubicBezTo>
                      <a:pt x="915" y="225"/>
                      <a:pt x="978" y="202"/>
                      <a:pt x="1040" y="181"/>
                    </a:cubicBezTo>
                    <a:cubicBezTo>
                      <a:pt x="1075" y="170"/>
                      <a:pt x="1111" y="158"/>
                      <a:pt x="1147" y="147"/>
                    </a:cubicBezTo>
                    <a:cubicBezTo>
                      <a:pt x="1223" y="123"/>
                      <a:pt x="1306" y="110"/>
                      <a:pt x="1385" y="95"/>
                    </a:cubicBezTo>
                    <a:cubicBezTo>
                      <a:pt x="1504" y="73"/>
                      <a:pt x="1623" y="73"/>
                      <a:pt x="1743" y="66"/>
                    </a:cubicBezTo>
                    <a:cubicBezTo>
                      <a:pt x="1834" y="61"/>
                      <a:pt x="1934" y="64"/>
                      <a:pt x="2021" y="78"/>
                    </a:cubicBezTo>
                    <a:cubicBezTo>
                      <a:pt x="2031" y="80"/>
                      <a:pt x="2040" y="81"/>
                      <a:pt x="2050" y="82"/>
                    </a:cubicBezTo>
                    <a:cubicBezTo>
                      <a:pt x="2050" y="29"/>
                      <a:pt x="2050" y="29"/>
                      <a:pt x="2050" y="29"/>
                    </a:cubicBezTo>
                    <a:cubicBezTo>
                      <a:pt x="2049" y="29"/>
                      <a:pt x="2048" y="29"/>
                      <a:pt x="2047" y="28"/>
                    </a:cubicBez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250"/>
              <p:cNvSpPr>
                <a:spLocks noChangeArrowheads="1"/>
              </p:cNvSpPr>
              <p:nvPr/>
            </p:nvSpPr>
            <p:spPr bwMode="auto">
              <a:xfrm>
                <a:off x="1381125" y="1606550"/>
                <a:ext cx="722313" cy="1398588"/>
              </a:xfrm>
              <a:custGeom>
                <a:avLst/>
                <a:gdLst>
                  <a:gd name="T0" fmla="*/ 0 w 455"/>
                  <a:gd name="T1" fmla="*/ 196572258 h 881"/>
                  <a:gd name="T2" fmla="*/ 788810246 w 455"/>
                  <a:gd name="T3" fmla="*/ 2147483647 h 881"/>
                  <a:gd name="T4" fmla="*/ 1146672681 w 455"/>
                  <a:gd name="T5" fmla="*/ 2094251386 h 881"/>
                  <a:gd name="T6" fmla="*/ 335181807 w 455"/>
                  <a:gd name="T7" fmla="*/ 0 h 881"/>
                  <a:gd name="T8" fmla="*/ 0 w 455"/>
                  <a:gd name="T9" fmla="*/ 196572258 h 8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5"/>
                  <a:gd name="T16" fmla="*/ 0 h 881"/>
                  <a:gd name="T17" fmla="*/ 455 w 455"/>
                  <a:gd name="T18" fmla="*/ 881 h 8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5" h="881">
                    <a:moveTo>
                      <a:pt x="0" y="78"/>
                    </a:moveTo>
                    <a:lnTo>
                      <a:pt x="313" y="881"/>
                    </a:lnTo>
                    <a:lnTo>
                      <a:pt x="455" y="831"/>
                    </a:lnTo>
                    <a:lnTo>
                      <a:pt x="133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252"/>
              <p:cNvSpPr>
                <a:spLocks noChangeArrowheads="1"/>
              </p:cNvSpPr>
              <p:nvPr/>
            </p:nvSpPr>
            <p:spPr bwMode="auto">
              <a:xfrm>
                <a:off x="2452688" y="1154113"/>
                <a:ext cx="863600" cy="1354138"/>
              </a:xfrm>
              <a:custGeom>
                <a:avLst/>
                <a:gdLst>
                  <a:gd name="T0" fmla="*/ 0 w 544"/>
                  <a:gd name="T1" fmla="*/ 239415726 h 853"/>
                  <a:gd name="T2" fmla="*/ 1030744700 w 544"/>
                  <a:gd name="T3" fmla="*/ 2147483647 h 853"/>
                  <a:gd name="T4" fmla="*/ 1370965000 w 544"/>
                  <a:gd name="T5" fmla="*/ 1983364495 h 853"/>
                  <a:gd name="T6" fmla="*/ 309980013 w 544"/>
                  <a:gd name="T7" fmla="*/ 0 h 853"/>
                  <a:gd name="T8" fmla="*/ 0 w 544"/>
                  <a:gd name="T9" fmla="*/ 239415726 h 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853"/>
                  <a:gd name="T17" fmla="*/ 544 w 544"/>
                  <a:gd name="T18" fmla="*/ 853 h 8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853">
                    <a:moveTo>
                      <a:pt x="0" y="95"/>
                    </a:moveTo>
                    <a:lnTo>
                      <a:pt x="409" y="853"/>
                    </a:lnTo>
                    <a:lnTo>
                      <a:pt x="544" y="787"/>
                    </a:lnTo>
                    <a:lnTo>
                      <a:pt x="1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255"/>
              <p:cNvSpPr>
                <a:spLocks noChangeArrowheads="1"/>
              </p:cNvSpPr>
              <p:nvPr/>
            </p:nvSpPr>
            <p:spPr bwMode="auto">
              <a:xfrm>
                <a:off x="363538" y="1944688"/>
                <a:ext cx="582613" cy="1417638"/>
              </a:xfrm>
              <a:custGeom>
                <a:avLst/>
                <a:gdLst>
                  <a:gd name="T0" fmla="*/ 0 w 367"/>
                  <a:gd name="T1" fmla="*/ 148690065 h 893"/>
                  <a:gd name="T2" fmla="*/ 554434851 w 367"/>
                  <a:gd name="T3" fmla="*/ 2147483647 h 893"/>
                  <a:gd name="T4" fmla="*/ 924898931 w 367"/>
                  <a:gd name="T5" fmla="*/ 2147483647 h 893"/>
                  <a:gd name="T6" fmla="*/ 322580277 w 367"/>
                  <a:gd name="T7" fmla="*/ 0 h 893"/>
                  <a:gd name="T8" fmla="*/ 0 w 367"/>
                  <a:gd name="T9" fmla="*/ 148690065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893"/>
                  <a:gd name="T17" fmla="*/ 367 w 367"/>
                  <a:gd name="T18" fmla="*/ 893 h 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893">
                    <a:moveTo>
                      <a:pt x="0" y="59"/>
                    </a:moveTo>
                    <a:lnTo>
                      <a:pt x="220" y="893"/>
                    </a:lnTo>
                    <a:lnTo>
                      <a:pt x="367" y="860"/>
                    </a:lnTo>
                    <a:lnTo>
                      <a:pt x="128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9" name="Freeform 256"/>
            <p:cNvSpPr>
              <a:spLocks noChangeArrowheads="1"/>
            </p:cNvSpPr>
            <p:nvPr/>
          </p:nvSpPr>
          <p:spPr bwMode="auto">
            <a:xfrm>
              <a:off x="576564" y="1950196"/>
              <a:ext cx="924012" cy="1421654"/>
            </a:xfrm>
            <a:custGeom>
              <a:avLst/>
              <a:gdLst>
                <a:gd name="T0" fmla="*/ 0 w 367"/>
                <a:gd name="T1" fmla="*/ 149533166 h 893"/>
                <a:gd name="T2" fmla="*/ 1394588400 w 367"/>
                <a:gd name="T3" fmla="*/ 2147483647 h 893"/>
                <a:gd name="T4" fmla="*/ 2147483647 w 367"/>
                <a:gd name="T5" fmla="*/ 2147483647 h 893"/>
                <a:gd name="T6" fmla="*/ 811395834 w 367"/>
                <a:gd name="T7" fmla="*/ 0 h 8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893"/>
                <a:gd name="T14" fmla="*/ 367 w 367"/>
                <a:gd name="T15" fmla="*/ 893 h 8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893">
                  <a:moveTo>
                    <a:pt x="0" y="59"/>
                  </a:moveTo>
                  <a:lnTo>
                    <a:pt x="220" y="893"/>
                  </a:lnTo>
                  <a:lnTo>
                    <a:pt x="367" y="860"/>
                  </a:lnTo>
                  <a:lnTo>
                    <a:pt x="1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257"/>
            <p:cNvSpPr>
              <a:spLocks noChangeArrowheads="1"/>
            </p:cNvSpPr>
            <p:nvPr/>
          </p:nvSpPr>
          <p:spPr bwMode="auto">
            <a:xfrm>
              <a:off x="1971393" y="1840348"/>
              <a:ext cx="314719" cy="181488"/>
            </a:xfrm>
            <a:custGeom>
              <a:avLst/>
              <a:gdLst>
                <a:gd name="T0" fmla="*/ 0 w 125"/>
                <a:gd name="T1" fmla="*/ 91240704 h 114"/>
                <a:gd name="T2" fmla="*/ 792384392 w 125"/>
                <a:gd name="T3" fmla="*/ 288928896 h 114"/>
                <a:gd name="T4" fmla="*/ 462752747 w 125"/>
                <a:gd name="T5" fmla="*/ 0 h 114"/>
                <a:gd name="T6" fmla="*/ 0 w 125"/>
                <a:gd name="T7" fmla="*/ 91240704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14"/>
                <a:gd name="T14" fmla="*/ 125 w 125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14">
                  <a:moveTo>
                    <a:pt x="0" y="36"/>
                  </a:moveTo>
                  <a:lnTo>
                    <a:pt x="125" y="114"/>
                  </a:lnTo>
                  <a:lnTo>
                    <a:pt x="7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90CD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258"/>
            <p:cNvSpPr>
              <a:spLocks noChangeArrowheads="1"/>
            </p:cNvSpPr>
            <p:nvPr/>
          </p:nvSpPr>
          <p:spPr bwMode="auto">
            <a:xfrm>
              <a:off x="1047381" y="1994772"/>
              <a:ext cx="344931" cy="310440"/>
            </a:xfrm>
            <a:custGeom>
              <a:avLst/>
              <a:gdLst>
                <a:gd name="T0" fmla="*/ 0 w 137"/>
                <a:gd name="T1" fmla="*/ 126723200 h 195"/>
                <a:gd name="T2" fmla="*/ 297934781 w 137"/>
                <a:gd name="T3" fmla="*/ 494220480 h 195"/>
                <a:gd name="T4" fmla="*/ 868448137 w 137"/>
                <a:gd name="T5" fmla="*/ 0 h 195"/>
                <a:gd name="T6" fmla="*/ 0 w 137"/>
                <a:gd name="T7" fmla="*/ 126723200 h 1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"/>
                <a:gd name="T13" fmla="*/ 0 h 195"/>
                <a:gd name="T14" fmla="*/ 137 w 137"/>
                <a:gd name="T15" fmla="*/ 195 h 1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" h="195">
                  <a:moveTo>
                    <a:pt x="0" y="50"/>
                  </a:moveTo>
                  <a:lnTo>
                    <a:pt x="47" y="195"/>
                  </a:lnTo>
                  <a:lnTo>
                    <a:pt x="137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ACC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259"/>
            <p:cNvSpPr>
              <a:spLocks noChangeArrowheads="1"/>
            </p:cNvSpPr>
            <p:nvPr/>
          </p:nvSpPr>
          <p:spPr bwMode="auto">
            <a:xfrm>
              <a:off x="1304190" y="2545603"/>
              <a:ext cx="380180" cy="460088"/>
            </a:xfrm>
            <a:custGeom>
              <a:avLst/>
              <a:gdLst>
                <a:gd name="T0" fmla="*/ 0 w 151"/>
                <a:gd name="T1" fmla="*/ 197688192 h 289"/>
                <a:gd name="T2" fmla="*/ 957197566 w 151"/>
                <a:gd name="T3" fmla="*/ 0 h 289"/>
                <a:gd name="T4" fmla="*/ 342308029 w 151"/>
                <a:gd name="T5" fmla="*/ 732460096 h 289"/>
                <a:gd name="T6" fmla="*/ 0 w 151"/>
                <a:gd name="T7" fmla="*/ 197688192 h 2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289"/>
                <a:gd name="T14" fmla="*/ 151 w 151"/>
                <a:gd name="T15" fmla="*/ 289 h 2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289">
                  <a:moveTo>
                    <a:pt x="0" y="78"/>
                  </a:moveTo>
                  <a:lnTo>
                    <a:pt x="151" y="0"/>
                  </a:lnTo>
                  <a:lnTo>
                    <a:pt x="54" y="28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6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260"/>
            <p:cNvSpPr>
              <a:spLocks noChangeArrowheads="1"/>
            </p:cNvSpPr>
            <p:nvPr/>
          </p:nvSpPr>
          <p:spPr bwMode="auto">
            <a:xfrm>
              <a:off x="1606320" y="2639531"/>
              <a:ext cx="430535" cy="461679"/>
            </a:xfrm>
            <a:custGeom>
              <a:avLst/>
              <a:gdLst>
                <a:gd name="T0" fmla="*/ 614889583 w 171"/>
                <a:gd name="T1" fmla="*/ 0 h 290"/>
                <a:gd name="T2" fmla="*/ 0 w 171"/>
                <a:gd name="T3" fmla="*/ 734991376 h 290"/>
                <a:gd name="T4" fmla="*/ 1083978867 w 171"/>
                <a:gd name="T5" fmla="*/ 582923865 h 290"/>
                <a:gd name="T6" fmla="*/ 614889583 w 171"/>
                <a:gd name="T7" fmla="*/ 0 h 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1"/>
                <a:gd name="T13" fmla="*/ 0 h 290"/>
                <a:gd name="T14" fmla="*/ 171 w 171"/>
                <a:gd name="T15" fmla="*/ 290 h 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1" h="290">
                  <a:moveTo>
                    <a:pt x="97" y="0"/>
                  </a:moveTo>
                  <a:lnTo>
                    <a:pt x="0" y="290"/>
                  </a:lnTo>
                  <a:lnTo>
                    <a:pt x="171" y="23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E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261"/>
            <p:cNvSpPr>
              <a:spLocks noChangeArrowheads="1"/>
            </p:cNvSpPr>
            <p:nvPr/>
          </p:nvSpPr>
          <p:spPr bwMode="auto">
            <a:xfrm>
              <a:off x="2067067" y="2622019"/>
              <a:ext cx="619365" cy="347055"/>
            </a:xfrm>
            <a:custGeom>
              <a:avLst/>
              <a:gdLst>
                <a:gd name="T0" fmla="*/ 0 w 246"/>
                <a:gd name="T1" fmla="*/ 0 h 218"/>
                <a:gd name="T2" fmla="*/ 519800817 w 246"/>
                <a:gd name="T3" fmla="*/ 552509968 h 218"/>
                <a:gd name="T4" fmla="*/ 1559402452 w 246"/>
                <a:gd name="T5" fmla="*/ 413114850 h 218"/>
                <a:gd name="T6" fmla="*/ 0 w 246"/>
                <a:gd name="T7" fmla="*/ 0 h 2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"/>
                <a:gd name="T13" fmla="*/ 0 h 218"/>
                <a:gd name="T14" fmla="*/ 246 w 246"/>
                <a:gd name="T15" fmla="*/ 218 h 2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" h="218">
                  <a:moveTo>
                    <a:pt x="0" y="0"/>
                  </a:moveTo>
                  <a:lnTo>
                    <a:pt x="82" y="218"/>
                  </a:lnTo>
                  <a:lnTo>
                    <a:pt x="246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C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262"/>
            <p:cNvSpPr>
              <a:spLocks noChangeArrowheads="1"/>
            </p:cNvSpPr>
            <p:nvPr/>
          </p:nvSpPr>
          <p:spPr bwMode="auto">
            <a:xfrm>
              <a:off x="2046925" y="2338644"/>
              <a:ext cx="697415" cy="429839"/>
            </a:xfrm>
            <a:custGeom>
              <a:avLst/>
              <a:gdLst>
                <a:gd name="T0" fmla="*/ 995228829 w 277"/>
                <a:gd name="T1" fmla="*/ 0 h 270"/>
                <a:gd name="T2" fmla="*/ 0 w 277"/>
                <a:gd name="T3" fmla="*/ 157136402 h 270"/>
                <a:gd name="T4" fmla="*/ 1755912210 w 277"/>
                <a:gd name="T5" fmla="*/ 684302096 h 270"/>
                <a:gd name="T6" fmla="*/ 995228829 w 277"/>
                <a:gd name="T7" fmla="*/ 0 h 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270"/>
                <a:gd name="T14" fmla="*/ 277 w 277"/>
                <a:gd name="T15" fmla="*/ 270 h 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270">
                  <a:moveTo>
                    <a:pt x="157" y="0"/>
                  </a:moveTo>
                  <a:lnTo>
                    <a:pt x="0" y="62"/>
                  </a:lnTo>
                  <a:lnTo>
                    <a:pt x="277" y="27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Oval 263"/>
            <p:cNvSpPr>
              <a:spLocks noChangeArrowheads="1"/>
            </p:cNvSpPr>
            <p:nvPr/>
          </p:nvSpPr>
          <p:spPr bwMode="auto">
            <a:xfrm>
              <a:off x="2751893" y="1738460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7" name="Oval 264"/>
            <p:cNvSpPr>
              <a:spLocks noChangeArrowheads="1"/>
            </p:cNvSpPr>
            <p:nvPr/>
          </p:nvSpPr>
          <p:spPr bwMode="auto">
            <a:xfrm>
              <a:off x="3101858" y="1655677"/>
              <a:ext cx="90639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8" name="Oval 265"/>
            <p:cNvSpPr>
              <a:spLocks noChangeArrowheads="1"/>
            </p:cNvSpPr>
            <p:nvPr/>
          </p:nvSpPr>
          <p:spPr bwMode="auto">
            <a:xfrm>
              <a:off x="3454342" y="1553789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9" name="Oval 266"/>
            <p:cNvSpPr>
              <a:spLocks noChangeArrowheads="1"/>
            </p:cNvSpPr>
            <p:nvPr/>
          </p:nvSpPr>
          <p:spPr bwMode="auto">
            <a:xfrm>
              <a:off x="3781649" y="1485333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0" name="Oval 267"/>
            <p:cNvSpPr>
              <a:spLocks noChangeArrowheads="1"/>
            </p:cNvSpPr>
            <p:nvPr/>
          </p:nvSpPr>
          <p:spPr bwMode="auto">
            <a:xfrm>
              <a:off x="4043494" y="2493067"/>
              <a:ext cx="90639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1" name="Oval 268"/>
            <p:cNvSpPr>
              <a:spLocks noChangeArrowheads="1"/>
            </p:cNvSpPr>
            <p:nvPr/>
          </p:nvSpPr>
          <p:spPr bwMode="auto">
            <a:xfrm>
              <a:off x="4426191" y="2372075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2" name="Freeform 269"/>
            <p:cNvSpPr>
              <a:spLocks noChangeArrowheads="1"/>
            </p:cNvSpPr>
            <p:nvPr/>
          </p:nvSpPr>
          <p:spPr bwMode="auto">
            <a:xfrm>
              <a:off x="6938898" y="592223"/>
              <a:ext cx="30213" cy="11144"/>
            </a:xfrm>
            <a:custGeom>
              <a:avLst/>
              <a:gdLst>
                <a:gd name="T0" fmla="*/ 76068781 w 12"/>
                <a:gd name="T1" fmla="*/ 0 h 7"/>
                <a:gd name="T2" fmla="*/ 0 w 12"/>
                <a:gd name="T3" fmla="*/ 12672320 h 7"/>
                <a:gd name="T4" fmla="*/ 76068781 w 12"/>
                <a:gd name="T5" fmla="*/ 17741248 h 7"/>
                <a:gd name="T6" fmla="*/ 76068781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0"/>
                  </a:moveTo>
                  <a:lnTo>
                    <a:pt x="0" y="5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270"/>
            <p:cNvSpPr>
              <a:spLocks noChangeArrowheads="1"/>
            </p:cNvSpPr>
            <p:nvPr/>
          </p:nvSpPr>
          <p:spPr bwMode="auto">
            <a:xfrm>
              <a:off x="5438323" y="942462"/>
              <a:ext cx="88122" cy="41392"/>
            </a:xfrm>
            <a:custGeom>
              <a:avLst/>
              <a:gdLst>
                <a:gd name="T0" fmla="*/ 517699126 w 15"/>
                <a:gd name="T1" fmla="*/ 113274852 h 11"/>
                <a:gd name="T2" fmla="*/ 241595275 w 15"/>
                <a:gd name="T3" fmla="*/ 0 h 11"/>
                <a:gd name="T4" fmla="*/ 0 w 15"/>
                <a:gd name="T5" fmla="*/ 84955199 h 11"/>
                <a:gd name="T6" fmla="*/ 483184676 w 15"/>
                <a:gd name="T7" fmla="*/ 155754333 h 11"/>
                <a:gd name="T8" fmla="*/ 517699126 w 15"/>
                <a:gd name="T9" fmla="*/ 11327485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1"/>
                <a:gd name="T17" fmla="*/ 15 w 1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1">
                  <a:moveTo>
                    <a:pt x="15" y="8"/>
                  </a:moveTo>
                  <a:cubicBezTo>
                    <a:pt x="15" y="4"/>
                    <a:pt x="11" y="0"/>
                    <a:pt x="7" y="0"/>
                  </a:cubicBezTo>
                  <a:cubicBezTo>
                    <a:pt x="4" y="0"/>
                    <a:pt x="1" y="3"/>
                    <a:pt x="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5" y="9"/>
                    <a:pt x="15" y="8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32" name="图片 5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88" y="5695950"/>
            <a:ext cx="36433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" name="Group 133"/>
          <p:cNvGrpSpPr/>
          <p:nvPr/>
        </p:nvGrpSpPr>
        <p:grpSpPr bwMode="auto">
          <a:xfrm>
            <a:off x="863600" y="4035425"/>
            <a:ext cx="2624138" cy="2190750"/>
            <a:chOff x="0" y="0"/>
            <a:chExt cx="3122613" cy="2608262"/>
          </a:xfrm>
        </p:grpSpPr>
        <p:sp>
          <p:nvSpPr>
            <p:cNvPr id="134" name="Freeform 274"/>
            <p:cNvSpPr>
              <a:spLocks noChangeArrowheads="1"/>
            </p:cNvSpPr>
            <p:nvPr/>
          </p:nvSpPr>
          <p:spPr bwMode="auto">
            <a:xfrm>
              <a:off x="1936750" y="236537"/>
              <a:ext cx="641350" cy="739775"/>
            </a:xfrm>
            <a:custGeom>
              <a:avLst/>
              <a:gdLst>
                <a:gd name="T0" fmla="*/ 1709215987 w 211"/>
                <a:gd name="T1" fmla="*/ 2140911894 h 243"/>
                <a:gd name="T2" fmla="*/ 1820084429 w 211"/>
                <a:gd name="T3" fmla="*/ 1835068208 h 243"/>
                <a:gd name="T4" fmla="*/ 1552152108 w 211"/>
                <a:gd name="T5" fmla="*/ 305843687 h 243"/>
                <a:gd name="T6" fmla="*/ 831511795 w 211"/>
                <a:gd name="T7" fmla="*/ 18536996 h 243"/>
                <a:gd name="T8" fmla="*/ 147823576 w 211"/>
                <a:gd name="T9" fmla="*/ 361451630 h 243"/>
                <a:gd name="T10" fmla="*/ 212496581 w 211"/>
                <a:gd name="T11" fmla="*/ 722906303 h 243"/>
                <a:gd name="T12" fmla="*/ 415755897 w 211"/>
                <a:gd name="T13" fmla="*/ 1427275611 h 243"/>
                <a:gd name="T14" fmla="*/ 526624339 w 211"/>
                <a:gd name="T15" fmla="*/ 2122374899 h 243"/>
                <a:gd name="T16" fmla="*/ 1709215987 w 211"/>
                <a:gd name="T17" fmla="*/ 2140911894 h 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1"/>
                <a:gd name="T28" fmla="*/ 0 h 243"/>
                <a:gd name="T29" fmla="*/ 211 w 211"/>
                <a:gd name="T30" fmla="*/ 243 h 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1" h="243">
                  <a:moveTo>
                    <a:pt x="185" y="231"/>
                  </a:moveTo>
                  <a:cubicBezTo>
                    <a:pt x="189" y="220"/>
                    <a:pt x="193" y="210"/>
                    <a:pt x="197" y="198"/>
                  </a:cubicBezTo>
                  <a:cubicBezTo>
                    <a:pt x="211" y="146"/>
                    <a:pt x="210" y="73"/>
                    <a:pt x="168" y="33"/>
                  </a:cubicBezTo>
                  <a:cubicBezTo>
                    <a:pt x="148" y="13"/>
                    <a:pt x="118" y="0"/>
                    <a:pt x="90" y="2"/>
                  </a:cubicBezTo>
                  <a:cubicBezTo>
                    <a:pt x="62" y="3"/>
                    <a:pt x="36" y="20"/>
                    <a:pt x="16" y="39"/>
                  </a:cubicBezTo>
                  <a:cubicBezTo>
                    <a:pt x="0" y="54"/>
                    <a:pt x="15" y="63"/>
                    <a:pt x="23" y="78"/>
                  </a:cubicBezTo>
                  <a:cubicBezTo>
                    <a:pt x="36" y="101"/>
                    <a:pt x="39" y="127"/>
                    <a:pt x="45" y="154"/>
                  </a:cubicBezTo>
                  <a:cubicBezTo>
                    <a:pt x="51" y="178"/>
                    <a:pt x="56" y="203"/>
                    <a:pt x="57" y="229"/>
                  </a:cubicBezTo>
                  <a:cubicBezTo>
                    <a:pt x="99" y="241"/>
                    <a:pt x="144" y="243"/>
                    <a:pt x="185" y="231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275"/>
            <p:cNvSpPr>
              <a:spLocks noChangeArrowheads="1"/>
            </p:cNvSpPr>
            <p:nvPr/>
          </p:nvSpPr>
          <p:spPr bwMode="auto">
            <a:xfrm>
              <a:off x="2109788" y="933450"/>
              <a:ext cx="388938" cy="73025"/>
            </a:xfrm>
            <a:custGeom>
              <a:avLst/>
              <a:gdLst>
                <a:gd name="T0" fmla="*/ 9234239 w 128"/>
                <a:gd name="T1" fmla="*/ 101839448 h 24"/>
                <a:gd name="T2" fmla="*/ 1135653381 w 128"/>
                <a:gd name="T3" fmla="*/ 120354328 h 24"/>
                <a:gd name="T4" fmla="*/ 1154118821 w 128"/>
                <a:gd name="T5" fmla="*/ 83321525 h 24"/>
                <a:gd name="T6" fmla="*/ 1181818499 w 128"/>
                <a:gd name="T7" fmla="*/ 18514880 h 24"/>
                <a:gd name="T8" fmla="*/ 0 w 128"/>
                <a:gd name="T9" fmla="*/ 0 h 24"/>
                <a:gd name="T10" fmla="*/ 9234239 w 128"/>
                <a:gd name="T11" fmla="*/ 83321525 h 24"/>
                <a:gd name="T12" fmla="*/ 9234239 w 128"/>
                <a:gd name="T13" fmla="*/ 10183944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"/>
                <a:gd name="T22" fmla="*/ 0 h 24"/>
                <a:gd name="T23" fmla="*/ 128 w 1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" h="24">
                  <a:moveTo>
                    <a:pt x="1" y="11"/>
                  </a:moveTo>
                  <a:cubicBezTo>
                    <a:pt x="40" y="22"/>
                    <a:pt x="83" y="24"/>
                    <a:pt x="123" y="13"/>
                  </a:cubicBezTo>
                  <a:cubicBezTo>
                    <a:pt x="124" y="12"/>
                    <a:pt x="124" y="11"/>
                    <a:pt x="125" y="9"/>
                  </a:cubicBezTo>
                  <a:cubicBezTo>
                    <a:pt x="126" y="7"/>
                    <a:pt x="127" y="5"/>
                    <a:pt x="128" y="2"/>
                  </a:cubicBezTo>
                  <a:cubicBezTo>
                    <a:pt x="87" y="14"/>
                    <a:pt x="42" y="12"/>
                    <a:pt x="0" y="0"/>
                  </a:cubicBezTo>
                  <a:cubicBezTo>
                    <a:pt x="0" y="3"/>
                    <a:pt x="1" y="6"/>
                    <a:pt x="1" y="9"/>
                  </a:cubicBezTo>
                  <a:cubicBezTo>
                    <a:pt x="1" y="10"/>
                    <a:pt x="1" y="10"/>
                    <a:pt x="1" y="11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276"/>
            <p:cNvSpPr>
              <a:spLocks noChangeArrowheads="1"/>
            </p:cNvSpPr>
            <p:nvPr/>
          </p:nvSpPr>
          <p:spPr bwMode="auto">
            <a:xfrm>
              <a:off x="2109788" y="998537"/>
              <a:ext cx="361950" cy="69850"/>
            </a:xfrm>
            <a:custGeom>
              <a:avLst/>
              <a:gdLst>
                <a:gd name="T0" fmla="*/ 1073151334 w 119"/>
                <a:gd name="T1" fmla="*/ 101455607 h 23"/>
                <a:gd name="T2" fmla="*/ 1100905903 w 119"/>
                <a:gd name="T3" fmla="*/ 18446474 h 23"/>
                <a:gd name="T4" fmla="*/ 9252537 w 119"/>
                <a:gd name="T5" fmla="*/ 0 h 23"/>
                <a:gd name="T6" fmla="*/ 0 w 119"/>
                <a:gd name="T7" fmla="*/ 119899043 h 23"/>
                <a:gd name="T8" fmla="*/ 1073151334 w 119"/>
                <a:gd name="T9" fmla="*/ 10145560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23"/>
                <a:gd name="T17" fmla="*/ 119 w 1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23">
                  <a:moveTo>
                    <a:pt x="116" y="11"/>
                  </a:moveTo>
                  <a:cubicBezTo>
                    <a:pt x="117" y="8"/>
                    <a:pt x="118" y="5"/>
                    <a:pt x="119" y="2"/>
                  </a:cubicBezTo>
                  <a:cubicBezTo>
                    <a:pt x="81" y="14"/>
                    <a:pt x="35" y="17"/>
                    <a:pt x="1" y="0"/>
                  </a:cubicBezTo>
                  <a:cubicBezTo>
                    <a:pt x="0" y="4"/>
                    <a:pt x="0" y="8"/>
                    <a:pt x="0" y="13"/>
                  </a:cubicBezTo>
                  <a:cubicBezTo>
                    <a:pt x="38" y="23"/>
                    <a:pt x="79" y="23"/>
                    <a:pt x="116" y="11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277"/>
            <p:cNvSpPr>
              <a:spLocks noChangeArrowheads="1"/>
            </p:cNvSpPr>
            <p:nvPr/>
          </p:nvSpPr>
          <p:spPr bwMode="auto">
            <a:xfrm>
              <a:off x="2109788" y="1031875"/>
              <a:ext cx="352425" cy="69850"/>
            </a:xfrm>
            <a:custGeom>
              <a:avLst/>
              <a:gdLst>
                <a:gd name="T0" fmla="*/ 1015336425 w 116"/>
                <a:gd name="T1" fmla="*/ 129122280 h 23"/>
                <a:gd name="T2" fmla="*/ 1070718798 w 116"/>
                <a:gd name="T3" fmla="*/ 0 h 23"/>
                <a:gd name="T4" fmla="*/ 0 w 116"/>
                <a:gd name="T5" fmla="*/ 18446474 h 23"/>
                <a:gd name="T6" fmla="*/ 0 w 116"/>
                <a:gd name="T7" fmla="*/ 101455607 h 23"/>
                <a:gd name="T8" fmla="*/ 1015336425 w 116"/>
                <a:gd name="T9" fmla="*/ 12912228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23"/>
                <a:gd name="T17" fmla="*/ 116 w 11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23">
                  <a:moveTo>
                    <a:pt x="110" y="14"/>
                  </a:moveTo>
                  <a:cubicBezTo>
                    <a:pt x="112" y="9"/>
                    <a:pt x="114" y="5"/>
                    <a:pt x="116" y="0"/>
                  </a:cubicBezTo>
                  <a:cubicBezTo>
                    <a:pt x="79" y="12"/>
                    <a:pt x="38" y="12"/>
                    <a:pt x="0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35" y="23"/>
                    <a:pt x="73" y="21"/>
                    <a:pt x="110" y="14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278"/>
            <p:cNvSpPr>
              <a:spLocks noChangeArrowheads="1"/>
            </p:cNvSpPr>
            <p:nvPr/>
          </p:nvSpPr>
          <p:spPr bwMode="auto">
            <a:xfrm>
              <a:off x="2106613" y="1065212"/>
              <a:ext cx="338138" cy="69850"/>
            </a:xfrm>
            <a:custGeom>
              <a:avLst/>
              <a:gdLst>
                <a:gd name="T0" fmla="*/ 983667812 w 111"/>
                <a:gd name="T1" fmla="*/ 119899043 h 23"/>
                <a:gd name="T2" fmla="*/ 1030065829 w 111"/>
                <a:gd name="T3" fmla="*/ 27669711 h 23"/>
                <a:gd name="T4" fmla="*/ 9278994 w 111"/>
                <a:gd name="T5" fmla="*/ 0 h 23"/>
                <a:gd name="T6" fmla="*/ 0 w 111"/>
                <a:gd name="T7" fmla="*/ 83009133 h 23"/>
                <a:gd name="T8" fmla="*/ 983667812 w 111"/>
                <a:gd name="T9" fmla="*/ 1198990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23"/>
                <a:gd name="T17" fmla="*/ 111 w 1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23">
                  <a:moveTo>
                    <a:pt x="106" y="13"/>
                  </a:moveTo>
                  <a:cubicBezTo>
                    <a:pt x="108" y="10"/>
                    <a:pt x="109" y="6"/>
                    <a:pt x="111" y="3"/>
                  </a:cubicBezTo>
                  <a:cubicBezTo>
                    <a:pt x="74" y="10"/>
                    <a:pt x="36" y="12"/>
                    <a:pt x="1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33" y="23"/>
                    <a:pt x="70" y="21"/>
                    <a:pt x="106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279"/>
            <p:cNvSpPr>
              <a:spLocks noChangeArrowheads="1"/>
            </p:cNvSpPr>
            <p:nvPr/>
          </p:nvSpPr>
          <p:spPr bwMode="auto">
            <a:xfrm>
              <a:off x="2101850" y="1092200"/>
              <a:ext cx="327025" cy="58737"/>
            </a:xfrm>
            <a:custGeom>
              <a:avLst/>
              <a:gdLst>
                <a:gd name="T0" fmla="*/ 926053044 w 108"/>
                <a:gd name="T1" fmla="*/ 143352286 h 19"/>
                <a:gd name="T2" fmla="*/ 953559480 w 108"/>
                <a:gd name="T3" fmla="*/ 105126864 h 19"/>
                <a:gd name="T4" fmla="*/ 990234728 w 108"/>
                <a:gd name="T5" fmla="*/ 38228513 h 19"/>
                <a:gd name="T6" fmla="*/ 18337624 w 108"/>
                <a:gd name="T7" fmla="*/ 0 h 19"/>
                <a:gd name="T8" fmla="*/ 0 w 108"/>
                <a:gd name="T9" fmla="*/ 86012608 h 19"/>
                <a:gd name="T10" fmla="*/ 926053044 w 108"/>
                <a:gd name="T11" fmla="*/ 14335228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19"/>
                <a:gd name="T20" fmla="*/ 108 w 108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19">
                  <a:moveTo>
                    <a:pt x="101" y="15"/>
                  </a:moveTo>
                  <a:cubicBezTo>
                    <a:pt x="102" y="14"/>
                    <a:pt x="103" y="12"/>
                    <a:pt x="104" y="11"/>
                  </a:cubicBezTo>
                  <a:cubicBezTo>
                    <a:pt x="105" y="9"/>
                    <a:pt x="107" y="6"/>
                    <a:pt x="108" y="4"/>
                  </a:cubicBezTo>
                  <a:cubicBezTo>
                    <a:pt x="72" y="12"/>
                    <a:pt x="35" y="14"/>
                    <a:pt x="2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33" y="18"/>
                    <a:pt x="67" y="19"/>
                    <a:pt x="101" y="15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Freeform 280"/>
            <p:cNvSpPr>
              <a:spLocks noChangeArrowheads="1"/>
            </p:cNvSpPr>
            <p:nvPr/>
          </p:nvSpPr>
          <p:spPr bwMode="auto">
            <a:xfrm>
              <a:off x="2052638" y="1150937"/>
              <a:ext cx="331788" cy="123825"/>
            </a:xfrm>
            <a:custGeom>
              <a:avLst/>
              <a:gdLst>
                <a:gd name="T0" fmla="*/ 138982645 w 109"/>
                <a:gd name="T1" fmla="*/ 0 h 41"/>
                <a:gd name="T2" fmla="*/ 0 w 109"/>
                <a:gd name="T3" fmla="*/ 373966601 h 41"/>
                <a:gd name="T4" fmla="*/ 815364444 w 109"/>
                <a:gd name="T5" fmla="*/ 310118202 h 41"/>
                <a:gd name="T6" fmla="*/ 1009938321 w 109"/>
                <a:gd name="T7" fmla="*/ 91210703 h 41"/>
                <a:gd name="T8" fmla="*/ 138982645 w 109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5" y="0"/>
                  </a:moveTo>
                  <a:cubicBezTo>
                    <a:pt x="12" y="14"/>
                    <a:pt x="8" y="31"/>
                    <a:pt x="0" y="41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96" y="30"/>
                    <a:pt x="103" y="20"/>
                    <a:pt x="109" y="10"/>
                  </a:cubicBezTo>
                  <a:cubicBezTo>
                    <a:pt x="77" y="15"/>
                    <a:pt x="44" y="13"/>
                    <a:pt x="15" y="0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Freeform 281"/>
            <p:cNvSpPr>
              <a:spLocks noChangeArrowheads="1"/>
            </p:cNvSpPr>
            <p:nvPr/>
          </p:nvSpPr>
          <p:spPr bwMode="auto">
            <a:xfrm>
              <a:off x="2098675" y="1119187"/>
              <a:ext cx="309563" cy="76200"/>
            </a:xfrm>
            <a:custGeom>
              <a:avLst/>
              <a:gdLst>
                <a:gd name="T0" fmla="*/ 865817362 w 102"/>
                <a:gd name="T1" fmla="*/ 185806080 h 25"/>
                <a:gd name="T2" fmla="*/ 939502460 w 102"/>
                <a:gd name="T3" fmla="*/ 55741824 h 25"/>
                <a:gd name="T4" fmla="*/ 9211017 w 102"/>
                <a:gd name="T5" fmla="*/ 0 h 25"/>
                <a:gd name="T6" fmla="*/ 9211017 w 102"/>
                <a:gd name="T7" fmla="*/ 27870912 h 25"/>
                <a:gd name="T8" fmla="*/ 0 w 102"/>
                <a:gd name="T9" fmla="*/ 92903040 h 25"/>
                <a:gd name="T10" fmla="*/ 865817362 w 102"/>
                <a:gd name="T11" fmla="*/ 18580608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25"/>
                <a:gd name="T20" fmla="*/ 102 w 10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25">
                  <a:moveTo>
                    <a:pt x="94" y="20"/>
                  </a:moveTo>
                  <a:cubicBezTo>
                    <a:pt x="97" y="15"/>
                    <a:pt x="99" y="10"/>
                    <a:pt x="102" y="6"/>
                  </a:cubicBezTo>
                  <a:cubicBezTo>
                    <a:pt x="68" y="10"/>
                    <a:pt x="34" y="9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29" y="23"/>
                    <a:pt x="62" y="25"/>
                    <a:pt x="94" y="2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2" name="Freeform 282"/>
            <p:cNvSpPr>
              <a:spLocks noChangeArrowheads="1"/>
            </p:cNvSpPr>
            <p:nvPr/>
          </p:nvSpPr>
          <p:spPr bwMode="auto">
            <a:xfrm>
              <a:off x="2112963" y="966787"/>
              <a:ext cx="371475" cy="82550"/>
            </a:xfrm>
            <a:custGeom>
              <a:avLst/>
              <a:gdLst>
                <a:gd name="T0" fmla="*/ 1094009099 w 122"/>
                <a:gd name="T1" fmla="*/ 112173220 h 27"/>
                <a:gd name="T2" fmla="*/ 1131095702 w 122"/>
                <a:gd name="T3" fmla="*/ 18696046 h 27"/>
                <a:gd name="T4" fmla="*/ 0 w 122"/>
                <a:gd name="T5" fmla="*/ 0 h 27"/>
                <a:gd name="T6" fmla="*/ 0 w 122"/>
                <a:gd name="T7" fmla="*/ 93477174 h 27"/>
                <a:gd name="T8" fmla="*/ 1094009099 w 122"/>
                <a:gd name="T9" fmla="*/ 11217322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27"/>
                <a:gd name="T17" fmla="*/ 122 w 12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27">
                  <a:moveTo>
                    <a:pt x="118" y="12"/>
                  </a:moveTo>
                  <a:cubicBezTo>
                    <a:pt x="120" y="8"/>
                    <a:pt x="121" y="5"/>
                    <a:pt x="122" y="2"/>
                  </a:cubicBezTo>
                  <a:cubicBezTo>
                    <a:pt x="82" y="13"/>
                    <a:pt x="39" y="11"/>
                    <a:pt x="0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34" y="27"/>
                    <a:pt x="80" y="24"/>
                    <a:pt x="118" y="12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Oval 283"/>
            <p:cNvSpPr>
              <a:spLocks noChangeArrowheads="1"/>
            </p:cNvSpPr>
            <p:nvPr/>
          </p:nvSpPr>
          <p:spPr bwMode="auto">
            <a:xfrm>
              <a:off x="750888" y="266700"/>
              <a:ext cx="161925" cy="161925"/>
            </a:xfrm>
            <a:prstGeom prst="ellipse">
              <a:avLst/>
            </a:prstGeom>
            <a:solidFill>
              <a:srgbClr val="DCE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44" name="Freeform 293"/>
            <p:cNvSpPr>
              <a:spLocks noChangeArrowheads="1"/>
            </p:cNvSpPr>
            <p:nvPr/>
          </p:nvSpPr>
          <p:spPr bwMode="auto">
            <a:xfrm>
              <a:off x="0" y="249237"/>
              <a:ext cx="669925" cy="703262"/>
            </a:xfrm>
            <a:custGeom>
              <a:avLst/>
              <a:gdLst>
                <a:gd name="T0" fmla="*/ 2039997753 w 220"/>
                <a:gd name="T1" fmla="*/ 1770287031 h 231"/>
                <a:gd name="T2" fmla="*/ 1223998652 w 220"/>
                <a:gd name="T3" fmla="*/ 1761019803 h 231"/>
                <a:gd name="T4" fmla="*/ 806726730 w 220"/>
                <a:gd name="T5" fmla="*/ 1232711731 h 231"/>
                <a:gd name="T6" fmla="*/ 704727604 w 220"/>
                <a:gd name="T7" fmla="*/ 565380026 h 231"/>
                <a:gd name="T8" fmla="*/ 788181988 w 220"/>
                <a:gd name="T9" fmla="*/ 250248628 h 231"/>
                <a:gd name="T10" fmla="*/ 612000848 w 220"/>
                <a:gd name="T11" fmla="*/ 380008078 h 231"/>
                <a:gd name="T12" fmla="*/ 417271922 w 220"/>
                <a:gd name="T13" fmla="*/ 64879725 h 231"/>
                <a:gd name="T14" fmla="*/ 426544293 w 220"/>
                <a:gd name="T15" fmla="*/ 407815849 h 231"/>
                <a:gd name="T16" fmla="*/ 148364027 w 220"/>
                <a:gd name="T17" fmla="*/ 268786128 h 231"/>
                <a:gd name="T18" fmla="*/ 306000424 w 220"/>
                <a:gd name="T19" fmla="*/ 565380026 h 231"/>
                <a:gd name="T20" fmla="*/ 55637271 w 220"/>
                <a:gd name="T21" fmla="*/ 620989479 h 231"/>
                <a:gd name="T22" fmla="*/ 296728053 w 220"/>
                <a:gd name="T23" fmla="*/ 722944203 h 231"/>
                <a:gd name="T24" fmla="*/ 166908769 w 220"/>
                <a:gd name="T25" fmla="*/ 889778651 h 231"/>
                <a:gd name="T26" fmla="*/ 509998677 w 220"/>
                <a:gd name="T27" fmla="*/ 824898926 h 231"/>
                <a:gd name="T28" fmla="*/ 621273219 w 220"/>
                <a:gd name="T29" fmla="*/ 1204907005 h 231"/>
                <a:gd name="T30" fmla="*/ 1057089883 w 220"/>
                <a:gd name="T31" fmla="*/ 1853704255 h 231"/>
                <a:gd name="T32" fmla="*/ 1965815740 w 220"/>
                <a:gd name="T33" fmla="*/ 1983463705 h 2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"/>
                <a:gd name="T52" fmla="*/ 0 h 231"/>
                <a:gd name="T53" fmla="*/ 220 w 220"/>
                <a:gd name="T54" fmla="*/ 231 h 2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" h="231">
                  <a:moveTo>
                    <a:pt x="220" y="191"/>
                  </a:moveTo>
                  <a:cubicBezTo>
                    <a:pt x="189" y="199"/>
                    <a:pt x="162" y="211"/>
                    <a:pt x="132" y="190"/>
                  </a:cubicBezTo>
                  <a:cubicBezTo>
                    <a:pt x="111" y="176"/>
                    <a:pt x="96" y="156"/>
                    <a:pt x="87" y="133"/>
                  </a:cubicBezTo>
                  <a:cubicBezTo>
                    <a:pt x="80" y="114"/>
                    <a:pt x="71" y="80"/>
                    <a:pt x="76" y="61"/>
                  </a:cubicBezTo>
                  <a:cubicBezTo>
                    <a:pt x="78" y="52"/>
                    <a:pt x="93" y="36"/>
                    <a:pt x="85" y="27"/>
                  </a:cubicBezTo>
                  <a:cubicBezTo>
                    <a:pt x="80" y="22"/>
                    <a:pt x="68" y="37"/>
                    <a:pt x="66" y="41"/>
                  </a:cubicBezTo>
                  <a:cubicBezTo>
                    <a:pt x="63" y="35"/>
                    <a:pt x="57" y="0"/>
                    <a:pt x="45" y="7"/>
                  </a:cubicBezTo>
                  <a:cubicBezTo>
                    <a:pt x="35" y="12"/>
                    <a:pt x="47" y="37"/>
                    <a:pt x="46" y="44"/>
                  </a:cubicBezTo>
                  <a:cubicBezTo>
                    <a:pt x="41" y="38"/>
                    <a:pt x="25" y="19"/>
                    <a:pt x="16" y="29"/>
                  </a:cubicBezTo>
                  <a:cubicBezTo>
                    <a:pt x="9" y="38"/>
                    <a:pt x="29" y="55"/>
                    <a:pt x="33" y="61"/>
                  </a:cubicBezTo>
                  <a:cubicBezTo>
                    <a:pt x="27" y="58"/>
                    <a:pt x="5" y="55"/>
                    <a:pt x="6" y="67"/>
                  </a:cubicBezTo>
                  <a:cubicBezTo>
                    <a:pt x="7" y="77"/>
                    <a:pt x="25" y="76"/>
                    <a:pt x="32" y="78"/>
                  </a:cubicBezTo>
                  <a:cubicBezTo>
                    <a:pt x="22" y="79"/>
                    <a:pt x="0" y="92"/>
                    <a:pt x="18" y="96"/>
                  </a:cubicBezTo>
                  <a:cubicBezTo>
                    <a:pt x="28" y="98"/>
                    <a:pt x="47" y="97"/>
                    <a:pt x="55" y="89"/>
                  </a:cubicBezTo>
                  <a:cubicBezTo>
                    <a:pt x="55" y="101"/>
                    <a:pt x="63" y="119"/>
                    <a:pt x="67" y="130"/>
                  </a:cubicBezTo>
                  <a:cubicBezTo>
                    <a:pt x="75" y="157"/>
                    <a:pt x="92" y="183"/>
                    <a:pt x="114" y="200"/>
                  </a:cubicBezTo>
                  <a:cubicBezTo>
                    <a:pt x="138" y="219"/>
                    <a:pt x="186" y="231"/>
                    <a:pt x="212" y="214"/>
                  </a:cubicBezTo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5" name="Freeform 294"/>
            <p:cNvSpPr>
              <a:spLocks noChangeArrowheads="1"/>
            </p:cNvSpPr>
            <p:nvPr/>
          </p:nvSpPr>
          <p:spPr bwMode="auto">
            <a:xfrm>
              <a:off x="425450" y="50800"/>
              <a:ext cx="976313" cy="974725"/>
            </a:xfrm>
            <a:custGeom>
              <a:avLst/>
              <a:gdLst>
                <a:gd name="T0" fmla="*/ 619788432 w 321"/>
                <a:gd name="T1" fmla="*/ 2147483647 h 320"/>
                <a:gd name="T2" fmla="*/ 314518777 w 321"/>
                <a:gd name="T3" fmla="*/ 2147483647 h 320"/>
                <a:gd name="T4" fmla="*/ 712291808 w 321"/>
                <a:gd name="T5" fmla="*/ 779368788 h 320"/>
                <a:gd name="T6" fmla="*/ 1896364823 w 321"/>
                <a:gd name="T7" fmla="*/ 547414698 h 320"/>
                <a:gd name="T8" fmla="*/ 2147483647 w 321"/>
                <a:gd name="T9" fmla="*/ 222675926 h 320"/>
                <a:gd name="T10" fmla="*/ 2147483647 w 321"/>
                <a:gd name="T11" fmla="*/ 18556327 h 320"/>
                <a:gd name="T12" fmla="*/ 2147483647 w 321"/>
                <a:gd name="T13" fmla="*/ 705143479 h 320"/>
                <a:gd name="T14" fmla="*/ 2147483647 w 321"/>
                <a:gd name="T15" fmla="*/ 2004092474 h 320"/>
                <a:gd name="T16" fmla="*/ 2147483647 w 321"/>
                <a:gd name="T17" fmla="*/ 2147483647 h 320"/>
                <a:gd name="T18" fmla="*/ 2147483647 w 321"/>
                <a:gd name="T19" fmla="*/ 2147483647 h 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1"/>
                <a:gd name="T31" fmla="*/ 0 h 320"/>
                <a:gd name="T32" fmla="*/ 321 w 321"/>
                <a:gd name="T33" fmla="*/ 320 h 3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1" h="320">
                  <a:moveTo>
                    <a:pt x="67" y="285"/>
                  </a:moveTo>
                  <a:cubicBezTo>
                    <a:pt x="61" y="271"/>
                    <a:pt x="43" y="263"/>
                    <a:pt x="34" y="249"/>
                  </a:cubicBezTo>
                  <a:cubicBezTo>
                    <a:pt x="0" y="191"/>
                    <a:pt x="13" y="117"/>
                    <a:pt x="77" y="84"/>
                  </a:cubicBezTo>
                  <a:cubicBezTo>
                    <a:pt x="118" y="62"/>
                    <a:pt x="160" y="65"/>
                    <a:pt x="205" y="59"/>
                  </a:cubicBezTo>
                  <a:cubicBezTo>
                    <a:pt x="230" y="56"/>
                    <a:pt x="257" y="42"/>
                    <a:pt x="274" y="24"/>
                  </a:cubicBezTo>
                  <a:cubicBezTo>
                    <a:pt x="280" y="18"/>
                    <a:pt x="287" y="3"/>
                    <a:pt x="297" y="2"/>
                  </a:cubicBezTo>
                  <a:cubicBezTo>
                    <a:pt x="321" y="0"/>
                    <a:pt x="313" y="65"/>
                    <a:pt x="313" y="76"/>
                  </a:cubicBezTo>
                  <a:cubicBezTo>
                    <a:pt x="309" y="125"/>
                    <a:pt x="294" y="171"/>
                    <a:pt x="273" y="216"/>
                  </a:cubicBezTo>
                  <a:cubicBezTo>
                    <a:pt x="266" y="231"/>
                    <a:pt x="255" y="243"/>
                    <a:pt x="249" y="258"/>
                  </a:cubicBezTo>
                  <a:cubicBezTo>
                    <a:pt x="242" y="276"/>
                    <a:pt x="237" y="300"/>
                    <a:pt x="240" y="320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Freeform 295"/>
            <p:cNvSpPr>
              <a:spLocks noChangeArrowheads="1"/>
            </p:cNvSpPr>
            <p:nvPr/>
          </p:nvSpPr>
          <p:spPr bwMode="auto">
            <a:xfrm>
              <a:off x="1143000" y="1341437"/>
              <a:ext cx="119063" cy="211137"/>
            </a:xfrm>
            <a:custGeom>
              <a:avLst/>
              <a:gdLst>
                <a:gd name="T0" fmla="*/ 167762820 w 39"/>
                <a:gd name="T1" fmla="*/ 636706573 h 69"/>
                <a:gd name="T2" fmla="*/ 195724308 w 39"/>
                <a:gd name="T3" fmla="*/ 646070040 h 69"/>
                <a:gd name="T4" fmla="*/ 363487127 w 39"/>
                <a:gd name="T5" fmla="*/ 0 h 69"/>
                <a:gd name="T6" fmla="*/ 0 w 39"/>
                <a:gd name="T7" fmla="*/ 299627883 h 69"/>
                <a:gd name="T8" fmla="*/ 74560914 w 39"/>
                <a:gd name="T9" fmla="*/ 337078691 h 69"/>
                <a:gd name="T10" fmla="*/ 167762820 w 39"/>
                <a:gd name="T11" fmla="*/ 636706573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69"/>
                <a:gd name="T20" fmla="*/ 39 w 39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69">
                  <a:moveTo>
                    <a:pt x="18" y="68"/>
                  </a:moveTo>
                  <a:cubicBezTo>
                    <a:pt x="19" y="69"/>
                    <a:pt x="20" y="69"/>
                    <a:pt x="21" y="69"/>
                  </a:cubicBezTo>
                  <a:cubicBezTo>
                    <a:pt x="38" y="68"/>
                    <a:pt x="39" y="21"/>
                    <a:pt x="39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6" y="34"/>
                    <a:pt x="8" y="36"/>
                  </a:cubicBezTo>
                  <a:cubicBezTo>
                    <a:pt x="15" y="44"/>
                    <a:pt x="13" y="59"/>
                    <a:pt x="18" y="68"/>
                  </a:cubicBezTo>
                  <a:close/>
                </a:path>
              </a:pathLst>
            </a:custGeom>
            <a:solidFill>
              <a:srgbClr val="417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7" name="Freeform 296"/>
            <p:cNvSpPr>
              <a:spLocks noChangeArrowheads="1"/>
            </p:cNvSpPr>
            <p:nvPr/>
          </p:nvSpPr>
          <p:spPr bwMode="auto">
            <a:xfrm>
              <a:off x="511175" y="422275"/>
              <a:ext cx="631825" cy="603250"/>
            </a:xfrm>
            <a:custGeom>
              <a:avLst/>
              <a:gdLst>
                <a:gd name="T0" fmla="*/ 1919244378 w 208"/>
                <a:gd name="T1" fmla="*/ 1132461726 h 198"/>
                <a:gd name="T2" fmla="*/ 1144165210 w 208"/>
                <a:gd name="T3" fmla="*/ 129954674 h 198"/>
                <a:gd name="T4" fmla="*/ 424449707 w 208"/>
                <a:gd name="T5" fmla="*/ 120671327 h 198"/>
                <a:gd name="T6" fmla="*/ 166087959 w 208"/>
                <a:gd name="T7" fmla="*/ 1271699747 h 198"/>
                <a:gd name="T8" fmla="*/ 581309376 w 208"/>
                <a:gd name="T9" fmla="*/ 1828648787 h 198"/>
                <a:gd name="T10" fmla="*/ 590537666 w 208"/>
                <a:gd name="T11" fmla="*/ 1837932134 h 198"/>
                <a:gd name="T12" fmla="*/ 1919244378 w 208"/>
                <a:gd name="T13" fmla="*/ 1132461726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98"/>
                <a:gd name="T23" fmla="*/ 208 w 208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98">
                  <a:moveTo>
                    <a:pt x="208" y="122"/>
                  </a:moveTo>
                  <a:cubicBezTo>
                    <a:pt x="191" y="82"/>
                    <a:pt x="163" y="35"/>
                    <a:pt x="124" y="14"/>
                  </a:cubicBezTo>
                  <a:cubicBezTo>
                    <a:pt x="100" y="0"/>
                    <a:pt x="71" y="2"/>
                    <a:pt x="46" y="13"/>
                  </a:cubicBezTo>
                  <a:cubicBezTo>
                    <a:pt x="3" y="32"/>
                    <a:pt x="0" y="101"/>
                    <a:pt x="18" y="137"/>
                  </a:cubicBezTo>
                  <a:cubicBezTo>
                    <a:pt x="30" y="160"/>
                    <a:pt x="46" y="178"/>
                    <a:pt x="63" y="197"/>
                  </a:cubicBezTo>
                  <a:cubicBezTo>
                    <a:pt x="63" y="197"/>
                    <a:pt x="64" y="198"/>
                    <a:pt x="64" y="198"/>
                  </a:cubicBezTo>
                  <a:cubicBezTo>
                    <a:pt x="120" y="198"/>
                    <a:pt x="179" y="170"/>
                    <a:pt x="208" y="122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8" name="Freeform 297"/>
            <p:cNvSpPr>
              <a:spLocks noChangeArrowheads="1"/>
            </p:cNvSpPr>
            <p:nvPr/>
          </p:nvSpPr>
          <p:spPr bwMode="auto">
            <a:xfrm>
              <a:off x="706438" y="793750"/>
              <a:ext cx="449263" cy="265112"/>
            </a:xfrm>
            <a:custGeom>
              <a:avLst/>
              <a:gdLst>
                <a:gd name="T0" fmla="*/ 1363765157 w 148"/>
                <a:gd name="T1" fmla="*/ 92859287 h 87"/>
                <a:gd name="T2" fmla="*/ 1336120304 w 148"/>
                <a:gd name="T3" fmla="*/ 27858091 h 87"/>
                <a:gd name="T4" fmla="*/ 1326907377 w 148"/>
                <a:gd name="T5" fmla="*/ 0 h 87"/>
                <a:gd name="T6" fmla="*/ 0 w 148"/>
                <a:gd name="T7" fmla="*/ 705722049 h 87"/>
                <a:gd name="T8" fmla="*/ 92147484 w 148"/>
                <a:gd name="T9" fmla="*/ 807866351 h 87"/>
                <a:gd name="T10" fmla="*/ 1363765157 w 148"/>
                <a:gd name="T11" fmla="*/ 92859287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8"/>
                <a:gd name="T19" fmla="*/ 0 h 87"/>
                <a:gd name="T20" fmla="*/ 148 w 14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8" h="87">
                  <a:moveTo>
                    <a:pt x="148" y="10"/>
                  </a:moveTo>
                  <a:cubicBezTo>
                    <a:pt x="147" y="8"/>
                    <a:pt x="146" y="6"/>
                    <a:pt x="145" y="3"/>
                  </a:cubicBezTo>
                  <a:cubicBezTo>
                    <a:pt x="145" y="2"/>
                    <a:pt x="144" y="1"/>
                    <a:pt x="144" y="0"/>
                  </a:cubicBezTo>
                  <a:cubicBezTo>
                    <a:pt x="115" y="48"/>
                    <a:pt x="56" y="76"/>
                    <a:pt x="0" y="76"/>
                  </a:cubicBezTo>
                  <a:cubicBezTo>
                    <a:pt x="3" y="80"/>
                    <a:pt x="7" y="83"/>
                    <a:pt x="10" y="87"/>
                  </a:cubicBezTo>
                  <a:cubicBezTo>
                    <a:pt x="62" y="80"/>
                    <a:pt x="120" y="56"/>
                    <a:pt x="148" y="10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9" name="Freeform 298"/>
            <p:cNvSpPr>
              <a:spLocks noChangeArrowheads="1"/>
            </p:cNvSpPr>
            <p:nvPr/>
          </p:nvSpPr>
          <p:spPr bwMode="auto">
            <a:xfrm>
              <a:off x="736600" y="823912"/>
              <a:ext cx="438150" cy="258762"/>
            </a:xfrm>
            <a:custGeom>
              <a:avLst/>
              <a:gdLst>
                <a:gd name="T0" fmla="*/ 1333162656 w 144"/>
                <a:gd name="T1" fmla="*/ 139013035 h 85"/>
                <a:gd name="T2" fmla="*/ 1277614973 w 144"/>
                <a:gd name="T3" fmla="*/ 0 h 85"/>
                <a:gd name="T4" fmla="*/ 0 w 144"/>
                <a:gd name="T5" fmla="*/ 713598622 h 85"/>
                <a:gd name="T6" fmla="*/ 18514880 w 144"/>
                <a:gd name="T7" fmla="*/ 732132070 h 85"/>
                <a:gd name="T8" fmla="*/ 74065606 w 144"/>
                <a:gd name="T9" fmla="*/ 787738502 h 85"/>
                <a:gd name="T10" fmla="*/ 1333162656 w 144"/>
                <a:gd name="T11" fmla="*/ 139013035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85"/>
                <a:gd name="T20" fmla="*/ 144 w 144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85">
                  <a:moveTo>
                    <a:pt x="144" y="15"/>
                  </a:moveTo>
                  <a:cubicBezTo>
                    <a:pt x="142" y="10"/>
                    <a:pt x="140" y="5"/>
                    <a:pt x="138" y="0"/>
                  </a:cubicBezTo>
                  <a:cubicBezTo>
                    <a:pt x="110" y="46"/>
                    <a:pt x="52" y="70"/>
                    <a:pt x="0" y="77"/>
                  </a:cubicBezTo>
                  <a:cubicBezTo>
                    <a:pt x="1" y="77"/>
                    <a:pt x="1" y="78"/>
                    <a:pt x="2" y="79"/>
                  </a:cubicBezTo>
                  <a:cubicBezTo>
                    <a:pt x="4" y="81"/>
                    <a:pt x="6" y="83"/>
                    <a:pt x="8" y="85"/>
                  </a:cubicBezTo>
                  <a:cubicBezTo>
                    <a:pt x="61" y="82"/>
                    <a:pt x="113" y="58"/>
                    <a:pt x="144" y="1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0" name="Freeform 299"/>
            <p:cNvSpPr>
              <a:spLocks noChangeArrowheads="1"/>
            </p:cNvSpPr>
            <p:nvPr/>
          </p:nvSpPr>
          <p:spPr bwMode="auto">
            <a:xfrm>
              <a:off x="760413" y="869950"/>
              <a:ext cx="428625" cy="244475"/>
            </a:xfrm>
            <a:custGeom>
              <a:avLst/>
              <a:gdLst>
                <a:gd name="T0" fmla="*/ 1302974402 w 141"/>
                <a:gd name="T1" fmla="*/ 130742174 h 80"/>
                <a:gd name="T2" fmla="*/ 1256771059 w 141"/>
                <a:gd name="T3" fmla="*/ 0 h 80"/>
                <a:gd name="T4" fmla="*/ 0 w 141"/>
                <a:gd name="T5" fmla="*/ 653713926 h 80"/>
                <a:gd name="T6" fmla="*/ 64685896 w 141"/>
                <a:gd name="T7" fmla="*/ 737761375 h 80"/>
                <a:gd name="T8" fmla="*/ 1302974402 w 141"/>
                <a:gd name="T9" fmla="*/ 1307421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80"/>
                <a:gd name="T17" fmla="*/ 141 w 14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80">
                  <a:moveTo>
                    <a:pt x="141" y="14"/>
                  </a:moveTo>
                  <a:cubicBezTo>
                    <a:pt x="139" y="9"/>
                    <a:pt x="138" y="5"/>
                    <a:pt x="136" y="0"/>
                  </a:cubicBezTo>
                  <a:cubicBezTo>
                    <a:pt x="105" y="43"/>
                    <a:pt x="53" y="67"/>
                    <a:pt x="0" y="70"/>
                  </a:cubicBezTo>
                  <a:cubicBezTo>
                    <a:pt x="2" y="73"/>
                    <a:pt x="5" y="76"/>
                    <a:pt x="7" y="79"/>
                  </a:cubicBezTo>
                  <a:cubicBezTo>
                    <a:pt x="58" y="80"/>
                    <a:pt x="112" y="57"/>
                    <a:pt x="141" y="14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300"/>
            <p:cNvSpPr>
              <a:spLocks noChangeArrowheads="1"/>
            </p:cNvSpPr>
            <p:nvPr/>
          </p:nvSpPr>
          <p:spPr bwMode="auto">
            <a:xfrm>
              <a:off x="806450" y="966787"/>
              <a:ext cx="409575" cy="225425"/>
            </a:xfrm>
            <a:custGeom>
              <a:avLst/>
              <a:gdLst>
                <a:gd name="T0" fmla="*/ 1242605042 w 135"/>
                <a:gd name="T1" fmla="*/ 92798943 h 74"/>
                <a:gd name="T2" fmla="*/ 1214990585 w 135"/>
                <a:gd name="T3" fmla="*/ 0 h 74"/>
                <a:gd name="T4" fmla="*/ 0 w 135"/>
                <a:gd name="T5" fmla="*/ 538229604 h 74"/>
                <a:gd name="T6" fmla="*/ 55225879 w 135"/>
                <a:gd name="T7" fmla="*/ 621749567 h 74"/>
                <a:gd name="T8" fmla="*/ 1242605042 w 135"/>
                <a:gd name="T9" fmla="*/ 92798943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74"/>
                <a:gd name="T17" fmla="*/ 135 w 135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74">
                  <a:moveTo>
                    <a:pt x="135" y="10"/>
                  </a:moveTo>
                  <a:cubicBezTo>
                    <a:pt x="134" y="7"/>
                    <a:pt x="133" y="4"/>
                    <a:pt x="132" y="0"/>
                  </a:cubicBezTo>
                  <a:cubicBezTo>
                    <a:pt x="101" y="39"/>
                    <a:pt x="51" y="62"/>
                    <a:pt x="0" y="58"/>
                  </a:cubicBezTo>
                  <a:cubicBezTo>
                    <a:pt x="2" y="61"/>
                    <a:pt x="4" y="64"/>
                    <a:pt x="6" y="67"/>
                  </a:cubicBezTo>
                  <a:cubicBezTo>
                    <a:pt x="55" y="74"/>
                    <a:pt x="106" y="49"/>
                    <a:pt x="135" y="10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301"/>
            <p:cNvSpPr>
              <a:spLocks noChangeArrowheads="1"/>
            </p:cNvSpPr>
            <p:nvPr/>
          </p:nvSpPr>
          <p:spPr bwMode="auto">
            <a:xfrm>
              <a:off x="823913" y="998537"/>
              <a:ext cx="404813" cy="206375"/>
            </a:xfrm>
            <a:custGeom>
              <a:avLst/>
              <a:gdLst>
                <a:gd name="T0" fmla="*/ 1232132067 w 133"/>
                <a:gd name="T1" fmla="*/ 138161993 h 68"/>
                <a:gd name="T2" fmla="*/ 1195074938 w 133"/>
                <a:gd name="T3" fmla="*/ 0 h 68"/>
                <a:gd name="T4" fmla="*/ 0 w 133"/>
                <a:gd name="T5" fmla="*/ 525014965 h 68"/>
                <a:gd name="T6" fmla="*/ 64849216 w 133"/>
                <a:gd name="T7" fmla="*/ 626332950 h 68"/>
                <a:gd name="T8" fmla="*/ 1232132067 w 133"/>
                <a:gd name="T9" fmla="*/ 138161993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68"/>
                <a:gd name="T17" fmla="*/ 133 w 133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68">
                  <a:moveTo>
                    <a:pt x="133" y="15"/>
                  </a:moveTo>
                  <a:cubicBezTo>
                    <a:pt x="132" y="10"/>
                    <a:pt x="130" y="5"/>
                    <a:pt x="129" y="0"/>
                  </a:cubicBezTo>
                  <a:cubicBezTo>
                    <a:pt x="100" y="39"/>
                    <a:pt x="49" y="64"/>
                    <a:pt x="0" y="57"/>
                  </a:cubicBezTo>
                  <a:cubicBezTo>
                    <a:pt x="2" y="61"/>
                    <a:pt x="5" y="65"/>
                    <a:pt x="7" y="68"/>
                  </a:cubicBezTo>
                  <a:cubicBezTo>
                    <a:pt x="53" y="68"/>
                    <a:pt x="102" y="49"/>
                    <a:pt x="133" y="1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302"/>
            <p:cNvSpPr>
              <a:spLocks noChangeArrowheads="1"/>
            </p:cNvSpPr>
            <p:nvPr/>
          </p:nvSpPr>
          <p:spPr bwMode="auto">
            <a:xfrm>
              <a:off x="846138" y="1042987"/>
              <a:ext cx="392113" cy="198437"/>
            </a:xfrm>
            <a:custGeom>
              <a:avLst/>
              <a:gdLst>
                <a:gd name="T0" fmla="*/ 1191880657 w 129"/>
                <a:gd name="T1" fmla="*/ 130479960 h 65"/>
                <a:gd name="T2" fmla="*/ 1173402712 w 129"/>
                <a:gd name="T3" fmla="*/ 55919547 h 65"/>
                <a:gd name="T4" fmla="*/ 1164162220 w 129"/>
                <a:gd name="T5" fmla="*/ 0 h 65"/>
                <a:gd name="T6" fmla="*/ 0 w 129"/>
                <a:gd name="T7" fmla="*/ 493961592 h 65"/>
                <a:gd name="T8" fmla="*/ 55436875 w 129"/>
                <a:gd name="T9" fmla="*/ 605803738 h 65"/>
                <a:gd name="T10" fmla="*/ 1191880657 w 129"/>
                <a:gd name="T11" fmla="*/ 13047996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65"/>
                <a:gd name="T20" fmla="*/ 129 w 129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65">
                  <a:moveTo>
                    <a:pt x="129" y="14"/>
                  </a:moveTo>
                  <a:cubicBezTo>
                    <a:pt x="128" y="12"/>
                    <a:pt x="127" y="9"/>
                    <a:pt x="127" y="6"/>
                  </a:cubicBezTo>
                  <a:cubicBezTo>
                    <a:pt x="127" y="4"/>
                    <a:pt x="126" y="2"/>
                    <a:pt x="126" y="0"/>
                  </a:cubicBezTo>
                  <a:cubicBezTo>
                    <a:pt x="95" y="34"/>
                    <a:pt x="46" y="53"/>
                    <a:pt x="0" y="53"/>
                  </a:cubicBezTo>
                  <a:cubicBezTo>
                    <a:pt x="2" y="57"/>
                    <a:pt x="4" y="61"/>
                    <a:pt x="6" y="65"/>
                  </a:cubicBezTo>
                  <a:cubicBezTo>
                    <a:pt x="51" y="64"/>
                    <a:pt x="99" y="48"/>
                    <a:pt x="129" y="14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Freeform 303"/>
            <p:cNvSpPr>
              <a:spLocks noChangeArrowheads="1"/>
            </p:cNvSpPr>
            <p:nvPr/>
          </p:nvSpPr>
          <p:spPr bwMode="auto">
            <a:xfrm>
              <a:off x="863600" y="1085850"/>
              <a:ext cx="381000" cy="182562"/>
            </a:xfrm>
            <a:custGeom>
              <a:avLst/>
              <a:gdLst>
                <a:gd name="T0" fmla="*/ 46451520 w 125"/>
                <a:gd name="T1" fmla="*/ 546222461 h 60"/>
                <a:gd name="T2" fmla="*/ 1161288000 w 125"/>
                <a:gd name="T3" fmla="*/ 138871871 h 60"/>
                <a:gd name="T4" fmla="*/ 1142707392 w 125"/>
                <a:gd name="T5" fmla="*/ 0 h 60"/>
                <a:gd name="T6" fmla="*/ 0 w 125"/>
                <a:gd name="T7" fmla="*/ 472160101 h 60"/>
                <a:gd name="T8" fmla="*/ 18580608 w 125"/>
                <a:gd name="T9" fmla="*/ 499933866 h 60"/>
                <a:gd name="T10" fmla="*/ 46451520 w 125"/>
                <a:gd name="T11" fmla="*/ 546222461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0"/>
                <a:gd name="T20" fmla="*/ 125 w 125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0">
                  <a:moveTo>
                    <a:pt x="5" y="59"/>
                  </a:moveTo>
                  <a:cubicBezTo>
                    <a:pt x="47" y="60"/>
                    <a:pt x="94" y="45"/>
                    <a:pt x="125" y="15"/>
                  </a:cubicBezTo>
                  <a:cubicBezTo>
                    <a:pt x="124" y="10"/>
                    <a:pt x="124" y="5"/>
                    <a:pt x="123" y="0"/>
                  </a:cubicBezTo>
                  <a:cubicBezTo>
                    <a:pt x="93" y="34"/>
                    <a:pt x="45" y="50"/>
                    <a:pt x="0" y="51"/>
                  </a:cubicBezTo>
                  <a:cubicBezTo>
                    <a:pt x="1" y="52"/>
                    <a:pt x="2" y="53"/>
                    <a:pt x="2" y="54"/>
                  </a:cubicBezTo>
                  <a:cubicBezTo>
                    <a:pt x="3" y="56"/>
                    <a:pt x="4" y="57"/>
                    <a:pt x="5" y="5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Freeform 304"/>
            <p:cNvSpPr>
              <a:spLocks noChangeArrowheads="1"/>
            </p:cNvSpPr>
            <p:nvPr/>
          </p:nvSpPr>
          <p:spPr bwMode="auto">
            <a:xfrm>
              <a:off x="893763" y="1171575"/>
              <a:ext cx="358775" cy="158750"/>
            </a:xfrm>
            <a:custGeom>
              <a:avLst/>
              <a:gdLst>
                <a:gd name="T0" fmla="*/ 1090843226 w 118"/>
                <a:gd name="T1" fmla="*/ 93201514 h 52"/>
                <a:gd name="T2" fmla="*/ 1081600209 w 118"/>
                <a:gd name="T3" fmla="*/ 0 h 52"/>
                <a:gd name="T4" fmla="*/ 0 w 118"/>
                <a:gd name="T5" fmla="*/ 382123462 h 52"/>
                <a:gd name="T6" fmla="*/ 36978149 w 118"/>
                <a:gd name="T7" fmla="*/ 475324976 h 52"/>
                <a:gd name="T8" fmla="*/ 1090843226 w 118"/>
                <a:gd name="T9" fmla="*/ 9320151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52"/>
                <a:gd name="T17" fmla="*/ 118 w 11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52">
                  <a:moveTo>
                    <a:pt x="118" y="10"/>
                  </a:moveTo>
                  <a:cubicBezTo>
                    <a:pt x="118" y="6"/>
                    <a:pt x="117" y="3"/>
                    <a:pt x="117" y="0"/>
                  </a:cubicBezTo>
                  <a:cubicBezTo>
                    <a:pt x="86" y="27"/>
                    <a:pt x="41" y="40"/>
                    <a:pt x="0" y="41"/>
                  </a:cubicBezTo>
                  <a:cubicBezTo>
                    <a:pt x="1" y="44"/>
                    <a:pt x="3" y="48"/>
                    <a:pt x="4" y="51"/>
                  </a:cubicBezTo>
                  <a:cubicBezTo>
                    <a:pt x="45" y="52"/>
                    <a:pt x="88" y="37"/>
                    <a:pt x="118" y="1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6" name="Freeform 305"/>
            <p:cNvSpPr>
              <a:spLocks noChangeArrowheads="1"/>
            </p:cNvSpPr>
            <p:nvPr/>
          </p:nvSpPr>
          <p:spPr bwMode="auto">
            <a:xfrm>
              <a:off x="919163" y="1241425"/>
              <a:ext cx="339725" cy="155575"/>
            </a:xfrm>
            <a:custGeom>
              <a:avLst/>
              <a:gdLst>
                <a:gd name="T0" fmla="*/ 0 w 112"/>
                <a:gd name="T1" fmla="*/ 362913768 h 51"/>
                <a:gd name="T2" fmla="*/ 36802531 w 112"/>
                <a:gd name="T3" fmla="*/ 455968972 h 51"/>
                <a:gd name="T4" fmla="*/ 1030473890 w 112"/>
                <a:gd name="T5" fmla="*/ 102359199 h 51"/>
                <a:gd name="T6" fmla="*/ 1030473890 w 112"/>
                <a:gd name="T7" fmla="*/ 0 h 51"/>
                <a:gd name="T8" fmla="*/ 0 w 112"/>
                <a:gd name="T9" fmla="*/ 362913768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51"/>
                <a:gd name="T17" fmla="*/ 112 w 11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51">
                  <a:moveTo>
                    <a:pt x="0" y="39"/>
                  </a:moveTo>
                  <a:cubicBezTo>
                    <a:pt x="2" y="42"/>
                    <a:pt x="3" y="45"/>
                    <a:pt x="4" y="49"/>
                  </a:cubicBezTo>
                  <a:cubicBezTo>
                    <a:pt x="43" y="51"/>
                    <a:pt x="83" y="37"/>
                    <a:pt x="112" y="11"/>
                  </a:cubicBezTo>
                  <a:cubicBezTo>
                    <a:pt x="112" y="7"/>
                    <a:pt x="112" y="3"/>
                    <a:pt x="112" y="0"/>
                  </a:cubicBezTo>
                  <a:cubicBezTo>
                    <a:pt x="81" y="26"/>
                    <a:pt x="40" y="42"/>
                    <a:pt x="0" y="3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306"/>
            <p:cNvSpPr>
              <a:spLocks noChangeArrowheads="1"/>
            </p:cNvSpPr>
            <p:nvPr/>
          </p:nvSpPr>
          <p:spPr bwMode="auto">
            <a:xfrm>
              <a:off x="930275" y="1274762"/>
              <a:ext cx="341313" cy="393700"/>
            </a:xfrm>
            <a:custGeom>
              <a:avLst/>
              <a:gdLst>
                <a:gd name="T0" fmla="*/ 0 w 112"/>
                <a:gd name="T1" fmla="*/ 353945456 h 129"/>
                <a:gd name="T2" fmla="*/ 27859674 w 112"/>
                <a:gd name="T3" fmla="*/ 493660125 h 129"/>
                <a:gd name="T4" fmla="*/ 74296526 w 112"/>
                <a:gd name="T5" fmla="*/ 763774948 h 129"/>
                <a:gd name="T6" fmla="*/ 74296526 w 112"/>
                <a:gd name="T7" fmla="*/ 1071147830 h 129"/>
                <a:gd name="T8" fmla="*/ 222886531 w 112"/>
                <a:gd name="T9" fmla="*/ 1136346381 h 129"/>
                <a:gd name="T10" fmla="*/ 315754142 w 112"/>
                <a:gd name="T11" fmla="*/ 903489617 h 129"/>
                <a:gd name="T12" fmla="*/ 408621752 w 112"/>
                <a:gd name="T13" fmla="*/ 586802220 h 129"/>
                <a:gd name="T14" fmla="*/ 650082415 w 112"/>
                <a:gd name="T15" fmla="*/ 502974640 h 129"/>
                <a:gd name="T16" fmla="*/ 1012270362 w 112"/>
                <a:gd name="T17" fmla="*/ 204916272 h 129"/>
                <a:gd name="T18" fmla="*/ 845106225 w 112"/>
                <a:gd name="T19" fmla="*/ 847602529 h 129"/>
                <a:gd name="T20" fmla="*/ 817246552 w 112"/>
                <a:gd name="T21" fmla="*/ 838288014 h 129"/>
                <a:gd name="T22" fmla="*/ 724375894 w 112"/>
                <a:gd name="T23" fmla="*/ 540229647 h 129"/>
                <a:gd name="T24" fmla="*/ 650082415 w 112"/>
                <a:gd name="T25" fmla="*/ 502974640 h 129"/>
                <a:gd name="T26" fmla="*/ 557211757 w 112"/>
                <a:gd name="T27" fmla="*/ 586802220 h 129"/>
                <a:gd name="T28" fmla="*/ 687227631 w 112"/>
                <a:gd name="T29" fmla="*/ 652003823 h 129"/>
                <a:gd name="T30" fmla="*/ 742950025 w 112"/>
                <a:gd name="T31" fmla="*/ 828973499 h 129"/>
                <a:gd name="T32" fmla="*/ 891540030 w 112"/>
                <a:gd name="T33" fmla="*/ 1080462345 h 129"/>
                <a:gd name="T34" fmla="*/ 1012270362 w 112"/>
                <a:gd name="T35" fmla="*/ 717202374 h 129"/>
                <a:gd name="T36" fmla="*/ 1040130035 w 112"/>
                <a:gd name="T37" fmla="*/ 316687397 h 129"/>
                <a:gd name="T38" fmla="*/ 1012270362 w 112"/>
                <a:gd name="T39" fmla="*/ 55887088 h 129"/>
                <a:gd name="T40" fmla="*/ 1002981772 w 112"/>
                <a:gd name="T41" fmla="*/ 0 h 129"/>
                <a:gd name="T42" fmla="*/ 0 w 112"/>
                <a:gd name="T43" fmla="*/ 353945456 h 1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2"/>
                <a:gd name="T67" fmla="*/ 0 h 129"/>
                <a:gd name="T68" fmla="*/ 112 w 112"/>
                <a:gd name="T69" fmla="*/ 129 h 1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2" h="129">
                  <a:moveTo>
                    <a:pt x="0" y="38"/>
                  </a:moveTo>
                  <a:cubicBezTo>
                    <a:pt x="1" y="43"/>
                    <a:pt x="2" y="48"/>
                    <a:pt x="3" y="53"/>
                  </a:cubicBezTo>
                  <a:cubicBezTo>
                    <a:pt x="5" y="62"/>
                    <a:pt x="7" y="73"/>
                    <a:pt x="8" y="82"/>
                  </a:cubicBezTo>
                  <a:cubicBezTo>
                    <a:pt x="8" y="93"/>
                    <a:pt x="5" y="105"/>
                    <a:pt x="8" y="115"/>
                  </a:cubicBezTo>
                  <a:cubicBezTo>
                    <a:pt x="10" y="125"/>
                    <a:pt x="17" y="129"/>
                    <a:pt x="24" y="122"/>
                  </a:cubicBezTo>
                  <a:cubicBezTo>
                    <a:pt x="31" y="116"/>
                    <a:pt x="32" y="105"/>
                    <a:pt x="34" y="97"/>
                  </a:cubicBezTo>
                  <a:cubicBezTo>
                    <a:pt x="37" y="86"/>
                    <a:pt x="37" y="72"/>
                    <a:pt x="44" y="63"/>
                  </a:cubicBezTo>
                  <a:cubicBezTo>
                    <a:pt x="49" y="57"/>
                    <a:pt x="61" y="53"/>
                    <a:pt x="70" y="54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43"/>
                    <a:pt x="108" y="90"/>
                    <a:pt x="91" y="91"/>
                  </a:cubicBezTo>
                  <a:cubicBezTo>
                    <a:pt x="90" y="91"/>
                    <a:pt x="89" y="91"/>
                    <a:pt x="88" y="90"/>
                  </a:cubicBezTo>
                  <a:cubicBezTo>
                    <a:pt x="83" y="81"/>
                    <a:pt x="85" y="66"/>
                    <a:pt x="78" y="58"/>
                  </a:cubicBezTo>
                  <a:cubicBezTo>
                    <a:pt x="76" y="56"/>
                    <a:pt x="73" y="55"/>
                    <a:pt x="70" y="5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5"/>
                    <a:pt x="69" y="64"/>
                    <a:pt x="74" y="70"/>
                  </a:cubicBezTo>
                  <a:cubicBezTo>
                    <a:pt x="77" y="75"/>
                    <a:pt x="79" y="84"/>
                    <a:pt x="80" y="89"/>
                  </a:cubicBezTo>
                  <a:cubicBezTo>
                    <a:pt x="82" y="96"/>
                    <a:pt x="83" y="122"/>
                    <a:pt x="96" y="116"/>
                  </a:cubicBezTo>
                  <a:cubicBezTo>
                    <a:pt x="106" y="112"/>
                    <a:pt x="108" y="86"/>
                    <a:pt x="109" y="77"/>
                  </a:cubicBezTo>
                  <a:cubicBezTo>
                    <a:pt x="109" y="63"/>
                    <a:pt x="112" y="48"/>
                    <a:pt x="112" y="34"/>
                  </a:cubicBezTo>
                  <a:cubicBezTo>
                    <a:pt x="112" y="24"/>
                    <a:pt x="109" y="15"/>
                    <a:pt x="109" y="6"/>
                  </a:cubicBezTo>
                  <a:cubicBezTo>
                    <a:pt x="109" y="4"/>
                    <a:pt x="108" y="2"/>
                    <a:pt x="108" y="0"/>
                  </a:cubicBezTo>
                  <a:cubicBezTo>
                    <a:pt x="79" y="26"/>
                    <a:pt x="39" y="40"/>
                    <a:pt x="0" y="38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307"/>
            <p:cNvSpPr>
              <a:spLocks noChangeArrowheads="1"/>
            </p:cNvSpPr>
            <p:nvPr/>
          </p:nvSpPr>
          <p:spPr bwMode="auto">
            <a:xfrm>
              <a:off x="906463" y="1201737"/>
              <a:ext cx="352425" cy="168275"/>
            </a:xfrm>
            <a:custGeom>
              <a:avLst/>
              <a:gdLst>
                <a:gd name="T0" fmla="*/ 1070718798 w 116"/>
                <a:gd name="T1" fmla="*/ 121690361 h 55"/>
                <a:gd name="T2" fmla="*/ 1052259020 w 116"/>
                <a:gd name="T3" fmla="*/ 0 h 55"/>
                <a:gd name="T4" fmla="*/ 0 w 116"/>
                <a:gd name="T5" fmla="*/ 383792441 h 55"/>
                <a:gd name="T6" fmla="*/ 36922595 w 116"/>
                <a:gd name="T7" fmla="*/ 486761444 h 55"/>
                <a:gd name="T8" fmla="*/ 1070718798 w 116"/>
                <a:gd name="T9" fmla="*/ 121690361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55"/>
                <a:gd name="T17" fmla="*/ 116 w 11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55">
                  <a:moveTo>
                    <a:pt x="116" y="13"/>
                  </a:moveTo>
                  <a:cubicBezTo>
                    <a:pt x="115" y="8"/>
                    <a:pt x="115" y="4"/>
                    <a:pt x="114" y="0"/>
                  </a:cubicBezTo>
                  <a:cubicBezTo>
                    <a:pt x="84" y="27"/>
                    <a:pt x="41" y="42"/>
                    <a:pt x="0" y="41"/>
                  </a:cubicBezTo>
                  <a:cubicBezTo>
                    <a:pt x="2" y="44"/>
                    <a:pt x="3" y="48"/>
                    <a:pt x="4" y="52"/>
                  </a:cubicBezTo>
                  <a:cubicBezTo>
                    <a:pt x="44" y="55"/>
                    <a:pt x="85" y="39"/>
                    <a:pt x="116" y="13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9" name="Freeform 308"/>
            <p:cNvSpPr>
              <a:spLocks noChangeArrowheads="1"/>
            </p:cNvSpPr>
            <p:nvPr/>
          </p:nvSpPr>
          <p:spPr bwMode="auto">
            <a:xfrm>
              <a:off x="879475" y="1131887"/>
              <a:ext cx="369888" cy="165100"/>
            </a:xfrm>
            <a:custGeom>
              <a:avLst/>
              <a:gdLst>
                <a:gd name="T0" fmla="*/ 1121451906 w 122"/>
                <a:gd name="T1" fmla="*/ 121519715 h 54"/>
                <a:gd name="T2" fmla="*/ 1103066653 w 122"/>
                <a:gd name="T3" fmla="*/ 0 h 54"/>
                <a:gd name="T4" fmla="*/ 0 w 122"/>
                <a:gd name="T5" fmla="*/ 411300789 h 54"/>
                <a:gd name="T6" fmla="*/ 45960100 w 122"/>
                <a:gd name="T7" fmla="*/ 504777963 h 54"/>
                <a:gd name="T8" fmla="*/ 1121451906 w 122"/>
                <a:gd name="T9" fmla="*/ 121519715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4"/>
                <a:gd name="T17" fmla="*/ 122 w 12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4">
                  <a:moveTo>
                    <a:pt x="122" y="13"/>
                  </a:moveTo>
                  <a:cubicBezTo>
                    <a:pt x="121" y="8"/>
                    <a:pt x="121" y="4"/>
                    <a:pt x="120" y="0"/>
                  </a:cubicBezTo>
                  <a:cubicBezTo>
                    <a:pt x="89" y="30"/>
                    <a:pt x="42" y="45"/>
                    <a:pt x="0" y="44"/>
                  </a:cubicBezTo>
                  <a:cubicBezTo>
                    <a:pt x="2" y="47"/>
                    <a:pt x="3" y="50"/>
                    <a:pt x="5" y="54"/>
                  </a:cubicBezTo>
                  <a:cubicBezTo>
                    <a:pt x="46" y="53"/>
                    <a:pt x="91" y="40"/>
                    <a:pt x="122" y="13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0" name="Freeform 309"/>
            <p:cNvSpPr>
              <a:spLocks noChangeArrowheads="1"/>
            </p:cNvSpPr>
            <p:nvPr/>
          </p:nvSpPr>
          <p:spPr bwMode="auto">
            <a:xfrm>
              <a:off x="782638" y="912812"/>
              <a:ext cx="425450" cy="242887"/>
            </a:xfrm>
            <a:custGeom>
              <a:avLst/>
              <a:gdLst>
                <a:gd name="T0" fmla="*/ 1292912161 w 140"/>
                <a:gd name="T1" fmla="*/ 165922182 h 80"/>
                <a:gd name="T2" fmla="*/ 1237500337 w 140"/>
                <a:gd name="T3" fmla="*/ 0 h 80"/>
                <a:gd name="T4" fmla="*/ 0 w 140"/>
                <a:gd name="T5" fmla="*/ 599159724 h 80"/>
                <a:gd name="T6" fmla="*/ 73879393 w 140"/>
                <a:gd name="T7" fmla="*/ 700555938 h 80"/>
                <a:gd name="T8" fmla="*/ 1292912161 w 140"/>
                <a:gd name="T9" fmla="*/ 165922182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80"/>
                <a:gd name="T17" fmla="*/ 140 w 140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80">
                  <a:moveTo>
                    <a:pt x="140" y="18"/>
                  </a:moveTo>
                  <a:cubicBezTo>
                    <a:pt x="138" y="12"/>
                    <a:pt x="136" y="6"/>
                    <a:pt x="134" y="0"/>
                  </a:cubicBezTo>
                  <a:cubicBezTo>
                    <a:pt x="105" y="43"/>
                    <a:pt x="51" y="66"/>
                    <a:pt x="0" y="65"/>
                  </a:cubicBezTo>
                  <a:cubicBezTo>
                    <a:pt x="3" y="69"/>
                    <a:pt x="5" y="72"/>
                    <a:pt x="8" y="76"/>
                  </a:cubicBezTo>
                  <a:cubicBezTo>
                    <a:pt x="59" y="80"/>
                    <a:pt x="109" y="57"/>
                    <a:pt x="140" y="18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Freeform 310"/>
            <p:cNvSpPr>
              <a:spLocks noChangeArrowheads="1"/>
            </p:cNvSpPr>
            <p:nvPr/>
          </p:nvSpPr>
          <p:spPr bwMode="auto">
            <a:xfrm>
              <a:off x="1431925" y="117475"/>
              <a:ext cx="76200" cy="52387"/>
            </a:xfrm>
            <a:custGeom>
              <a:avLst/>
              <a:gdLst>
                <a:gd name="T0" fmla="*/ 185806080 w 25"/>
                <a:gd name="T1" fmla="*/ 123451506 h 17"/>
                <a:gd name="T2" fmla="*/ 0 w 25"/>
                <a:gd name="T3" fmla="*/ 132945880 h 17"/>
                <a:gd name="T4" fmla="*/ 167225472 w 25"/>
                <a:gd name="T5" fmla="*/ 0 h 17"/>
                <a:gd name="T6" fmla="*/ 185806080 w 25"/>
                <a:gd name="T7" fmla="*/ 12345150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0" y="13"/>
                  </a:moveTo>
                  <a:cubicBezTo>
                    <a:pt x="16" y="17"/>
                    <a:pt x="6" y="16"/>
                    <a:pt x="0" y="14"/>
                  </a:cubicBezTo>
                  <a:cubicBezTo>
                    <a:pt x="6" y="10"/>
                    <a:pt x="12" y="6"/>
                    <a:pt x="18" y="0"/>
                  </a:cubicBezTo>
                  <a:cubicBezTo>
                    <a:pt x="22" y="4"/>
                    <a:pt x="25" y="7"/>
                    <a:pt x="20" y="13"/>
                  </a:cubicBezTo>
                  <a:close/>
                </a:path>
              </a:pathLst>
            </a:custGeom>
            <a:solidFill>
              <a:srgbClr val="417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" name="Freeform 311"/>
            <p:cNvSpPr>
              <a:spLocks noChangeArrowheads="1"/>
            </p:cNvSpPr>
            <p:nvPr/>
          </p:nvSpPr>
          <p:spPr bwMode="auto">
            <a:xfrm>
              <a:off x="839788" y="593725"/>
              <a:ext cx="30163" cy="30162"/>
            </a:xfrm>
            <a:custGeom>
              <a:avLst/>
              <a:gdLst>
                <a:gd name="T0" fmla="*/ 0 w 10"/>
                <a:gd name="T1" fmla="*/ 36390453 h 10"/>
                <a:gd name="T2" fmla="*/ 45491837 w 10"/>
                <a:gd name="T3" fmla="*/ 81877765 h 10"/>
                <a:gd name="T4" fmla="*/ 90980657 w 10"/>
                <a:gd name="T5" fmla="*/ 45487312 h 10"/>
                <a:gd name="T6" fmla="*/ 54588997 w 10"/>
                <a:gd name="T7" fmla="*/ 0 h 10"/>
                <a:gd name="T8" fmla="*/ 0 w 10"/>
                <a:gd name="T9" fmla="*/ 3639045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4"/>
                  </a:moveTo>
                  <a:cubicBezTo>
                    <a:pt x="0" y="7"/>
                    <a:pt x="2" y="9"/>
                    <a:pt x="5" y="9"/>
                  </a:cubicBezTo>
                  <a:cubicBezTo>
                    <a:pt x="7" y="10"/>
                    <a:pt x="9" y="8"/>
                    <a:pt x="10" y="5"/>
                  </a:cubicBezTo>
                  <a:cubicBezTo>
                    <a:pt x="10" y="3"/>
                    <a:pt x="8" y="0"/>
                    <a:pt x="6" y="0"/>
                  </a:cubicBezTo>
                  <a:cubicBezTo>
                    <a:pt x="3" y="0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" name="Freeform 312"/>
            <p:cNvSpPr>
              <a:spLocks noChangeArrowheads="1"/>
            </p:cNvSpPr>
            <p:nvPr/>
          </p:nvSpPr>
          <p:spPr bwMode="auto">
            <a:xfrm>
              <a:off x="577850" y="650875"/>
              <a:ext cx="30163" cy="30162"/>
            </a:xfrm>
            <a:custGeom>
              <a:avLst/>
              <a:gdLst>
                <a:gd name="T0" fmla="*/ 0 w 10"/>
                <a:gd name="T1" fmla="*/ 45487312 h 10"/>
                <a:gd name="T2" fmla="*/ 45491837 w 10"/>
                <a:gd name="T3" fmla="*/ 90974624 h 10"/>
                <a:gd name="T4" fmla="*/ 90980657 w 10"/>
                <a:gd name="T5" fmla="*/ 54584171 h 10"/>
                <a:gd name="T6" fmla="*/ 54588997 w 10"/>
                <a:gd name="T7" fmla="*/ 9096859 h 10"/>
                <a:gd name="T8" fmla="*/ 0 w 10"/>
                <a:gd name="T9" fmla="*/ 4548731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5"/>
                  </a:moveTo>
                  <a:cubicBezTo>
                    <a:pt x="0" y="7"/>
                    <a:pt x="2" y="10"/>
                    <a:pt x="5" y="10"/>
                  </a:cubicBezTo>
                  <a:cubicBezTo>
                    <a:pt x="7" y="10"/>
                    <a:pt x="10" y="8"/>
                    <a:pt x="10" y="6"/>
                  </a:cubicBezTo>
                  <a:cubicBezTo>
                    <a:pt x="10" y="3"/>
                    <a:pt x="8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" name="Freeform 313"/>
            <p:cNvSpPr>
              <a:spLocks noChangeArrowheads="1"/>
            </p:cNvSpPr>
            <p:nvPr/>
          </p:nvSpPr>
          <p:spPr bwMode="auto">
            <a:xfrm>
              <a:off x="663575" y="611187"/>
              <a:ext cx="123825" cy="182562"/>
            </a:xfrm>
            <a:custGeom>
              <a:avLst/>
              <a:gdLst>
                <a:gd name="T0" fmla="*/ 237149036 w 41"/>
                <a:gd name="T1" fmla="*/ 555481397 h 60"/>
                <a:gd name="T2" fmla="*/ 164179870 w 41"/>
                <a:gd name="T3" fmla="*/ 83321297 h 60"/>
                <a:gd name="T4" fmla="*/ 237149036 w 41"/>
                <a:gd name="T5" fmla="*/ 555481397 h 60"/>
                <a:gd name="T6" fmla="*/ 0 60000 65536"/>
                <a:gd name="T7" fmla="*/ 0 60000 65536"/>
                <a:gd name="T8" fmla="*/ 0 60000 65536"/>
                <a:gd name="T9" fmla="*/ 0 w 41"/>
                <a:gd name="T10" fmla="*/ 0 h 60"/>
                <a:gd name="T11" fmla="*/ 41 w 41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0">
                  <a:moveTo>
                    <a:pt x="26" y="60"/>
                  </a:moveTo>
                  <a:cubicBezTo>
                    <a:pt x="13" y="59"/>
                    <a:pt x="0" y="0"/>
                    <a:pt x="18" y="9"/>
                  </a:cubicBezTo>
                  <a:cubicBezTo>
                    <a:pt x="27" y="14"/>
                    <a:pt x="41" y="60"/>
                    <a:pt x="26" y="6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" name="Freeform 314"/>
            <p:cNvSpPr>
              <a:spLocks noChangeArrowheads="1"/>
            </p:cNvSpPr>
            <p:nvPr/>
          </p:nvSpPr>
          <p:spPr bwMode="auto">
            <a:xfrm>
              <a:off x="812800" y="638175"/>
              <a:ext cx="136525" cy="107950"/>
            </a:xfrm>
            <a:custGeom>
              <a:avLst/>
              <a:gdLst>
                <a:gd name="T0" fmla="*/ 119659612 w 45"/>
                <a:gd name="T1" fmla="*/ 256846977 h 35"/>
                <a:gd name="T2" fmla="*/ 414201681 w 45"/>
                <a:gd name="T3" fmla="*/ 142691394 h 35"/>
                <a:gd name="T4" fmla="*/ 119659612 w 45"/>
                <a:gd name="T5" fmla="*/ 256846977 h 35"/>
                <a:gd name="T6" fmla="*/ 0 60000 65536"/>
                <a:gd name="T7" fmla="*/ 0 60000 65536"/>
                <a:gd name="T8" fmla="*/ 0 60000 65536"/>
                <a:gd name="T9" fmla="*/ 0 w 45"/>
                <a:gd name="T10" fmla="*/ 0 h 35"/>
                <a:gd name="T11" fmla="*/ 45 w 45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5">
                  <a:moveTo>
                    <a:pt x="13" y="27"/>
                  </a:moveTo>
                  <a:cubicBezTo>
                    <a:pt x="20" y="35"/>
                    <a:pt x="45" y="27"/>
                    <a:pt x="45" y="15"/>
                  </a:cubicBezTo>
                  <a:cubicBezTo>
                    <a:pt x="45" y="0"/>
                    <a:pt x="0" y="12"/>
                    <a:pt x="13" y="2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" name="Freeform 315"/>
            <p:cNvSpPr>
              <a:spLocks noChangeArrowheads="1"/>
            </p:cNvSpPr>
            <p:nvPr/>
          </p:nvSpPr>
          <p:spPr bwMode="auto">
            <a:xfrm>
              <a:off x="523875" y="754062"/>
              <a:ext cx="139700" cy="109537"/>
            </a:xfrm>
            <a:custGeom>
              <a:avLst/>
              <a:gdLst>
                <a:gd name="T0" fmla="*/ 129122280 w 46"/>
                <a:gd name="T1" fmla="*/ 249966477 h 36"/>
                <a:gd name="T2" fmla="*/ 424262826 w 46"/>
                <a:gd name="T3" fmla="*/ 138868574 h 36"/>
                <a:gd name="T4" fmla="*/ 129122280 w 46"/>
                <a:gd name="T5" fmla="*/ 249966477 h 36"/>
                <a:gd name="T6" fmla="*/ 0 60000 65536"/>
                <a:gd name="T7" fmla="*/ 0 60000 65536"/>
                <a:gd name="T8" fmla="*/ 0 60000 65536"/>
                <a:gd name="T9" fmla="*/ 0 w 46"/>
                <a:gd name="T10" fmla="*/ 0 h 36"/>
                <a:gd name="T11" fmla="*/ 46 w 46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6">
                  <a:moveTo>
                    <a:pt x="14" y="27"/>
                  </a:moveTo>
                  <a:cubicBezTo>
                    <a:pt x="21" y="36"/>
                    <a:pt x="46" y="27"/>
                    <a:pt x="46" y="15"/>
                  </a:cubicBezTo>
                  <a:cubicBezTo>
                    <a:pt x="46" y="0"/>
                    <a:pt x="0" y="12"/>
                    <a:pt x="14" y="2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Freeform 316"/>
            <p:cNvSpPr>
              <a:spLocks noChangeArrowheads="1"/>
            </p:cNvSpPr>
            <p:nvPr/>
          </p:nvSpPr>
          <p:spPr bwMode="auto">
            <a:xfrm>
              <a:off x="641350" y="687387"/>
              <a:ext cx="234950" cy="179387"/>
            </a:xfrm>
            <a:custGeom>
              <a:avLst/>
              <a:gdLst>
                <a:gd name="T0" fmla="*/ 18622076 w 77"/>
                <a:gd name="T1" fmla="*/ 249597248 h 59"/>
                <a:gd name="T2" fmla="*/ 204830631 w 77"/>
                <a:gd name="T3" fmla="*/ 471462481 h 59"/>
                <a:gd name="T4" fmla="*/ 474830899 w 77"/>
                <a:gd name="T5" fmla="*/ 489951504 h 59"/>
                <a:gd name="T6" fmla="*/ 642420429 w 77"/>
                <a:gd name="T7" fmla="*/ 332796330 h 59"/>
                <a:gd name="T8" fmla="*/ 651729941 w 77"/>
                <a:gd name="T9" fmla="*/ 9242991 h 59"/>
                <a:gd name="T10" fmla="*/ 670352017 w 77"/>
                <a:gd name="T11" fmla="*/ 0 h 59"/>
                <a:gd name="T12" fmla="*/ 661039453 w 77"/>
                <a:gd name="T13" fmla="*/ 342042362 h 59"/>
                <a:gd name="T14" fmla="*/ 484143462 w 77"/>
                <a:gd name="T15" fmla="*/ 508440527 h 59"/>
                <a:gd name="T16" fmla="*/ 186208555 w 77"/>
                <a:gd name="T17" fmla="*/ 489951504 h 59"/>
                <a:gd name="T18" fmla="*/ 0 w 77"/>
                <a:gd name="T19" fmla="*/ 249597248 h 59"/>
                <a:gd name="T20" fmla="*/ 18622076 w 77"/>
                <a:gd name="T21" fmla="*/ 249597248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7"/>
                <a:gd name="T34" fmla="*/ 0 h 59"/>
                <a:gd name="T35" fmla="*/ 77 w 77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7" h="59">
                  <a:moveTo>
                    <a:pt x="2" y="27"/>
                  </a:moveTo>
                  <a:cubicBezTo>
                    <a:pt x="5" y="37"/>
                    <a:pt x="12" y="45"/>
                    <a:pt x="22" y="51"/>
                  </a:cubicBezTo>
                  <a:cubicBezTo>
                    <a:pt x="31" y="55"/>
                    <a:pt x="41" y="56"/>
                    <a:pt x="51" y="53"/>
                  </a:cubicBezTo>
                  <a:cubicBezTo>
                    <a:pt x="59" y="50"/>
                    <a:pt x="65" y="44"/>
                    <a:pt x="69" y="36"/>
                  </a:cubicBezTo>
                  <a:cubicBezTo>
                    <a:pt x="73" y="26"/>
                    <a:pt x="74" y="12"/>
                    <a:pt x="70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12"/>
                    <a:pt x="76" y="26"/>
                    <a:pt x="71" y="37"/>
                  </a:cubicBezTo>
                  <a:cubicBezTo>
                    <a:pt x="67" y="46"/>
                    <a:pt x="60" y="52"/>
                    <a:pt x="52" y="55"/>
                  </a:cubicBezTo>
                  <a:cubicBezTo>
                    <a:pt x="42" y="59"/>
                    <a:pt x="30" y="58"/>
                    <a:pt x="20" y="53"/>
                  </a:cubicBezTo>
                  <a:cubicBezTo>
                    <a:pt x="10" y="48"/>
                    <a:pt x="2" y="38"/>
                    <a:pt x="0" y="27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8" name="Oval 318"/>
            <p:cNvSpPr>
              <a:spLocks noChangeArrowheads="1"/>
            </p:cNvSpPr>
            <p:nvPr/>
          </p:nvSpPr>
          <p:spPr bwMode="auto">
            <a:xfrm>
              <a:off x="2673350" y="123825"/>
              <a:ext cx="84138" cy="85725"/>
            </a:xfrm>
            <a:prstGeom prst="ellipse">
              <a:avLst/>
            </a:prstGeom>
            <a:solidFill>
              <a:srgbClr val="EF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9" name="Freeform 320"/>
            <p:cNvSpPr>
              <a:spLocks noChangeArrowheads="1"/>
            </p:cNvSpPr>
            <p:nvPr/>
          </p:nvSpPr>
          <p:spPr bwMode="auto">
            <a:xfrm>
              <a:off x="1103313" y="1338262"/>
              <a:ext cx="587375" cy="427037"/>
            </a:xfrm>
            <a:custGeom>
              <a:avLst/>
              <a:gdLst>
                <a:gd name="T0" fmla="*/ 927417500 w 370"/>
                <a:gd name="T1" fmla="*/ 398184221 h 269"/>
                <a:gd name="T2" fmla="*/ 50403125 w 370"/>
                <a:gd name="T3" fmla="*/ 0 h 269"/>
                <a:gd name="T4" fmla="*/ 0 w 370"/>
                <a:gd name="T5" fmla="*/ 677920444 h 269"/>
                <a:gd name="T6" fmla="*/ 932457813 w 370"/>
                <a:gd name="T7" fmla="*/ 408264834 h 269"/>
                <a:gd name="T8" fmla="*/ 927417500 w 370"/>
                <a:gd name="T9" fmla="*/ 398184221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269"/>
                <a:gd name="T17" fmla="*/ 370 w 370"/>
                <a:gd name="T18" fmla="*/ 269 h 2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269">
                  <a:moveTo>
                    <a:pt x="368" y="158"/>
                  </a:moveTo>
                  <a:lnTo>
                    <a:pt x="20" y="0"/>
                  </a:lnTo>
                  <a:lnTo>
                    <a:pt x="0" y="269"/>
                  </a:lnTo>
                  <a:lnTo>
                    <a:pt x="370" y="162"/>
                  </a:lnTo>
                  <a:lnTo>
                    <a:pt x="368" y="158"/>
                  </a:lnTo>
                  <a:close/>
                </a:path>
              </a:pathLst>
            </a:custGeom>
            <a:solidFill>
              <a:srgbClr val="624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0" name="Freeform 321"/>
            <p:cNvSpPr>
              <a:spLocks noChangeArrowheads="1"/>
            </p:cNvSpPr>
            <p:nvPr/>
          </p:nvSpPr>
          <p:spPr bwMode="auto">
            <a:xfrm>
              <a:off x="1138238" y="1595437"/>
              <a:ext cx="655638" cy="336550"/>
            </a:xfrm>
            <a:custGeom>
              <a:avLst/>
              <a:gdLst>
                <a:gd name="T0" fmla="*/ 934979476 w 413"/>
                <a:gd name="T1" fmla="*/ 0 h 212"/>
                <a:gd name="T2" fmla="*/ 2520952 w 413"/>
                <a:gd name="T3" fmla="*/ 269657513 h 212"/>
                <a:gd name="T4" fmla="*/ 0 w 413"/>
                <a:gd name="T5" fmla="*/ 312499375 h 212"/>
                <a:gd name="T6" fmla="*/ 1023184218 w 413"/>
                <a:gd name="T7" fmla="*/ 534273125 h 212"/>
                <a:gd name="T8" fmla="*/ 1040826119 w 413"/>
                <a:gd name="T9" fmla="*/ 526713450 h 212"/>
                <a:gd name="T10" fmla="*/ 934979476 w 413"/>
                <a:gd name="T11" fmla="*/ 0 h 2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3"/>
                <a:gd name="T19" fmla="*/ 0 h 212"/>
                <a:gd name="T20" fmla="*/ 413 w 413"/>
                <a:gd name="T21" fmla="*/ 212 h 2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3" h="212">
                  <a:moveTo>
                    <a:pt x="371" y="0"/>
                  </a:moveTo>
                  <a:lnTo>
                    <a:pt x="1" y="107"/>
                  </a:lnTo>
                  <a:lnTo>
                    <a:pt x="0" y="124"/>
                  </a:lnTo>
                  <a:lnTo>
                    <a:pt x="406" y="212"/>
                  </a:lnTo>
                  <a:lnTo>
                    <a:pt x="413" y="20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CD5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1" name="Freeform 322"/>
            <p:cNvSpPr>
              <a:spLocks noChangeArrowheads="1"/>
            </p:cNvSpPr>
            <p:nvPr/>
          </p:nvSpPr>
          <p:spPr bwMode="auto">
            <a:xfrm>
              <a:off x="1782763" y="1927225"/>
              <a:ext cx="14288" cy="7937"/>
            </a:xfrm>
            <a:custGeom>
              <a:avLst/>
              <a:gdLst>
                <a:gd name="T0" fmla="*/ 17642505 w 9"/>
                <a:gd name="T1" fmla="*/ 0 h 5"/>
                <a:gd name="T2" fmla="*/ 0 w 9"/>
                <a:gd name="T3" fmla="*/ 7559199 h 5"/>
                <a:gd name="T4" fmla="*/ 22682994 w 9"/>
                <a:gd name="T5" fmla="*/ 12599194 h 5"/>
                <a:gd name="T6" fmla="*/ 17642505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5"/>
                <a:gd name="T14" fmla="*/ 9 w 9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5">
                  <a:moveTo>
                    <a:pt x="7" y="0"/>
                  </a:moveTo>
                  <a:lnTo>
                    <a:pt x="0" y="3"/>
                  </a:lnTo>
                  <a:lnTo>
                    <a:pt x="9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2" name="Freeform 323"/>
            <p:cNvSpPr>
              <a:spLocks noChangeArrowheads="1"/>
            </p:cNvSpPr>
            <p:nvPr/>
          </p:nvSpPr>
          <p:spPr bwMode="auto">
            <a:xfrm>
              <a:off x="1103313" y="1931987"/>
              <a:ext cx="766763" cy="393700"/>
            </a:xfrm>
            <a:custGeom>
              <a:avLst/>
              <a:gdLst>
                <a:gd name="T0" fmla="*/ 2064551975 w 252"/>
                <a:gd name="T1" fmla="*/ 0 h 129"/>
                <a:gd name="T2" fmla="*/ 0 w 252"/>
                <a:gd name="T3" fmla="*/ 978002683 h 129"/>
                <a:gd name="T4" fmla="*/ 0 w 252"/>
                <a:gd name="T5" fmla="*/ 987317198 h 129"/>
                <a:gd name="T6" fmla="*/ 2147483647 w 252"/>
                <a:gd name="T7" fmla="*/ 1099091374 h 129"/>
                <a:gd name="T8" fmla="*/ 2110843770 w 252"/>
                <a:gd name="T9" fmla="*/ 9314515 h 129"/>
                <a:gd name="T10" fmla="*/ 2064551975 w 252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129"/>
                <a:gd name="T20" fmla="*/ 252 w 252"/>
                <a:gd name="T21" fmla="*/ 129 h 1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129">
                  <a:moveTo>
                    <a:pt x="223" y="0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80" y="128"/>
                    <a:pt x="168" y="129"/>
                    <a:pt x="252" y="118"/>
                  </a:cubicBezTo>
                  <a:cubicBezTo>
                    <a:pt x="228" y="1"/>
                    <a:pt x="228" y="1"/>
                    <a:pt x="228" y="1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rgbClr val="A47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Freeform 324"/>
            <p:cNvSpPr>
              <a:spLocks noChangeArrowheads="1"/>
            </p:cNvSpPr>
            <p:nvPr/>
          </p:nvSpPr>
          <p:spPr bwMode="auto">
            <a:xfrm>
              <a:off x="1103313" y="1792287"/>
              <a:ext cx="679450" cy="460375"/>
            </a:xfrm>
            <a:custGeom>
              <a:avLst/>
              <a:gdLst>
                <a:gd name="T0" fmla="*/ 55443438 w 428"/>
                <a:gd name="T1" fmla="*/ 0 h 290"/>
                <a:gd name="T2" fmla="*/ 0 w 428"/>
                <a:gd name="T3" fmla="*/ 730845313 h 290"/>
                <a:gd name="T4" fmla="*/ 1078626875 w 428"/>
                <a:gd name="T5" fmla="*/ 221773750 h 290"/>
                <a:gd name="T6" fmla="*/ 55443438 w 428"/>
                <a:gd name="T7" fmla="*/ 0 h 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290"/>
                <a:gd name="T14" fmla="*/ 428 w 428"/>
                <a:gd name="T15" fmla="*/ 290 h 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290">
                  <a:moveTo>
                    <a:pt x="22" y="0"/>
                  </a:moveTo>
                  <a:lnTo>
                    <a:pt x="0" y="290"/>
                  </a:lnTo>
                  <a:lnTo>
                    <a:pt x="428" y="8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5E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" name="Freeform 325"/>
            <p:cNvSpPr>
              <a:spLocks noChangeArrowheads="1"/>
            </p:cNvSpPr>
            <p:nvPr/>
          </p:nvSpPr>
          <p:spPr bwMode="auto">
            <a:xfrm>
              <a:off x="1135063" y="1263650"/>
              <a:ext cx="552450" cy="325437"/>
            </a:xfrm>
            <a:custGeom>
              <a:avLst/>
              <a:gdLst>
                <a:gd name="T0" fmla="*/ 1474221931 w 182"/>
                <a:gd name="T1" fmla="*/ 0 h 107"/>
                <a:gd name="T2" fmla="*/ 1151736832 w 182"/>
                <a:gd name="T3" fmla="*/ 55503737 h 107"/>
                <a:gd name="T4" fmla="*/ 0 w 182"/>
                <a:gd name="T5" fmla="*/ 185009414 h 107"/>
                <a:gd name="T6" fmla="*/ 0 w 182"/>
                <a:gd name="T7" fmla="*/ 231264048 h 107"/>
                <a:gd name="T8" fmla="*/ 1676928585 w 182"/>
                <a:gd name="T9" fmla="*/ 989805990 h 107"/>
                <a:gd name="T10" fmla="*/ 1474221931 w 182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"/>
                <a:gd name="T19" fmla="*/ 0 h 107"/>
                <a:gd name="T20" fmla="*/ 182 w 182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" h="107">
                  <a:moveTo>
                    <a:pt x="160" y="0"/>
                  </a:moveTo>
                  <a:cubicBezTo>
                    <a:pt x="149" y="2"/>
                    <a:pt x="137" y="4"/>
                    <a:pt x="125" y="6"/>
                  </a:cubicBezTo>
                  <a:cubicBezTo>
                    <a:pt x="79" y="12"/>
                    <a:pt x="38" y="17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82" y="107"/>
                    <a:pt x="182" y="107"/>
                    <a:pt x="182" y="107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326"/>
            <p:cNvSpPr>
              <a:spLocks noChangeArrowheads="1"/>
            </p:cNvSpPr>
            <p:nvPr/>
          </p:nvSpPr>
          <p:spPr bwMode="auto">
            <a:xfrm>
              <a:off x="2282825" y="769937"/>
              <a:ext cx="830263" cy="501650"/>
            </a:xfrm>
            <a:custGeom>
              <a:avLst/>
              <a:gdLst>
                <a:gd name="T0" fmla="*/ 2147483647 w 273"/>
                <a:gd name="T1" fmla="*/ 739474664 h 165"/>
                <a:gd name="T2" fmla="*/ 2147483647 w 273"/>
                <a:gd name="T3" fmla="*/ 526875394 h 165"/>
                <a:gd name="T4" fmla="*/ 2147483647 w 273"/>
                <a:gd name="T5" fmla="*/ 0 h 165"/>
                <a:gd name="T6" fmla="*/ 0 w 273"/>
                <a:gd name="T7" fmla="*/ 1016777663 h 165"/>
                <a:gd name="T8" fmla="*/ 295975074 w 273"/>
                <a:gd name="T9" fmla="*/ 1525168015 h 165"/>
                <a:gd name="T10" fmla="*/ 1979337868 w 273"/>
                <a:gd name="T11" fmla="*/ 831908997 h 165"/>
                <a:gd name="T12" fmla="*/ 2147483647 w 273"/>
                <a:gd name="T13" fmla="*/ 739474664 h 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3"/>
                <a:gd name="T22" fmla="*/ 0 h 165"/>
                <a:gd name="T23" fmla="*/ 273 w 273"/>
                <a:gd name="T24" fmla="*/ 165 h 1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3" h="165">
                  <a:moveTo>
                    <a:pt x="237" y="80"/>
                  </a:moveTo>
                  <a:cubicBezTo>
                    <a:pt x="249" y="73"/>
                    <a:pt x="261" y="65"/>
                    <a:pt x="273" y="57"/>
                  </a:cubicBezTo>
                  <a:cubicBezTo>
                    <a:pt x="270" y="22"/>
                    <a:pt x="265" y="0"/>
                    <a:pt x="265" y="0"/>
                  </a:cubicBezTo>
                  <a:cubicBezTo>
                    <a:pt x="265" y="0"/>
                    <a:pt x="162" y="59"/>
                    <a:pt x="0" y="110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94" y="143"/>
                    <a:pt x="154" y="124"/>
                    <a:pt x="214" y="90"/>
                  </a:cubicBezTo>
                  <a:cubicBezTo>
                    <a:pt x="220" y="87"/>
                    <a:pt x="228" y="85"/>
                    <a:pt x="237" y="80"/>
                  </a:cubicBezTo>
                  <a:close/>
                </a:path>
              </a:pathLst>
            </a:custGeom>
            <a:solidFill>
              <a:srgbClr val="FF6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327"/>
            <p:cNvSpPr>
              <a:spLocks noChangeArrowheads="1"/>
            </p:cNvSpPr>
            <p:nvPr/>
          </p:nvSpPr>
          <p:spPr bwMode="auto">
            <a:xfrm>
              <a:off x="2493963" y="1174750"/>
              <a:ext cx="622300" cy="457200"/>
            </a:xfrm>
            <a:custGeom>
              <a:avLst/>
              <a:gdLst>
                <a:gd name="T0" fmla="*/ 1889059951 w 205"/>
                <a:gd name="T1" fmla="*/ 0 h 150"/>
                <a:gd name="T2" fmla="*/ 101365081 w 205"/>
                <a:gd name="T3" fmla="*/ 854707968 h 150"/>
                <a:gd name="T4" fmla="*/ 0 w 205"/>
                <a:gd name="T5" fmla="*/ 891869184 h 150"/>
                <a:gd name="T6" fmla="*/ 294879132 w 205"/>
                <a:gd name="T7" fmla="*/ 1393545600 h 150"/>
                <a:gd name="T8" fmla="*/ 1806127093 w 205"/>
                <a:gd name="T9" fmla="*/ 668901888 h 150"/>
                <a:gd name="T10" fmla="*/ 1889059951 w 205"/>
                <a:gd name="T11" fmla="*/ 0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50"/>
                <a:gd name="T20" fmla="*/ 205 w 205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50">
                  <a:moveTo>
                    <a:pt x="205" y="0"/>
                  </a:moveTo>
                  <a:cubicBezTo>
                    <a:pt x="140" y="34"/>
                    <a:pt x="76" y="60"/>
                    <a:pt x="11" y="92"/>
                  </a:cubicBezTo>
                  <a:cubicBezTo>
                    <a:pt x="8" y="94"/>
                    <a:pt x="4" y="95"/>
                    <a:pt x="0" y="96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88" y="127"/>
                    <a:pt x="143" y="101"/>
                    <a:pt x="196" y="72"/>
                  </a:cubicBezTo>
                  <a:cubicBezTo>
                    <a:pt x="201" y="47"/>
                    <a:pt x="204" y="23"/>
                    <a:pt x="205" y="0"/>
                  </a:cubicBezTo>
                  <a:close/>
                </a:path>
              </a:pathLst>
            </a:custGeom>
            <a:solidFill>
              <a:srgbClr val="5BA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Freeform 328"/>
            <p:cNvSpPr>
              <a:spLocks noChangeArrowheads="1"/>
            </p:cNvSpPr>
            <p:nvPr/>
          </p:nvSpPr>
          <p:spPr bwMode="auto">
            <a:xfrm>
              <a:off x="2706688" y="1585912"/>
              <a:ext cx="360363" cy="358775"/>
            </a:xfrm>
            <a:custGeom>
              <a:avLst/>
              <a:gdLst>
                <a:gd name="T0" fmla="*/ 311792730 w 119"/>
                <a:gd name="T1" fmla="*/ 1090843226 h 118"/>
                <a:gd name="T2" fmla="*/ 1091273040 w 119"/>
                <a:gd name="T3" fmla="*/ 0 h 118"/>
                <a:gd name="T4" fmla="*/ 0 w 119"/>
                <a:gd name="T5" fmla="*/ 554666150 h 118"/>
                <a:gd name="T6" fmla="*/ 311792730 w 119"/>
                <a:gd name="T7" fmla="*/ 1090843226 h 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18"/>
                <a:gd name="T14" fmla="*/ 119 w 119"/>
                <a:gd name="T15" fmla="*/ 118 h 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18">
                  <a:moveTo>
                    <a:pt x="34" y="118"/>
                  </a:moveTo>
                  <a:cubicBezTo>
                    <a:pt x="75" y="85"/>
                    <a:pt x="102" y="43"/>
                    <a:pt x="119" y="0"/>
                  </a:cubicBezTo>
                  <a:cubicBezTo>
                    <a:pt x="82" y="25"/>
                    <a:pt x="42" y="45"/>
                    <a:pt x="0" y="60"/>
                  </a:cubicBezTo>
                  <a:lnTo>
                    <a:pt x="34" y="118"/>
                  </a:lnTo>
                  <a:close/>
                </a:path>
              </a:pathLst>
            </a:custGeom>
            <a:solidFill>
              <a:srgbClr val="A9D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Freeform 329"/>
            <p:cNvSpPr>
              <a:spLocks noChangeArrowheads="1"/>
            </p:cNvSpPr>
            <p:nvPr/>
          </p:nvSpPr>
          <p:spPr bwMode="auto">
            <a:xfrm>
              <a:off x="2590800" y="1393825"/>
              <a:ext cx="498475" cy="374650"/>
            </a:xfrm>
            <a:custGeom>
              <a:avLst/>
              <a:gdLst>
                <a:gd name="T0" fmla="*/ 0 w 164"/>
                <a:gd name="T1" fmla="*/ 723662365 h 123"/>
                <a:gd name="T2" fmla="*/ 240201121 w 164"/>
                <a:gd name="T3" fmla="*/ 1141159533 h 123"/>
                <a:gd name="T4" fmla="*/ 1339575575 w 164"/>
                <a:gd name="T5" fmla="*/ 584496643 h 123"/>
                <a:gd name="T6" fmla="*/ 1515105644 w 164"/>
                <a:gd name="T7" fmla="*/ 0 h 123"/>
                <a:gd name="T8" fmla="*/ 0 w 164"/>
                <a:gd name="T9" fmla="*/ 723662365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4"/>
                <a:gd name="T16" fmla="*/ 0 h 123"/>
                <a:gd name="T17" fmla="*/ 164 w 164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4" h="123">
                  <a:moveTo>
                    <a:pt x="0" y="78"/>
                  </a:moveTo>
                  <a:cubicBezTo>
                    <a:pt x="26" y="123"/>
                    <a:pt x="26" y="123"/>
                    <a:pt x="26" y="123"/>
                  </a:cubicBezTo>
                  <a:cubicBezTo>
                    <a:pt x="68" y="108"/>
                    <a:pt x="108" y="88"/>
                    <a:pt x="145" y="63"/>
                  </a:cubicBezTo>
                  <a:cubicBezTo>
                    <a:pt x="153" y="42"/>
                    <a:pt x="159" y="21"/>
                    <a:pt x="164" y="0"/>
                  </a:cubicBezTo>
                  <a:cubicBezTo>
                    <a:pt x="111" y="29"/>
                    <a:pt x="56" y="55"/>
                    <a:pt x="0" y="78"/>
                  </a:cubicBezTo>
                  <a:close/>
                </a:path>
              </a:pathLst>
            </a:custGeom>
            <a:solidFill>
              <a:srgbClr val="8632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Freeform 330"/>
            <p:cNvSpPr>
              <a:spLocks noChangeArrowheads="1"/>
            </p:cNvSpPr>
            <p:nvPr/>
          </p:nvSpPr>
          <p:spPr bwMode="auto">
            <a:xfrm>
              <a:off x="2381250" y="942975"/>
              <a:ext cx="741363" cy="523875"/>
            </a:xfrm>
            <a:custGeom>
              <a:avLst/>
              <a:gdLst>
                <a:gd name="T0" fmla="*/ 2147483647 w 244"/>
                <a:gd name="T1" fmla="*/ 0 h 172"/>
                <a:gd name="T2" fmla="*/ 1892499206 w 244"/>
                <a:gd name="T3" fmla="*/ 213366368 h 172"/>
                <a:gd name="T4" fmla="*/ 1680171628 w 244"/>
                <a:gd name="T5" fmla="*/ 306134884 h 172"/>
                <a:gd name="T6" fmla="*/ 0 w 244"/>
                <a:gd name="T7" fmla="*/ 1001895709 h 172"/>
                <a:gd name="T8" fmla="*/ 341573887 w 244"/>
                <a:gd name="T9" fmla="*/ 1595610556 h 172"/>
                <a:gd name="T10" fmla="*/ 443122388 w 244"/>
                <a:gd name="T11" fmla="*/ 1558503759 h 172"/>
                <a:gd name="T12" fmla="*/ 2147483647 w 244"/>
                <a:gd name="T13" fmla="*/ 705038285 h 172"/>
                <a:gd name="T14" fmla="*/ 2147483647 w 244"/>
                <a:gd name="T15" fmla="*/ 0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4"/>
                <a:gd name="T25" fmla="*/ 0 h 172"/>
                <a:gd name="T26" fmla="*/ 244 w 244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4" h="172">
                  <a:moveTo>
                    <a:pt x="241" y="0"/>
                  </a:moveTo>
                  <a:cubicBezTo>
                    <a:pt x="229" y="8"/>
                    <a:pt x="217" y="16"/>
                    <a:pt x="205" y="23"/>
                  </a:cubicBezTo>
                  <a:cubicBezTo>
                    <a:pt x="196" y="28"/>
                    <a:pt x="188" y="30"/>
                    <a:pt x="182" y="33"/>
                  </a:cubicBezTo>
                  <a:cubicBezTo>
                    <a:pt x="122" y="67"/>
                    <a:pt x="62" y="86"/>
                    <a:pt x="0" y="108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41" y="171"/>
                    <a:pt x="45" y="170"/>
                    <a:pt x="48" y="168"/>
                  </a:cubicBezTo>
                  <a:cubicBezTo>
                    <a:pt x="113" y="136"/>
                    <a:pt x="177" y="110"/>
                    <a:pt x="242" y="76"/>
                  </a:cubicBezTo>
                  <a:cubicBezTo>
                    <a:pt x="244" y="47"/>
                    <a:pt x="243" y="21"/>
                    <a:pt x="241" y="0"/>
                  </a:cubicBezTo>
                  <a:close/>
                </a:path>
              </a:pathLst>
            </a:custGeom>
            <a:solidFill>
              <a:srgbClr val="FFF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0" name="Freeform 331"/>
            <p:cNvSpPr>
              <a:spLocks noChangeArrowheads="1"/>
            </p:cNvSpPr>
            <p:nvPr/>
          </p:nvSpPr>
          <p:spPr bwMode="auto">
            <a:xfrm>
              <a:off x="1630363" y="1296987"/>
              <a:ext cx="798513" cy="57150"/>
            </a:xfrm>
            <a:custGeom>
              <a:avLst/>
              <a:gdLst>
                <a:gd name="T0" fmla="*/ 1214716073 w 503"/>
                <a:gd name="T1" fmla="*/ 0 h 36"/>
                <a:gd name="T2" fmla="*/ 0 w 503"/>
                <a:gd name="T3" fmla="*/ 0 h 36"/>
                <a:gd name="T4" fmla="*/ 15120947 w 503"/>
                <a:gd name="T5" fmla="*/ 80645000 h 36"/>
                <a:gd name="T6" fmla="*/ 1267640181 w 503"/>
                <a:gd name="T7" fmla="*/ 90725625 h 36"/>
                <a:gd name="T8" fmla="*/ 1214716073 w 503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3"/>
                <a:gd name="T16" fmla="*/ 0 h 36"/>
                <a:gd name="T17" fmla="*/ 503 w 50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3" h="36">
                  <a:moveTo>
                    <a:pt x="482" y="0"/>
                  </a:moveTo>
                  <a:lnTo>
                    <a:pt x="0" y="0"/>
                  </a:lnTo>
                  <a:lnTo>
                    <a:pt x="6" y="32"/>
                  </a:lnTo>
                  <a:lnTo>
                    <a:pt x="503" y="3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332"/>
            <p:cNvSpPr>
              <a:spLocks noChangeArrowheads="1"/>
            </p:cNvSpPr>
            <p:nvPr/>
          </p:nvSpPr>
          <p:spPr bwMode="auto">
            <a:xfrm>
              <a:off x="1639888" y="1347787"/>
              <a:ext cx="817563" cy="52387"/>
            </a:xfrm>
            <a:custGeom>
              <a:avLst/>
              <a:gdLst>
                <a:gd name="T0" fmla="*/ 1252519216 w 515"/>
                <a:gd name="T1" fmla="*/ 10080529 h 33"/>
                <a:gd name="T2" fmla="*/ 0 w 515"/>
                <a:gd name="T3" fmla="*/ 0 h 33"/>
                <a:gd name="T4" fmla="*/ 17641898 w 515"/>
                <a:gd name="T5" fmla="*/ 83163569 h 33"/>
                <a:gd name="T6" fmla="*/ 1297882056 w 515"/>
                <a:gd name="T7" fmla="*/ 83163569 h 33"/>
                <a:gd name="T8" fmla="*/ 1252519216 w 515"/>
                <a:gd name="T9" fmla="*/ 100805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5"/>
                <a:gd name="T16" fmla="*/ 0 h 33"/>
                <a:gd name="T17" fmla="*/ 515 w 51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5" h="33">
                  <a:moveTo>
                    <a:pt x="497" y="4"/>
                  </a:moveTo>
                  <a:lnTo>
                    <a:pt x="0" y="0"/>
                  </a:lnTo>
                  <a:lnTo>
                    <a:pt x="7" y="33"/>
                  </a:lnTo>
                  <a:lnTo>
                    <a:pt x="515" y="33"/>
                  </a:lnTo>
                  <a:lnTo>
                    <a:pt x="497" y="4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Freeform 333"/>
            <p:cNvSpPr>
              <a:spLocks noChangeArrowheads="1"/>
            </p:cNvSpPr>
            <p:nvPr/>
          </p:nvSpPr>
          <p:spPr bwMode="auto">
            <a:xfrm>
              <a:off x="1651000" y="1400175"/>
              <a:ext cx="847725" cy="76200"/>
            </a:xfrm>
            <a:custGeom>
              <a:avLst/>
              <a:gdLst>
                <a:gd name="T0" fmla="*/ 1280239375 w 534"/>
                <a:gd name="T1" fmla="*/ 0 h 48"/>
                <a:gd name="T2" fmla="*/ 0 w 534"/>
                <a:gd name="T3" fmla="*/ 0 h 48"/>
                <a:gd name="T4" fmla="*/ 25201563 w 534"/>
                <a:gd name="T5" fmla="*/ 120967500 h 48"/>
                <a:gd name="T6" fmla="*/ 1345763438 w 534"/>
                <a:gd name="T7" fmla="*/ 120967500 h 48"/>
                <a:gd name="T8" fmla="*/ 1280239375 w 534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4"/>
                <a:gd name="T16" fmla="*/ 0 h 48"/>
                <a:gd name="T17" fmla="*/ 534 w 534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4" h="48">
                  <a:moveTo>
                    <a:pt x="508" y="0"/>
                  </a:moveTo>
                  <a:lnTo>
                    <a:pt x="0" y="0"/>
                  </a:lnTo>
                  <a:lnTo>
                    <a:pt x="10" y="48"/>
                  </a:lnTo>
                  <a:lnTo>
                    <a:pt x="534" y="48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Freeform 334"/>
            <p:cNvSpPr>
              <a:spLocks noChangeArrowheads="1"/>
            </p:cNvSpPr>
            <p:nvPr/>
          </p:nvSpPr>
          <p:spPr bwMode="auto">
            <a:xfrm>
              <a:off x="1666875" y="1476375"/>
              <a:ext cx="865188" cy="57150"/>
            </a:xfrm>
            <a:custGeom>
              <a:avLst/>
              <a:gdLst>
                <a:gd name="T0" fmla="*/ 0 w 545"/>
                <a:gd name="T1" fmla="*/ 0 h 36"/>
                <a:gd name="T2" fmla="*/ 12601582 w 545"/>
                <a:gd name="T3" fmla="*/ 80645000 h 36"/>
                <a:gd name="T4" fmla="*/ 1373486744 w 545"/>
                <a:gd name="T5" fmla="*/ 90725625 h 36"/>
                <a:gd name="T6" fmla="*/ 1320562638 w 545"/>
                <a:gd name="T7" fmla="*/ 0 h 36"/>
                <a:gd name="T8" fmla="*/ 0 w 5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5"/>
                <a:gd name="T16" fmla="*/ 0 h 36"/>
                <a:gd name="T17" fmla="*/ 545 w 54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5" h="36">
                  <a:moveTo>
                    <a:pt x="0" y="0"/>
                  </a:moveTo>
                  <a:lnTo>
                    <a:pt x="5" y="32"/>
                  </a:lnTo>
                  <a:lnTo>
                    <a:pt x="545" y="36"/>
                  </a:lnTo>
                  <a:lnTo>
                    <a:pt x="5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" name="Freeform 335"/>
            <p:cNvSpPr>
              <a:spLocks noChangeArrowheads="1"/>
            </p:cNvSpPr>
            <p:nvPr/>
          </p:nvSpPr>
          <p:spPr bwMode="auto">
            <a:xfrm>
              <a:off x="1624013" y="1244600"/>
              <a:ext cx="771525" cy="52387"/>
            </a:xfrm>
            <a:custGeom>
              <a:avLst/>
              <a:gdLst>
                <a:gd name="T0" fmla="*/ 1176913763 w 486"/>
                <a:gd name="T1" fmla="*/ 0 h 33"/>
                <a:gd name="T2" fmla="*/ 0 w 486"/>
                <a:gd name="T3" fmla="*/ 42841454 h 33"/>
                <a:gd name="T4" fmla="*/ 10080625 w 486"/>
                <a:gd name="T5" fmla="*/ 83163569 h 33"/>
                <a:gd name="T6" fmla="*/ 1224795938 w 486"/>
                <a:gd name="T7" fmla="*/ 83163569 h 33"/>
                <a:gd name="T8" fmla="*/ 1176913763 w 486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33"/>
                <a:gd name="T17" fmla="*/ 486 w 48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33">
                  <a:moveTo>
                    <a:pt x="467" y="0"/>
                  </a:moveTo>
                  <a:lnTo>
                    <a:pt x="0" y="17"/>
                  </a:lnTo>
                  <a:lnTo>
                    <a:pt x="4" y="33"/>
                  </a:lnTo>
                  <a:lnTo>
                    <a:pt x="486" y="33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Freeform 336"/>
            <p:cNvSpPr>
              <a:spLocks noChangeArrowheads="1"/>
            </p:cNvSpPr>
            <p:nvPr/>
          </p:nvSpPr>
          <p:spPr bwMode="auto">
            <a:xfrm>
              <a:off x="2128838" y="1104900"/>
              <a:ext cx="188913" cy="53975"/>
            </a:xfrm>
            <a:custGeom>
              <a:avLst/>
              <a:gdLst>
                <a:gd name="T0" fmla="*/ 473489106 w 62"/>
                <a:gd name="T1" fmla="*/ 0 h 18"/>
                <a:gd name="T2" fmla="*/ 0 w 62"/>
                <a:gd name="T3" fmla="*/ 134874529 h 18"/>
                <a:gd name="T4" fmla="*/ 575614864 w 62"/>
                <a:gd name="T5" fmla="*/ 161850035 h 18"/>
                <a:gd name="T6" fmla="*/ 473489106 w 6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18"/>
                <a:gd name="T14" fmla="*/ 62 w 6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18">
                  <a:moveTo>
                    <a:pt x="51" y="0"/>
                  </a:moveTo>
                  <a:cubicBezTo>
                    <a:pt x="35" y="5"/>
                    <a:pt x="18" y="10"/>
                    <a:pt x="0" y="15"/>
                  </a:cubicBezTo>
                  <a:cubicBezTo>
                    <a:pt x="62" y="18"/>
                    <a:pt x="62" y="18"/>
                    <a:pt x="62" y="1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Freeform 337"/>
            <p:cNvSpPr>
              <a:spLocks noChangeArrowheads="1"/>
            </p:cNvSpPr>
            <p:nvPr/>
          </p:nvSpPr>
          <p:spPr bwMode="auto">
            <a:xfrm>
              <a:off x="1943100" y="1150937"/>
              <a:ext cx="398463" cy="53975"/>
            </a:xfrm>
            <a:custGeom>
              <a:avLst/>
              <a:gdLst>
                <a:gd name="T0" fmla="*/ 564369610 w 131"/>
                <a:gd name="T1" fmla="*/ 0 h 18"/>
                <a:gd name="T2" fmla="*/ 0 w 131"/>
                <a:gd name="T3" fmla="*/ 143867364 h 18"/>
                <a:gd name="T4" fmla="*/ 1212005820 w 131"/>
                <a:gd name="T5" fmla="*/ 161850035 h 18"/>
                <a:gd name="T6" fmla="*/ 1137989036 w 131"/>
                <a:gd name="T7" fmla="*/ 26975506 h 18"/>
                <a:gd name="T8" fmla="*/ 564369610 w 13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18"/>
                <a:gd name="T17" fmla="*/ 131 w 13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18">
                  <a:moveTo>
                    <a:pt x="61" y="0"/>
                  </a:moveTo>
                  <a:cubicBezTo>
                    <a:pt x="42" y="6"/>
                    <a:pt x="21" y="11"/>
                    <a:pt x="0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23" y="3"/>
                    <a:pt x="123" y="3"/>
                    <a:pt x="123" y="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" name="Freeform 338"/>
            <p:cNvSpPr>
              <a:spLocks noChangeArrowheads="1"/>
            </p:cNvSpPr>
            <p:nvPr/>
          </p:nvSpPr>
          <p:spPr bwMode="auto">
            <a:xfrm>
              <a:off x="1620838" y="1198562"/>
              <a:ext cx="744538" cy="73025"/>
            </a:xfrm>
            <a:custGeom>
              <a:avLst/>
              <a:gdLst>
                <a:gd name="T0" fmla="*/ 978921601 w 245"/>
                <a:gd name="T1" fmla="*/ 0 h 24"/>
                <a:gd name="T2" fmla="*/ 0 w 245"/>
                <a:gd name="T3" fmla="*/ 194419934 h 24"/>
                <a:gd name="T4" fmla="*/ 9235310 w 245"/>
                <a:gd name="T5" fmla="*/ 222193776 h 24"/>
                <a:gd name="T6" fmla="*/ 2147483647 w 245"/>
                <a:gd name="T7" fmla="*/ 138872251 h 24"/>
                <a:gd name="T8" fmla="*/ 2147483647 w 245"/>
                <a:gd name="T9" fmla="*/ 18514880 h 24"/>
                <a:gd name="T10" fmla="*/ 978921601 w 24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24"/>
                <a:gd name="T20" fmla="*/ 245 w 24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24">
                  <a:moveTo>
                    <a:pt x="106" y="0"/>
                  </a:moveTo>
                  <a:cubicBezTo>
                    <a:pt x="72" y="8"/>
                    <a:pt x="37" y="15"/>
                    <a:pt x="0" y="21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37" y="2"/>
                    <a:pt x="237" y="2"/>
                    <a:pt x="237" y="2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Freeform 339"/>
            <p:cNvSpPr>
              <a:spLocks noChangeArrowheads="1"/>
            </p:cNvSpPr>
            <p:nvPr/>
          </p:nvSpPr>
          <p:spPr bwMode="auto">
            <a:xfrm>
              <a:off x="1674813" y="1527175"/>
              <a:ext cx="979488" cy="481012"/>
            </a:xfrm>
            <a:custGeom>
              <a:avLst/>
              <a:gdLst>
                <a:gd name="T0" fmla="*/ 1360885070 w 617"/>
                <a:gd name="T1" fmla="*/ 10080615 h 303"/>
                <a:gd name="T2" fmla="*/ 0 w 617"/>
                <a:gd name="T3" fmla="*/ 0 h 303"/>
                <a:gd name="T4" fmla="*/ 161290082 w 617"/>
                <a:gd name="T5" fmla="*/ 763605756 h 303"/>
                <a:gd name="T6" fmla="*/ 1554937994 w 617"/>
                <a:gd name="T7" fmla="*/ 340219946 h 303"/>
                <a:gd name="T8" fmla="*/ 1360885070 w 617"/>
                <a:gd name="T9" fmla="*/ 10080615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7"/>
                <a:gd name="T16" fmla="*/ 0 h 303"/>
                <a:gd name="T17" fmla="*/ 617 w 617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7" h="303">
                  <a:moveTo>
                    <a:pt x="540" y="4"/>
                  </a:moveTo>
                  <a:lnTo>
                    <a:pt x="0" y="0"/>
                  </a:lnTo>
                  <a:lnTo>
                    <a:pt x="64" y="303"/>
                  </a:lnTo>
                  <a:lnTo>
                    <a:pt x="617" y="135"/>
                  </a:lnTo>
                  <a:lnTo>
                    <a:pt x="540" y="4"/>
                  </a:lnTo>
                  <a:close/>
                </a:path>
              </a:pathLst>
            </a:custGeom>
            <a:solidFill>
              <a:srgbClr val="FF7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Freeform 340"/>
            <p:cNvSpPr>
              <a:spLocks noChangeArrowheads="1"/>
            </p:cNvSpPr>
            <p:nvPr/>
          </p:nvSpPr>
          <p:spPr bwMode="auto">
            <a:xfrm>
              <a:off x="1812925" y="1968500"/>
              <a:ext cx="193675" cy="323850"/>
            </a:xfrm>
            <a:custGeom>
              <a:avLst/>
              <a:gdLst>
                <a:gd name="T0" fmla="*/ 0 w 64"/>
                <a:gd name="T1" fmla="*/ 121342929 h 106"/>
                <a:gd name="T2" fmla="*/ 173995804 w 64"/>
                <a:gd name="T3" fmla="*/ 989422854 h 106"/>
                <a:gd name="T4" fmla="*/ 586093838 w 64"/>
                <a:gd name="T5" fmla="*/ 924084589 h 106"/>
                <a:gd name="T6" fmla="*/ 384623419 w 64"/>
                <a:gd name="T7" fmla="*/ 0 h 106"/>
                <a:gd name="T8" fmla="*/ 0 w 64"/>
                <a:gd name="T9" fmla="*/ 121342929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06"/>
                <a:gd name="T17" fmla="*/ 64 w 64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06">
                  <a:moveTo>
                    <a:pt x="0" y="1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34" y="104"/>
                    <a:pt x="49" y="102"/>
                    <a:pt x="64" y="99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341"/>
            <p:cNvSpPr>
              <a:spLocks noChangeArrowheads="1"/>
            </p:cNvSpPr>
            <p:nvPr/>
          </p:nvSpPr>
          <p:spPr bwMode="auto">
            <a:xfrm>
              <a:off x="1939925" y="1927225"/>
              <a:ext cx="231775" cy="342900"/>
            </a:xfrm>
            <a:custGeom>
              <a:avLst/>
              <a:gdLst>
                <a:gd name="T0" fmla="*/ 0 w 76"/>
                <a:gd name="T1" fmla="*/ 128915227 h 113"/>
                <a:gd name="T2" fmla="*/ 204611580 w 76"/>
                <a:gd name="T3" fmla="*/ 1040534602 h 113"/>
                <a:gd name="T4" fmla="*/ 706837508 w 76"/>
                <a:gd name="T5" fmla="*/ 930035835 h 113"/>
                <a:gd name="T6" fmla="*/ 446423047 w 76"/>
                <a:gd name="T7" fmla="*/ 0 h 113"/>
                <a:gd name="T8" fmla="*/ 0 w 76"/>
                <a:gd name="T9" fmla="*/ 128915227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13"/>
                <a:gd name="T17" fmla="*/ 76 w 76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13">
                  <a:moveTo>
                    <a:pt x="0" y="14"/>
                  </a:moveTo>
                  <a:cubicBezTo>
                    <a:pt x="22" y="113"/>
                    <a:pt x="22" y="113"/>
                    <a:pt x="22" y="113"/>
                  </a:cubicBezTo>
                  <a:cubicBezTo>
                    <a:pt x="40" y="110"/>
                    <a:pt x="58" y="106"/>
                    <a:pt x="76" y="101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79C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Freeform 342"/>
            <p:cNvSpPr>
              <a:spLocks noChangeArrowheads="1"/>
            </p:cNvSpPr>
            <p:nvPr/>
          </p:nvSpPr>
          <p:spPr bwMode="auto">
            <a:xfrm>
              <a:off x="2085975" y="1868487"/>
              <a:ext cx="315913" cy="365125"/>
            </a:xfrm>
            <a:custGeom>
              <a:avLst/>
              <a:gdLst>
                <a:gd name="T0" fmla="*/ 0 w 104"/>
                <a:gd name="T1" fmla="*/ 175902011 h 120"/>
                <a:gd name="T2" fmla="*/ 258362157 w 104"/>
                <a:gd name="T3" fmla="*/ 1110968880 h 120"/>
                <a:gd name="T4" fmla="*/ 959625227 w 104"/>
                <a:gd name="T5" fmla="*/ 898034066 h 120"/>
                <a:gd name="T6" fmla="*/ 562856724 w 104"/>
                <a:gd name="T7" fmla="*/ 0 h 120"/>
                <a:gd name="T8" fmla="*/ 0 w 104"/>
                <a:gd name="T9" fmla="*/ 175902011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20"/>
                <a:gd name="T17" fmla="*/ 104 w 104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20">
                  <a:moveTo>
                    <a:pt x="0" y="19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55" y="113"/>
                    <a:pt x="80" y="105"/>
                    <a:pt x="104" y="97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2" name="Freeform 343"/>
            <p:cNvSpPr>
              <a:spLocks noChangeArrowheads="1"/>
            </p:cNvSpPr>
            <p:nvPr/>
          </p:nvSpPr>
          <p:spPr bwMode="auto">
            <a:xfrm>
              <a:off x="2271713" y="1804987"/>
              <a:ext cx="328613" cy="358775"/>
            </a:xfrm>
            <a:custGeom>
              <a:avLst/>
              <a:gdLst>
                <a:gd name="T0" fmla="*/ 0 w 108"/>
                <a:gd name="T1" fmla="*/ 194133761 h 118"/>
                <a:gd name="T2" fmla="*/ 398099436 w 108"/>
                <a:gd name="T3" fmla="*/ 1090843226 h 118"/>
                <a:gd name="T4" fmla="*/ 999875035 w 108"/>
                <a:gd name="T5" fmla="*/ 831999225 h 118"/>
                <a:gd name="T6" fmla="*/ 648067434 w 108"/>
                <a:gd name="T7" fmla="*/ 0 h 118"/>
                <a:gd name="T8" fmla="*/ 0 w 108"/>
                <a:gd name="T9" fmla="*/ 194133761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18"/>
                <a:gd name="T17" fmla="*/ 108 w 108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18">
                  <a:moveTo>
                    <a:pt x="0" y="21"/>
                  </a:moveTo>
                  <a:cubicBezTo>
                    <a:pt x="43" y="118"/>
                    <a:pt x="43" y="118"/>
                    <a:pt x="43" y="118"/>
                  </a:cubicBezTo>
                  <a:cubicBezTo>
                    <a:pt x="66" y="109"/>
                    <a:pt x="88" y="100"/>
                    <a:pt x="108" y="90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3" name="Freeform 344"/>
            <p:cNvSpPr>
              <a:spLocks noChangeArrowheads="1"/>
            </p:cNvSpPr>
            <p:nvPr/>
          </p:nvSpPr>
          <p:spPr bwMode="auto">
            <a:xfrm>
              <a:off x="2484438" y="1741487"/>
              <a:ext cx="325438" cy="336550"/>
            </a:xfrm>
            <a:custGeom>
              <a:avLst/>
              <a:gdLst>
                <a:gd name="T0" fmla="*/ 989812073 w 107"/>
                <a:gd name="T1" fmla="*/ 615925916 h 111"/>
                <a:gd name="T2" fmla="*/ 629038198 w 107"/>
                <a:gd name="T3" fmla="*/ 0 h 111"/>
                <a:gd name="T4" fmla="*/ 0 w 107"/>
                <a:gd name="T5" fmla="*/ 193052357 h 111"/>
                <a:gd name="T6" fmla="*/ 351521704 w 107"/>
                <a:gd name="T7" fmla="*/ 1020413536 h 111"/>
                <a:gd name="T8" fmla="*/ 860302957 w 107"/>
                <a:gd name="T9" fmla="*/ 717048579 h 111"/>
                <a:gd name="T10" fmla="*/ 989812073 w 107"/>
                <a:gd name="T11" fmla="*/ 615925916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111"/>
                <a:gd name="T20" fmla="*/ 107 w 10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111">
                  <a:moveTo>
                    <a:pt x="107" y="67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59" y="101"/>
                    <a:pt x="77" y="90"/>
                    <a:pt x="93" y="78"/>
                  </a:cubicBezTo>
                  <a:cubicBezTo>
                    <a:pt x="98" y="75"/>
                    <a:pt x="103" y="71"/>
                    <a:pt x="107" y="67"/>
                  </a:cubicBez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" name="Freeform 345"/>
            <p:cNvSpPr>
              <a:spLocks noChangeArrowheads="1"/>
            </p:cNvSpPr>
            <p:nvPr/>
          </p:nvSpPr>
          <p:spPr bwMode="auto">
            <a:xfrm>
              <a:off x="252413" y="1296987"/>
              <a:ext cx="882650" cy="958850"/>
            </a:xfrm>
            <a:custGeom>
              <a:avLst/>
              <a:gdLst>
                <a:gd name="T0" fmla="*/ 0 w 290"/>
                <a:gd name="T1" fmla="*/ 0 h 315"/>
                <a:gd name="T2" fmla="*/ 2147483647 w 290"/>
                <a:gd name="T3" fmla="*/ 2147483647 h 315"/>
                <a:gd name="T4" fmla="*/ 2147483647 w 290"/>
                <a:gd name="T5" fmla="*/ 83392554 h 315"/>
                <a:gd name="T6" fmla="*/ 0 w 290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0"/>
                <a:gd name="T13" fmla="*/ 0 h 315"/>
                <a:gd name="T14" fmla="*/ 290 w 290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0" h="315">
                  <a:moveTo>
                    <a:pt x="0" y="0"/>
                  </a:moveTo>
                  <a:cubicBezTo>
                    <a:pt x="23" y="186"/>
                    <a:pt x="133" y="279"/>
                    <a:pt x="268" y="315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83" y="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" name="Freeform 346"/>
            <p:cNvSpPr>
              <a:spLocks noChangeArrowheads="1"/>
            </p:cNvSpPr>
            <p:nvPr/>
          </p:nvSpPr>
          <p:spPr bwMode="auto">
            <a:xfrm>
              <a:off x="1106488" y="42862"/>
              <a:ext cx="660400" cy="836612"/>
            </a:xfrm>
            <a:custGeom>
              <a:avLst/>
              <a:gdLst>
                <a:gd name="T0" fmla="*/ 101878112 w 217"/>
                <a:gd name="T1" fmla="*/ 2147483647 h 275"/>
                <a:gd name="T2" fmla="*/ 453828706 w 217"/>
                <a:gd name="T3" fmla="*/ 2137936107 h 275"/>
                <a:gd name="T4" fmla="*/ 777990763 w 217"/>
                <a:gd name="T5" fmla="*/ 1878793258 h 275"/>
                <a:gd name="T6" fmla="*/ 1166984623 w 217"/>
                <a:gd name="T7" fmla="*/ 1184657803 h 275"/>
                <a:gd name="T8" fmla="*/ 1176245440 w 217"/>
                <a:gd name="T9" fmla="*/ 499776798 h 275"/>
                <a:gd name="T10" fmla="*/ 898393552 w 217"/>
                <a:gd name="T11" fmla="*/ 407226215 h 275"/>
                <a:gd name="T12" fmla="*/ 1166984623 w 217"/>
                <a:gd name="T13" fmla="*/ 333184532 h 275"/>
                <a:gd name="T14" fmla="*/ 1166984623 w 217"/>
                <a:gd name="T15" fmla="*/ 74041683 h 275"/>
                <a:gd name="T16" fmla="*/ 1324433722 w 217"/>
                <a:gd name="T17" fmla="*/ 323930082 h 275"/>
                <a:gd name="T18" fmla="*/ 1444839554 w 217"/>
                <a:gd name="T19" fmla="*/ 9254450 h 275"/>
                <a:gd name="T20" fmla="*/ 1509671357 w 217"/>
                <a:gd name="T21" fmla="*/ 351696474 h 275"/>
                <a:gd name="T22" fmla="*/ 1731952258 w 217"/>
                <a:gd name="T23" fmla="*/ 111062525 h 275"/>
                <a:gd name="T24" fmla="*/ 1630074146 w 217"/>
                <a:gd name="T25" fmla="*/ 407226215 h 275"/>
                <a:gd name="T26" fmla="*/ 1843094230 w 217"/>
                <a:gd name="T27" fmla="*/ 499776798 h 275"/>
                <a:gd name="T28" fmla="*/ 1435575694 w 217"/>
                <a:gd name="T29" fmla="*/ 629348222 h 275"/>
                <a:gd name="T30" fmla="*/ 1028057158 w 217"/>
                <a:gd name="T31" fmla="*/ 1841772417 h 275"/>
                <a:gd name="T32" fmla="*/ 583492312 w 217"/>
                <a:gd name="T33" fmla="*/ 2147483647 h 275"/>
                <a:gd name="T34" fmla="*/ 0 w 217"/>
                <a:gd name="T35" fmla="*/ 2147483647 h 2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7"/>
                <a:gd name="T55" fmla="*/ 0 h 275"/>
                <a:gd name="T56" fmla="*/ 217 w 217"/>
                <a:gd name="T57" fmla="*/ 275 h 2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7" h="275">
                  <a:moveTo>
                    <a:pt x="11" y="249"/>
                  </a:moveTo>
                  <a:cubicBezTo>
                    <a:pt x="23" y="248"/>
                    <a:pt x="39" y="237"/>
                    <a:pt x="49" y="231"/>
                  </a:cubicBezTo>
                  <a:cubicBezTo>
                    <a:pt x="61" y="223"/>
                    <a:pt x="74" y="213"/>
                    <a:pt x="84" y="203"/>
                  </a:cubicBezTo>
                  <a:cubicBezTo>
                    <a:pt x="102" y="182"/>
                    <a:pt x="121" y="156"/>
                    <a:pt x="126" y="128"/>
                  </a:cubicBezTo>
                  <a:cubicBezTo>
                    <a:pt x="130" y="113"/>
                    <a:pt x="140" y="68"/>
                    <a:pt x="127" y="54"/>
                  </a:cubicBezTo>
                  <a:cubicBezTo>
                    <a:pt x="120" y="47"/>
                    <a:pt x="101" y="57"/>
                    <a:pt x="97" y="44"/>
                  </a:cubicBezTo>
                  <a:cubicBezTo>
                    <a:pt x="91" y="27"/>
                    <a:pt x="120" y="35"/>
                    <a:pt x="126" y="36"/>
                  </a:cubicBezTo>
                  <a:cubicBezTo>
                    <a:pt x="121" y="31"/>
                    <a:pt x="115" y="10"/>
                    <a:pt x="126" y="8"/>
                  </a:cubicBezTo>
                  <a:cubicBezTo>
                    <a:pt x="137" y="6"/>
                    <a:pt x="143" y="28"/>
                    <a:pt x="143" y="35"/>
                  </a:cubicBezTo>
                  <a:cubicBezTo>
                    <a:pt x="146" y="28"/>
                    <a:pt x="142" y="4"/>
                    <a:pt x="156" y="1"/>
                  </a:cubicBezTo>
                  <a:cubicBezTo>
                    <a:pt x="167" y="0"/>
                    <a:pt x="163" y="29"/>
                    <a:pt x="163" y="38"/>
                  </a:cubicBezTo>
                  <a:cubicBezTo>
                    <a:pt x="164" y="28"/>
                    <a:pt x="176" y="12"/>
                    <a:pt x="187" y="12"/>
                  </a:cubicBezTo>
                  <a:cubicBezTo>
                    <a:pt x="188" y="28"/>
                    <a:pt x="184" y="31"/>
                    <a:pt x="176" y="44"/>
                  </a:cubicBezTo>
                  <a:cubicBezTo>
                    <a:pt x="187" y="39"/>
                    <a:pt x="217" y="37"/>
                    <a:pt x="199" y="54"/>
                  </a:cubicBezTo>
                  <a:cubicBezTo>
                    <a:pt x="190" y="62"/>
                    <a:pt x="166" y="68"/>
                    <a:pt x="155" y="68"/>
                  </a:cubicBezTo>
                  <a:cubicBezTo>
                    <a:pt x="152" y="118"/>
                    <a:pt x="142" y="158"/>
                    <a:pt x="111" y="199"/>
                  </a:cubicBezTo>
                  <a:cubicBezTo>
                    <a:pt x="98" y="216"/>
                    <a:pt x="82" y="234"/>
                    <a:pt x="63" y="245"/>
                  </a:cubicBezTo>
                  <a:cubicBezTo>
                    <a:pt x="51" y="252"/>
                    <a:pt x="12" y="275"/>
                    <a:pt x="0" y="268"/>
                  </a:cubicBezTo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Freeform 347"/>
            <p:cNvSpPr>
              <a:spLocks noChangeArrowheads="1"/>
            </p:cNvSpPr>
            <p:nvPr/>
          </p:nvSpPr>
          <p:spPr bwMode="auto">
            <a:xfrm>
              <a:off x="2530475" y="0"/>
              <a:ext cx="230188" cy="723900"/>
            </a:xfrm>
            <a:custGeom>
              <a:avLst/>
              <a:gdLst>
                <a:gd name="T0" fmla="*/ 64216394 w 76"/>
                <a:gd name="T1" fmla="*/ 1952026766 h 238"/>
                <a:gd name="T2" fmla="*/ 449505675 w 76"/>
                <a:gd name="T3" fmla="*/ 1036147269 h 238"/>
                <a:gd name="T4" fmla="*/ 266033723 w 76"/>
                <a:gd name="T5" fmla="*/ 601335822 h 238"/>
                <a:gd name="T6" fmla="*/ 91735976 w 76"/>
                <a:gd name="T7" fmla="*/ 240535545 h 238"/>
                <a:gd name="T8" fmla="*/ 623803422 w 76"/>
                <a:gd name="T9" fmla="*/ 878875432 h 238"/>
                <a:gd name="T10" fmla="*/ 403637687 w 76"/>
                <a:gd name="T11" fmla="*/ 1868766100 h 238"/>
                <a:gd name="T12" fmla="*/ 36693784 w 76"/>
                <a:gd name="T13" fmla="*/ 2147483647 h 2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238"/>
                <a:gd name="T23" fmla="*/ 76 w 76"/>
                <a:gd name="T24" fmla="*/ 238 h 2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238">
                  <a:moveTo>
                    <a:pt x="7" y="211"/>
                  </a:moveTo>
                  <a:cubicBezTo>
                    <a:pt x="37" y="193"/>
                    <a:pt x="49" y="145"/>
                    <a:pt x="49" y="112"/>
                  </a:cubicBezTo>
                  <a:cubicBezTo>
                    <a:pt x="48" y="92"/>
                    <a:pt x="40" y="81"/>
                    <a:pt x="29" y="65"/>
                  </a:cubicBezTo>
                  <a:cubicBezTo>
                    <a:pt x="24" y="55"/>
                    <a:pt x="0" y="36"/>
                    <a:pt x="10" y="26"/>
                  </a:cubicBezTo>
                  <a:cubicBezTo>
                    <a:pt x="34" y="0"/>
                    <a:pt x="66" y="82"/>
                    <a:pt x="68" y="95"/>
                  </a:cubicBezTo>
                  <a:cubicBezTo>
                    <a:pt x="76" y="133"/>
                    <a:pt x="65" y="169"/>
                    <a:pt x="44" y="202"/>
                  </a:cubicBezTo>
                  <a:cubicBezTo>
                    <a:pt x="35" y="217"/>
                    <a:pt x="22" y="234"/>
                    <a:pt x="4" y="238"/>
                  </a:cubicBezTo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Freeform 348"/>
            <p:cNvSpPr>
              <a:spLocks noChangeArrowheads="1"/>
            </p:cNvSpPr>
            <p:nvPr/>
          </p:nvSpPr>
          <p:spPr bwMode="auto">
            <a:xfrm>
              <a:off x="1890713" y="671512"/>
              <a:ext cx="234950" cy="566737"/>
            </a:xfrm>
            <a:custGeom>
              <a:avLst/>
              <a:gdLst>
                <a:gd name="T0" fmla="*/ 661039453 w 77"/>
                <a:gd name="T1" fmla="*/ 0 h 186"/>
                <a:gd name="T2" fmla="*/ 130345378 w 77"/>
                <a:gd name="T3" fmla="*/ 752008200 h 186"/>
                <a:gd name="T4" fmla="*/ 74482201 w 77"/>
                <a:gd name="T5" fmla="*/ 1550437036 h 186"/>
                <a:gd name="T6" fmla="*/ 223449655 w 77"/>
                <a:gd name="T7" fmla="*/ 1708264150 h 186"/>
                <a:gd name="T8" fmla="*/ 195518067 w 77"/>
                <a:gd name="T9" fmla="*/ 1262629097 h 186"/>
                <a:gd name="T10" fmla="*/ 502762487 w 77"/>
                <a:gd name="T11" fmla="*/ 380646164 h 186"/>
                <a:gd name="T12" fmla="*/ 716902630 w 77"/>
                <a:gd name="T13" fmla="*/ 157830161 h 1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"/>
                <a:gd name="T22" fmla="*/ 0 h 186"/>
                <a:gd name="T23" fmla="*/ 77 w 77"/>
                <a:gd name="T24" fmla="*/ 186 h 1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" h="186">
                  <a:moveTo>
                    <a:pt x="71" y="0"/>
                  </a:moveTo>
                  <a:cubicBezTo>
                    <a:pt x="46" y="21"/>
                    <a:pt x="25" y="50"/>
                    <a:pt x="14" y="81"/>
                  </a:cubicBezTo>
                  <a:cubicBezTo>
                    <a:pt x="4" y="108"/>
                    <a:pt x="0" y="140"/>
                    <a:pt x="8" y="167"/>
                  </a:cubicBezTo>
                  <a:cubicBezTo>
                    <a:pt x="10" y="173"/>
                    <a:pt x="16" y="186"/>
                    <a:pt x="24" y="184"/>
                  </a:cubicBezTo>
                  <a:cubicBezTo>
                    <a:pt x="38" y="181"/>
                    <a:pt x="22" y="144"/>
                    <a:pt x="21" y="136"/>
                  </a:cubicBezTo>
                  <a:cubicBezTo>
                    <a:pt x="17" y="101"/>
                    <a:pt x="32" y="68"/>
                    <a:pt x="54" y="41"/>
                  </a:cubicBezTo>
                  <a:cubicBezTo>
                    <a:pt x="61" y="32"/>
                    <a:pt x="70" y="25"/>
                    <a:pt x="77" y="17"/>
                  </a:cubicBezTo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Freeform 349"/>
            <p:cNvSpPr>
              <a:spLocks noChangeArrowheads="1"/>
            </p:cNvSpPr>
            <p:nvPr/>
          </p:nvSpPr>
          <p:spPr bwMode="auto">
            <a:xfrm>
              <a:off x="2155825" y="334962"/>
              <a:ext cx="371475" cy="395287"/>
            </a:xfrm>
            <a:custGeom>
              <a:avLst/>
              <a:gdLst>
                <a:gd name="T0" fmla="*/ 917856872 w 122"/>
                <a:gd name="T1" fmla="*/ 286616522 h 130"/>
                <a:gd name="T2" fmla="*/ 880770270 w 122"/>
                <a:gd name="T3" fmla="*/ 1090989079 h 130"/>
                <a:gd name="T4" fmla="*/ 778788203 w 122"/>
                <a:gd name="T5" fmla="*/ 1146463049 h 130"/>
                <a:gd name="T6" fmla="*/ 407937403 w 122"/>
                <a:gd name="T7" fmla="*/ 1081742404 h 130"/>
                <a:gd name="T8" fmla="*/ 157611971 w 122"/>
                <a:gd name="T9" fmla="*/ 748898588 h 130"/>
                <a:gd name="T10" fmla="*/ 64898509 w 122"/>
                <a:gd name="T11" fmla="*/ 240386187 h 130"/>
                <a:gd name="T12" fmla="*/ 445020960 w 122"/>
                <a:gd name="T13" fmla="*/ 0 h 130"/>
                <a:gd name="T14" fmla="*/ 917856872 w 122"/>
                <a:gd name="T15" fmla="*/ 286616522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130"/>
                <a:gd name="T26" fmla="*/ 122 w 122"/>
                <a:gd name="T27" fmla="*/ 130 h 1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130">
                  <a:moveTo>
                    <a:pt x="99" y="31"/>
                  </a:moveTo>
                  <a:cubicBezTo>
                    <a:pt x="116" y="54"/>
                    <a:pt x="122" y="100"/>
                    <a:pt x="95" y="118"/>
                  </a:cubicBezTo>
                  <a:cubicBezTo>
                    <a:pt x="92" y="120"/>
                    <a:pt x="88" y="122"/>
                    <a:pt x="84" y="124"/>
                  </a:cubicBezTo>
                  <a:cubicBezTo>
                    <a:pt x="69" y="130"/>
                    <a:pt x="57" y="129"/>
                    <a:pt x="44" y="117"/>
                  </a:cubicBezTo>
                  <a:cubicBezTo>
                    <a:pt x="33" y="107"/>
                    <a:pt x="23" y="94"/>
                    <a:pt x="17" y="81"/>
                  </a:cubicBezTo>
                  <a:cubicBezTo>
                    <a:pt x="10" y="65"/>
                    <a:pt x="0" y="43"/>
                    <a:pt x="7" y="26"/>
                  </a:cubicBezTo>
                  <a:cubicBezTo>
                    <a:pt x="14" y="9"/>
                    <a:pt x="30" y="0"/>
                    <a:pt x="48" y="0"/>
                  </a:cubicBezTo>
                  <a:cubicBezTo>
                    <a:pt x="67" y="1"/>
                    <a:pt x="86" y="13"/>
                    <a:pt x="99" y="31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9" name="Freeform 350"/>
            <p:cNvSpPr>
              <a:spLocks noChangeArrowheads="1"/>
            </p:cNvSpPr>
            <p:nvPr/>
          </p:nvSpPr>
          <p:spPr bwMode="auto">
            <a:xfrm>
              <a:off x="2311400" y="342900"/>
              <a:ext cx="176213" cy="214312"/>
            </a:xfrm>
            <a:custGeom>
              <a:avLst/>
              <a:gdLst>
                <a:gd name="T0" fmla="*/ 258449784 w 58"/>
                <a:gd name="T1" fmla="*/ 590524470 h 70"/>
                <a:gd name="T2" fmla="*/ 64612446 w 58"/>
                <a:gd name="T3" fmla="*/ 337443429 h 70"/>
                <a:gd name="T4" fmla="*/ 258449784 w 58"/>
                <a:gd name="T5" fmla="*/ 590524470 h 70"/>
                <a:gd name="T6" fmla="*/ 0 60000 65536"/>
                <a:gd name="T7" fmla="*/ 0 60000 65536"/>
                <a:gd name="T8" fmla="*/ 0 60000 65536"/>
                <a:gd name="T9" fmla="*/ 0 w 58"/>
                <a:gd name="T10" fmla="*/ 0 h 70"/>
                <a:gd name="T11" fmla="*/ 58 w 5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70">
                  <a:moveTo>
                    <a:pt x="28" y="63"/>
                  </a:moveTo>
                  <a:cubicBezTo>
                    <a:pt x="19" y="61"/>
                    <a:pt x="8" y="44"/>
                    <a:pt x="7" y="36"/>
                  </a:cubicBezTo>
                  <a:cubicBezTo>
                    <a:pt x="0" y="0"/>
                    <a:pt x="58" y="70"/>
                    <a:pt x="28" y="63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0" name="Freeform 351"/>
            <p:cNvSpPr>
              <a:spLocks noChangeArrowheads="1"/>
            </p:cNvSpPr>
            <p:nvPr/>
          </p:nvSpPr>
          <p:spPr bwMode="auto">
            <a:xfrm>
              <a:off x="2238375" y="484187"/>
              <a:ext cx="30163" cy="33337"/>
            </a:xfrm>
            <a:custGeom>
              <a:avLst/>
              <a:gdLst>
                <a:gd name="T0" fmla="*/ 45491837 w 10"/>
                <a:gd name="T1" fmla="*/ 101032324 h 11"/>
                <a:gd name="T2" fmla="*/ 45491837 w 10"/>
                <a:gd name="T3" fmla="*/ 27554546 h 11"/>
                <a:gd name="T4" fmla="*/ 45491837 w 10"/>
                <a:gd name="T5" fmla="*/ 101032324 h 11"/>
                <a:gd name="T6" fmla="*/ 0 60000 65536"/>
                <a:gd name="T7" fmla="*/ 0 60000 65536"/>
                <a:gd name="T8" fmla="*/ 0 60000 65536"/>
                <a:gd name="T9" fmla="*/ 0 w 10"/>
                <a:gd name="T10" fmla="*/ 0 h 11"/>
                <a:gd name="T11" fmla="*/ 10 w 10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1">
                  <a:moveTo>
                    <a:pt x="5" y="11"/>
                  </a:moveTo>
                  <a:cubicBezTo>
                    <a:pt x="10" y="10"/>
                    <a:pt x="10" y="0"/>
                    <a:pt x="5" y="3"/>
                  </a:cubicBezTo>
                  <a:cubicBezTo>
                    <a:pt x="2" y="5"/>
                    <a:pt x="0" y="11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1" name="Freeform 352"/>
            <p:cNvSpPr>
              <a:spLocks noChangeArrowheads="1"/>
            </p:cNvSpPr>
            <p:nvPr/>
          </p:nvSpPr>
          <p:spPr bwMode="auto">
            <a:xfrm>
              <a:off x="2405063" y="385762"/>
              <a:ext cx="30163" cy="33337"/>
            </a:xfrm>
            <a:custGeom>
              <a:avLst/>
              <a:gdLst>
                <a:gd name="T0" fmla="*/ 45491837 w 10"/>
                <a:gd name="T1" fmla="*/ 101032324 h 11"/>
                <a:gd name="T2" fmla="*/ 36391660 w 10"/>
                <a:gd name="T3" fmla="*/ 27554546 h 11"/>
                <a:gd name="T4" fmla="*/ 45491837 w 10"/>
                <a:gd name="T5" fmla="*/ 101032324 h 11"/>
                <a:gd name="T6" fmla="*/ 0 60000 65536"/>
                <a:gd name="T7" fmla="*/ 0 60000 65536"/>
                <a:gd name="T8" fmla="*/ 0 60000 65536"/>
                <a:gd name="T9" fmla="*/ 0 w 10"/>
                <a:gd name="T10" fmla="*/ 0 h 11"/>
                <a:gd name="T11" fmla="*/ 10 w 10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1">
                  <a:moveTo>
                    <a:pt x="5" y="11"/>
                  </a:moveTo>
                  <a:cubicBezTo>
                    <a:pt x="10" y="10"/>
                    <a:pt x="10" y="0"/>
                    <a:pt x="4" y="3"/>
                  </a:cubicBezTo>
                  <a:cubicBezTo>
                    <a:pt x="1" y="5"/>
                    <a:pt x="0" y="11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2" name="Freeform 353"/>
            <p:cNvSpPr>
              <a:spLocks noChangeArrowheads="1"/>
            </p:cNvSpPr>
            <p:nvPr/>
          </p:nvSpPr>
          <p:spPr bwMode="auto">
            <a:xfrm>
              <a:off x="2298700" y="492125"/>
              <a:ext cx="176213" cy="134937"/>
            </a:xfrm>
            <a:custGeom>
              <a:avLst/>
              <a:gdLst>
                <a:gd name="T0" fmla="*/ 470749991 w 58"/>
                <a:gd name="T1" fmla="*/ 0 h 44"/>
                <a:gd name="T2" fmla="*/ 461520076 w 58"/>
                <a:gd name="T3" fmla="*/ 18811445 h 44"/>
                <a:gd name="T4" fmla="*/ 359984930 w 58"/>
                <a:gd name="T5" fmla="*/ 357389845 h 44"/>
                <a:gd name="T6" fmla="*/ 175377507 w 58"/>
                <a:gd name="T7" fmla="*/ 357389845 h 44"/>
                <a:gd name="T8" fmla="*/ 36922700 w 58"/>
                <a:gd name="T9" fmla="*/ 216313211 h 44"/>
                <a:gd name="T10" fmla="*/ 18459831 w 58"/>
                <a:gd name="T11" fmla="*/ 206910556 h 44"/>
                <a:gd name="T12" fmla="*/ 9229915 w 58"/>
                <a:gd name="T13" fmla="*/ 225718934 h 44"/>
                <a:gd name="T14" fmla="*/ 166147592 w 58"/>
                <a:gd name="T15" fmla="*/ 395009667 h 44"/>
                <a:gd name="T16" fmla="*/ 369214845 w 58"/>
                <a:gd name="T17" fmla="*/ 376198223 h 44"/>
                <a:gd name="T18" fmla="*/ 489209822 w 58"/>
                <a:gd name="T19" fmla="*/ 9405722 h 44"/>
                <a:gd name="T20" fmla="*/ 470749991 w 58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44"/>
                <a:gd name="T35" fmla="*/ 58 w 5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44">
                  <a:moveTo>
                    <a:pt x="51" y="0"/>
                  </a:moveTo>
                  <a:cubicBezTo>
                    <a:pt x="50" y="0"/>
                    <a:pt x="50" y="1"/>
                    <a:pt x="50" y="2"/>
                  </a:cubicBezTo>
                  <a:cubicBezTo>
                    <a:pt x="53" y="14"/>
                    <a:pt x="54" y="30"/>
                    <a:pt x="39" y="38"/>
                  </a:cubicBezTo>
                  <a:cubicBezTo>
                    <a:pt x="33" y="41"/>
                    <a:pt x="25" y="41"/>
                    <a:pt x="19" y="38"/>
                  </a:cubicBezTo>
                  <a:cubicBezTo>
                    <a:pt x="12" y="36"/>
                    <a:pt x="7" y="30"/>
                    <a:pt x="4" y="23"/>
                  </a:cubicBezTo>
                  <a:cubicBezTo>
                    <a:pt x="3" y="22"/>
                    <a:pt x="2" y="21"/>
                    <a:pt x="2" y="22"/>
                  </a:cubicBezTo>
                  <a:cubicBezTo>
                    <a:pt x="1" y="22"/>
                    <a:pt x="0" y="23"/>
                    <a:pt x="1" y="24"/>
                  </a:cubicBezTo>
                  <a:cubicBezTo>
                    <a:pt x="4" y="32"/>
                    <a:pt x="10" y="39"/>
                    <a:pt x="18" y="42"/>
                  </a:cubicBezTo>
                  <a:cubicBezTo>
                    <a:pt x="25" y="44"/>
                    <a:pt x="33" y="44"/>
                    <a:pt x="40" y="40"/>
                  </a:cubicBezTo>
                  <a:cubicBezTo>
                    <a:pt x="53" y="34"/>
                    <a:pt x="58" y="20"/>
                    <a:pt x="53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" name="Freeform 354"/>
            <p:cNvSpPr>
              <a:spLocks noChangeArrowheads="1"/>
            </p:cNvSpPr>
            <p:nvPr/>
          </p:nvSpPr>
          <p:spPr bwMode="auto">
            <a:xfrm>
              <a:off x="796925" y="1323975"/>
              <a:ext cx="338138" cy="863600"/>
            </a:xfrm>
            <a:custGeom>
              <a:avLst/>
              <a:gdLst>
                <a:gd name="T0" fmla="*/ 252015998 w 213"/>
                <a:gd name="T1" fmla="*/ 206652813 h 544"/>
                <a:gd name="T2" fmla="*/ 536794869 w 213"/>
                <a:gd name="T3" fmla="*/ 0 h 544"/>
                <a:gd name="T4" fmla="*/ 380544950 w 213"/>
                <a:gd name="T5" fmla="*/ 22682200 h 544"/>
                <a:gd name="T6" fmla="*/ 90725759 w 213"/>
                <a:gd name="T7" fmla="*/ 201612500 h 544"/>
                <a:gd name="T8" fmla="*/ 337701437 w 213"/>
                <a:gd name="T9" fmla="*/ 453628125 h 544"/>
                <a:gd name="T10" fmla="*/ 88206393 w 213"/>
                <a:gd name="T11" fmla="*/ 632560013 h 544"/>
                <a:gd name="T12" fmla="*/ 322580477 w 213"/>
                <a:gd name="T13" fmla="*/ 844253138 h 544"/>
                <a:gd name="T14" fmla="*/ 0 w 213"/>
                <a:gd name="T15" fmla="*/ 1015623763 h 544"/>
                <a:gd name="T16" fmla="*/ 252015998 w 213"/>
                <a:gd name="T17" fmla="*/ 1242437825 h 544"/>
                <a:gd name="T18" fmla="*/ 47883833 w 213"/>
                <a:gd name="T19" fmla="*/ 1323082825 h 544"/>
                <a:gd name="T20" fmla="*/ 158770872 w 213"/>
                <a:gd name="T21" fmla="*/ 1370965000 h 544"/>
                <a:gd name="T22" fmla="*/ 448588476 w 213"/>
                <a:gd name="T23" fmla="*/ 1265118438 h 544"/>
                <a:gd name="T24" fmla="*/ 158770872 w 213"/>
                <a:gd name="T25" fmla="*/ 1028223750 h 544"/>
                <a:gd name="T26" fmla="*/ 483870715 w 213"/>
                <a:gd name="T27" fmla="*/ 869454700 h 544"/>
                <a:gd name="T28" fmla="*/ 221774078 w 213"/>
                <a:gd name="T29" fmla="*/ 637600325 h 544"/>
                <a:gd name="T30" fmla="*/ 506552949 w 213"/>
                <a:gd name="T31" fmla="*/ 463708750 h 544"/>
                <a:gd name="T32" fmla="*/ 252015998 w 213"/>
                <a:gd name="T33" fmla="*/ 206652813 h 5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3"/>
                <a:gd name="T52" fmla="*/ 0 h 544"/>
                <a:gd name="T53" fmla="*/ 213 w 213"/>
                <a:gd name="T54" fmla="*/ 544 h 5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3" h="544">
                  <a:moveTo>
                    <a:pt x="100" y="82"/>
                  </a:moveTo>
                  <a:lnTo>
                    <a:pt x="213" y="0"/>
                  </a:lnTo>
                  <a:lnTo>
                    <a:pt x="151" y="9"/>
                  </a:lnTo>
                  <a:lnTo>
                    <a:pt x="36" y="80"/>
                  </a:lnTo>
                  <a:lnTo>
                    <a:pt x="134" y="180"/>
                  </a:lnTo>
                  <a:lnTo>
                    <a:pt x="35" y="251"/>
                  </a:lnTo>
                  <a:lnTo>
                    <a:pt x="128" y="335"/>
                  </a:lnTo>
                  <a:lnTo>
                    <a:pt x="0" y="403"/>
                  </a:lnTo>
                  <a:lnTo>
                    <a:pt x="100" y="493"/>
                  </a:lnTo>
                  <a:lnTo>
                    <a:pt x="19" y="525"/>
                  </a:lnTo>
                  <a:lnTo>
                    <a:pt x="63" y="544"/>
                  </a:lnTo>
                  <a:lnTo>
                    <a:pt x="178" y="502"/>
                  </a:lnTo>
                  <a:lnTo>
                    <a:pt x="63" y="408"/>
                  </a:lnTo>
                  <a:lnTo>
                    <a:pt x="192" y="345"/>
                  </a:lnTo>
                  <a:lnTo>
                    <a:pt x="88" y="253"/>
                  </a:lnTo>
                  <a:lnTo>
                    <a:pt x="201" y="184"/>
                  </a:lnTo>
                  <a:lnTo>
                    <a:pt x="100" y="82"/>
                  </a:ln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" name="Freeform 355"/>
            <p:cNvSpPr>
              <a:spLocks noChangeArrowheads="1"/>
            </p:cNvSpPr>
            <p:nvPr/>
          </p:nvSpPr>
          <p:spPr bwMode="auto">
            <a:xfrm>
              <a:off x="520700" y="1338262"/>
              <a:ext cx="319088" cy="776287"/>
            </a:xfrm>
            <a:custGeom>
              <a:avLst/>
              <a:gdLst>
                <a:gd name="T0" fmla="*/ 304759429 w 105"/>
                <a:gd name="T1" fmla="*/ 1816435473 h 255"/>
                <a:gd name="T2" fmla="*/ 932745886 w 105"/>
                <a:gd name="T3" fmla="*/ 1510608838 h 255"/>
                <a:gd name="T4" fmla="*/ 424815530 w 105"/>
                <a:gd name="T5" fmla="*/ 1075032680 h 255"/>
                <a:gd name="T6" fmla="*/ 969687159 w 105"/>
                <a:gd name="T7" fmla="*/ 732136057 h 255"/>
                <a:gd name="T8" fmla="*/ 489459719 w 105"/>
                <a:gd name="T9" fmla="*/ 250223176 h 255"/>
                <a:gd name="T10" fmla="*/ 821925104 w 105"/>
                <a:gd name="T11" fmla="*/ 0 h 255"/>
                <a:gd name="T12" fmla="*/ 563342267 w 105"/>
                <a:gd name="T13" fmla="*/ 0 h 255"/>
                <a:gd name="T14" fmla="*/ 184703329 w 105"/>
                <a:gd name="T15" fmla="*/ 231689705 h 255"/>
                <a:gd name="T16" fmla="*/ 655692412 w 105"/>
                <a:gd name="T17" fmla="*/ 722866277 h 255"/>
                <a:gd name="T18" fmla="*/ 166232692 w 105"/>
                <a:gd name="T19" fmla="*/ 1056499209 h 255"/>
                <a:gd name="T20" fmla="*/ 627986457 w 105"/>
                <a:gd name="T21" fmla="*/ 1473538851 h 255"/>
                <a:gd name="T22" fmla="*/ 0 w 105"/>
                <a:gd name="T23" fmla="*/ 1788635266 h 255"/>
                <a:gd name="T24" fmla="*/ 489459719 w 105"/>
                <a:gd name="T25" fmla="*/ 2147483647 h 255"/>
                <a:gd name="T26" fmla="*/ 443286166 w 105"/>
                <a:gd name="T27" fmla="*/ 2147483647 h 255"/>
                <a:gd name="T28" fmla="*/ 627986457 w 105"/>
                <a:gd name="T29" fmla="*/ 2147483647 h 255"/>
                <a:gd name="T30" fmla="*/ 868101696 w 105"/>
                <a:gd name="T31" fmla="*/ 2147483647 h 255"/>
                <a:gd name="T32" fmla="*/ 304759429 w 105"/>
                <a:gd name="T33" fmla="*/ 1816435473 h 2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"/>
                <a:gd name="T52" fmla="*/ 0 h 255"/>
                <a:gd name="T53" fmla="*/ 105 w 105"/>
                <a:gd name="T54" fmla="*/ 255 h 2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" h="255">
                  <a:moveTo>
                    <a:pt x="33" y="196"/>
                  </a:moveTo>
                  <a:cubicBezTo>
                    <a:pt x="101" y="163"/>
                    <a:pt x="101" y="163"/>
                    <a:pt x="101" y="163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0" y="1"/>
                    <a:pt x="71" y="3"/>
                    <a:pt x="61" y="0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53" y="241"/>
                    <a:pt x="53" y="241"/>
                    <a:pt x="53" y="24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54" y="247"/>
                    <a:pt x="61" y="251"/>
                    <a:pt x="68" y="255"/>
                  </a:cubicBezTo>
                  <a:cubicBezTo>
                    <a:pt x="94" y="246"/>
                    <a:pt x="94" y="246"/>
                    <a:pt x="94" y="246"/>
                  </a:cubicBezTo>
                  <a:lnTo>
                    <a:pt x="33" y="196"/>
                  </a:lnTo>
                  <a:close/>
                </a:path>
              </a:pathLst>
            </a:cu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" name="Oval 356"/>
            <p:cNvSpPr>
              <a:spLocks noChangeArrowheads="1"/>
            </p:cNvSpPr>
            <p:nvPr/>
          </p:nvSpPr>
          <p:spPr bwMode="auto">
            <a:xfrm>
              <a:off x="1036638" y="1433512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6" name="Oval 357"/>
            <p:cNvSpPr>
              <a:spLocks noChangeArrowheads="1"/>
            </p:cNvSpPr>
            <p:nvPr/>
          </p:nvSpPr>
          <p:spPr bwMode="auto">
            <a:xfrm>
              <a:off x="1085850" y="1722437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7" name="Oval 358"/>
            <p:cNvSpPr>
              <a:spLocks noChangeArrowheads="1"/>
            </p:cNvSpPr>
            <p:nvPr/>
          </p:nvSpPr>
          <p:spPr bwMode="auto">
            <a:xfrm>
              <a:off x="809625" y="1679575"/>
              <a:ext cx="44450" cy="42862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8" name="Oval 359"/>
            <p:cNvSpPr>
              <a:spLocks noChangeArrowheads="1"/>
            </p:cNvSpPr>
            <p:nvPr/>
          </p:nvSpPr>
          <p:spPr bwMode="auto">
            <a:xfrm>
              <a:off x="787400" y="1409700"/>
              <a:ext cx="46038" cy="44450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9" name="Oval 360"/>
            <p:cNvSpPr>
              <a:spLocks noChangeArrowheads="1"/>
            </p:cNvSpPr>
            <p:nvPr/>
          </p:nvSpPr>
          <p:spPr bwMode="auto">
            <a:xfrm>
              <a:off x="779463" y="1928812"/>
              <a:ext cx="44450" cy="46037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0" name="Freeform 361"/>
            <p:cNvSpPr>
              <a:spLocks noChangeArrowheads="1"/>
            </p:cNvSpPr>
            <p:nvPr/>
          </p:nvSpPr>
          <p:spPr bwMode="auto">
            <a:xfrm>
              <a:off x="304800" y="1317625"/>
              <a:ext cx="261938" cy="530225"/>
            </a:xfrm>
            <a:custGeom>
              <a:avLst/>
              <a:gdLst>
                <a:gd name="T0" fmla="*/ 250473644 w 86"/>
                <a:gd name="T1" fmla="*/ 1030729975 h 174"/>
                <a:gd name="T2" fmla="*/ 797808324 w 86"/>
                <a:gd name="T3" fmla="*/ 696438348 h 174"/>
                <a:gd name="T4" fmla="*/ 306135469 w 86"/>
                <a:gd name="T5" fmla="*/ 204288989 h 174"/>
                <a:gd name="T6" fmla="*/ 547334680 w 86"/>
                <a:gd name="T7" fmla="*/ 27858143 h 174"/>
                <a:gd name="T8" fmla="*/ 315412947 w 86"/>
                <a:gd name="T9" fmla="*/ 0 h 174"/>
                <a:gd name="T10" fmla="*/ 0 w 86"/>
                <a:gd name="T11" fmla="*/ 195003956 h 174"/>
                <a:gd name="T12" fmla="*/ 473117898 w 86"/>
                <a:gd name="T13" fmla="*/ 677868284 h 174"/>
                <a:gd name="T14" fmla="*/ 102046172 w 86"/>
                <a:gd name="T15" fmla="*/ 937870512 h 174"/>
                <a:gd name="T16" fmla="*/ 139153040 w 86"/>
                <a:gd name="T17" fmla="*/ 1058588118 h 174"/>
                <a:gd name="T18" fmla="*/ 231921733 w 86"/>
                <a:gd name="T19" fmla="*/ 1235018963 h 174"/>
                <a:gd name="T20" fmla="*/ 445288508 w 86"/>
                <a:gd name="T21" fmla="*/ 1430022920 h 174"/>
                <a:gd name="T22" fmla="*/ 361797294 w 86"/>
                <a:gd name="T23" fmla="*/ 1467166095 h 174"/>
                <a:gd name="T24" fmla="*/ 371074772 w 86"/>
                <a:gd name="T25" fmla="*/ 1476451127 h 174"/>
                <a:gd name="T26" fmla="*/ 417459119 w 86"/>
                <a:gd name="T27" fmla="*/ 1541452446 h 174"/>
                <a:gd name="T28" fmla="*/ 454565987 w 86"/>
                <a:gd name="T29" fmla="*/ 1615738797 h 174"/>
                <a:gd name="T30" fmla="*/ 751423977 w 86"/>
                <a:gd name="T31" fmla="*/ 1476451127 h 174"/>
                <a:gd name="T32" fmla="*/ 250473644 w 86"/>
                <a:gd name="T33" fmla="*/ 1030729975 h 1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174"/>
                <a:gd name="T53" fmla="*/ 86 w 86"/>
                <a:gd name="T54" fmla="*/ 174 h 1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174">
                  <a:moveTo>
                    <a:pt x="27" y="111"/>
                  </a:moveTo>
                  <a:cubicBezTo>
                    <a:pt x="86" y="75"/>
                    <a:pt x="86" y="75"/>
                    <a:pt x="86" y="75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0" y="2"/>
                    <a:pt x="42" y="1"/>
                    <a:pt x="34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2" y="105"/>
                    <a:pt x="13" y="110"/>
                    <a:pt x="15" y="114"/>
                  </a:cubicBezTo>
                  <a:cubicBezTo>
                    <a:pt x="19" y="120"/>
                    <a:pt x="22" y="127"/>
                    <a:pt x="25" y="13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39" y="158"/>
                    <a:pt x="39" y="158"/>
                    <a:pt x="39" y="158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61"/>
                    <a:pt x="45" y="164"/>
                    <a:pt x="45" y="166"/>
                  </a:cubicBezTo>
                  <a:cubicBezTo>
                    <a:pt x="46" y="168"/>
                    <a:pt x="48" y="171"/>
                    <a:pt x="49" y="174"/>
                  </a:cubicBezTo>
                  <a:cubicBezTo>
                    <a:pt x="81" y="159"/>
                    <a:pt x="81" y="159"/>
                    <a:pt x="81" y="159"/>
                  </a:cubicBezTo>
                  <a:lnTo>
                    <a:pt x="27" y="111"/>
                  </a:lnTo>
                  <a:close/>
                </a:path>
              </a:pathLst>
            </a:cu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" name="Oval 362"/>
            <p:cNvSpPr>
              <a:spLocks noChangeArrowheads="1"/>
            </p:cNvSpPr>
            <p:nvPr/>
          </p:nvSpPr>
          <p:spPr bwMode="auto">
            <a:xfrm>
              <a:off x="534988" y="1643062"/>
              <a:ext cx="46038" cy="46037"/>
            </a:xfrm>
            <a:prstGeom prst="ellipse">
              <a:avLst/>
            </a:pr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2" name="Oval 363"/>
            <p:cNvSpPr>
              <a:spLocks noChangeArrowheads="1"/>
            </p:cNvSpPr>
            <p:nvPr/>
          </p:nvSpPr>
          <p:spPr bwMode="auto">
            <a:xfrm>
              <a:off x="514350" y="1373187"/>
              <a:ext cx="42863" cy="44450"/>
            </a:xfrm>
            <a:prstGeom prst="ellipse">
              <a:avLst/>
            </a:pr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3" name="Freeform 364"/>
            <p:cNvSpPr>
              <a:spLocks noChangeArrowheads="1"/>
            </p:cNvSpPr>
            <p:nvPr/>
          </p:nvSpPr>
          <p:spPr bwMode="auto">
            <a:xfrm>
              <a:off x="520700" y="1892300"/>
              <a:ext cx="30163" cy="36512"/>
            </a:xfrm>
            <a:custGeom>
              <a:avLst/>
              <a:gdLst>
                <a:gd name="T0" fmla="*/ 18197338 w 10"/>
                <a:gd name="T1" fmla="*/ 0 h 12"/>
                <a:gd name="T2" fmla="*/ 0 w 10"/>
                <a:gd name="T3" fmla="*/ 9258835 h 12"/>
                <a:gd name="T4" fmla="*/ 72783319 w 10"/>
                <a:gd name="T5" fmla="*/ 111093845 h 12"/>
                <a:gd name="T6" fmla="*/ 90980657 w 10"/>
                <a:gd name="T7" fmla="*/ 74061549 h 12"/>
                <a:gd name="T8" fmla="*/ 18197338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3" y="5"/>
                    <a:pt x="5" y="8"/>
                    <a:pt x="8" y="12"/>
                  </a:cubicBezTo>
                  <a:cubicBezTo>
                    <a:pt x="9" y="11"/>
                    <a:pt x="10" y="9"/>
                    <a:pt x="10" y="8"/>
                  </a:cubicBezTo>
                  <a:cubicBezTo>
                    <a:pt x="10" y="4"/>
                    <a:pt x="6" y="0"/>
                    <a:pt x="2" y="0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" name="Oval 365"/>
            <p:cNvSpPr>
              <a:spLocks noChangeArrowheads="1"/>
            </p:cNvSpPr>
            <p:nvPr/>
          </p:nvSpPr>
          <p:spPr bwMode="auto">
            <a:xfrm>
              <a:off x="1055688" y="1984375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" name="Freeform 366"/>
            <p:cNvSpPr>
              <a:spLocks noChangeArrowheads="1"/>
            </p:cNvSpPr>
            <p:nvPr/>
          </p:nvSpPr>
          <p:spPr bwMode="auto">
            <a:xfrm>
              <a:off x="1016000" y="2209800"/>
              <a:ext cx="46038" cy="33337"/>
            </a:xfrm>
            <a:custGeom>
              <a:avLst/>
              <a:gdLst>
                <a:gd name="T0" fmla="*/ 141299830 w 15"/>
                <a:gd name="T1" fmla="*/ 64291920 h 11"/>
                <a:gd name="T2" fmla="*/ 65938693 w 15"/>
                <a:gd name="T3" fmla="*/ 0 h 11"/>
                <a:gd name="T4" fmla="*/ 0 w 15"/>
                <a:gd name="T5" fmla="*/ 45923233 h 11"/>
                <a:gd name="T6" fmla="*/ 131880455 w 15"/>
                <a:gd name="T7" fmla="*/ 101032324 h 11"/>
                <a:gd name="T8" fmla="*/ 141299830 w 15"/>
                <a:gd name="T9" fmla="*/ 6429192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1"/>
                <a:gd name="T17" fmla="*/ 15 w 1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1">
                  <a:moveTo>
                    <a:pt x="15" y="7"/>
                  </a:moveTo>
                  <a:cubicBezTo>
                    <a:pt x="15" y="3"/>
                    <a:pt x="11" y="0"/>
                    <a:pt x="7" y="0"/>
                  </a:cubicBezTo>
                  <a:cubicBezTo>
                    <a:pt x="4" y="0"/>
                    <a:pt x="1" y="2"/>
                    <a:pt x="0" y="5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5" y="9"/>
                    <a:pt x="15" y="7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" name="Freeform 367"/>
            <p:cNvSpPr>
              <a:spLocks noChangeArrowheads="1"/>
            </p:cNvSpPr>
            <p:nvPr/>
          </p:nvSpPr>
          <p:spPr bwMode="auto">
            <a:xfrm>
              <a:off x="1295400" y="1314450"/>
              <a:ext cx="331788" cy="188912"/>
            </a:xfrm>
            <a:custGeom>
              <a:avLst/>
              <a:gdLst>
                <a:gd name="T0" fmla="*/ 0 w 209"/>
                <a:gd name="T1" fmla="*/ 78123843 h 119"/>
                <a:gd name="T2" fmla="*/ 526714244 w 209"/>
                <a:gd name="T3" fmla="*/ 299897006 h 119"/>
                <a:gd name="T4" fmla="*/ 430948162 w 209"/>
                <a:gd name="T5" fmla="*/ 0 h 119"/>
                <a:gd name="T6" fmla="*/ 0 w 209"/>
                <a:gd name="T7" fmla="*/ 78123843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9"/>
                <a:gd name="T13" fmla="*/ 0 h 119"/>
                <a:gd name="T14" fmla="*/ 209 w 209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9" h="119">
                  <a:moveTo>
                    <a:pt x="0" y="31"/>
                  </a:moveTo>
                  <a:lnTo>
                    <a:pt x="209" y="119"/>
                  </a:lnTo>
                  <a:lnTo>
                    <a:pt x="17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C7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7" name="Freeform 368"/>
            <p:cNvSpPr>
              <a:spLocks noChangeArrowheads="1"/>
            </p:cNvSpPr>
            <p:nvPr/>
          </p:nvSpPr>
          <p:spPr bwMode="auto">
            <a:xfrm>
              <a:off x="1398588" y="1354137"/>
              <a:ext cx="165100" cy="92075"/>
            </a:xfrm>
            <a:custGeom>
              <a:avLst/>
              <a:gdLst>
                <a:gd name="T0" fmla="*/ 0 w 104"/>
                <a:gd name="T1" fmla="*/ 32762825 h 58"/>
                <a:gd name="T2" fmla="*/ 262096250 w 104"/>
                <a:gd name="T3" fmla="*/ 146169063 h 58"/>
                <a:gd name="T4" fmla="*/ 211693125 w 104"/>
                <a:gd name="T5" fmla="*/ 0 h 58"/>
                <a:gd name="T6" fmla="*/ 0 w 104"/>
                <a:gd name="T7" fmla="*/ 32762825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58"/>
                <a:gd name="T14" fmla="*/ 104 w 104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58">
                  <a:moveTo>
                    <a:pt x="0" y="13"/>
                  </a:moveTo>
                  <a:lnTo>
                    <a:pt x="104" y="58"/>
                  </a:lnTo>
                  <a:lnTo>
                    <a:pt x="8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8" name="Freeform 369"/>
            <p:cNvSpPr>
              <a:spLocks noChangeArrowheads="1"/>
            </p:cNvSpPr>
            <p:nvPr/>
          </p:nvSpPr>
          <p:spPr bwMode="auto">
            <a:xfrm>
              <a:off x="1165225" y="1430337"/>
              <a:ext cx="379413" cy="255587"/>
            </a:xfrm>
            <a:custGeom>
              <a:avLst/>
              <a:gdLst>
                <a:gd name="T0" fmla="*/ 17641911 w 239"/>
                <a:gd name="T1" fmla="*/ 0 h 161"/>
                <a:gd name="T2" fmla="*/ 0 w 239"/>
                <a:gd name="T3" fmla="*/ 405743569 h 161"/>
                <a:gd name="T4" fmla="*/ 602318931 w 239"/>
                <a:gd name="T5" fmla="*/ 246974829 h 161"/>
                <a:gd name="T6" fmla="*/ 17641911 w 239"/>
                <a:gd name="T7" fmla="*/ 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9"/>
                <a:gd name="T13" fmla="*/ 0 h 161"/>
                <a:gd name="T14" fmla="*/ 239 w 239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9" h="161">
                  <a:moveTo>
                    <a:pt x="7" y="0"/>
                  </a:moveTo>
                  <a:lnTo>
                    <a:pt x="0" y="161"/>
                  </a:lnTo>
                  <a:lnTo>
                    <a:pt x="239" y="9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8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9" name="Freeform 370"/>
            <p:cNvSpPr>
              <a:spLocks noChangeArrowheads="1"/>
            </p:cNvSpPr>
            <p:nvPr/>
          </p:nvSpPr>
          <p:spPr bwMode="auto">
            <a:xfrm>
              <a:off x="1219200" y="1485900"/>
              <a:ext cx="209550" cy="142875"/>
            </a:xfrm>
            <a:custGeom>
              <a:avLst/>
              <a:gdLst>
                <a:gd name="T0" fmla="*/ 10080625 w 132"/>
                <a:gd name="T1" fmla="*/ 0 h 90"/>
                <a:gd name="T2" fmla="*/ 0 w 132"/>
                <a:gd name="T3" fmla="*/ 226814063 h 90"/>
                <a:gd name="T4" fmla="*/ 332660625 w 132"/>
                <a:gd name="T5" fmla="*/ 138609388 h 90"/>
                <a:gd name="T6" fmla="*/ 10080625 w 132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90"/>
                <a:gd name="T14" fmla="*/ 132 w 132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90">
                  <a:moveTo>
                    <a:pt x="4" y="0"/>
                  </a:moveTo>
                  <a:lnTo>
                    <a:pt x="0" y="90"/>
                  </a:lnTo>
                  <a:lnTo>
                    <a:pt x="132" y="5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DD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0" name="Freeform 371"/>
            <p:cNvSpPr>
              <a:spLocks noChangeArrowheads="1"/>
            </p:cNvSpPr>
            <p:nvPr/>
          </p:nvSpPr>
          <p:spPr bwMode="auto">
            <a:xfrm>
              <a:off x="1301750" y="1670050"/>
              <a:ext cx="425450" cy="207962"/>
            </a:xfrm>
            <a:custGeom>
              <a:avLst/>
              <a:gdLst>
                <a:gd name="T0" fmla="*/ 0 w 268"/>
                <a:gd name="T1" fmla="*/ 166329913 h 131"/>
                <a:gd name="T2" fmla="*/ 592237513 w 268"/>
                <a:gd name="T3" fmla="*/ 0 h 131"/>
                <a:gd name="T4" fmla="*/ 675401875 w 268"/>
                <a:gd name="T5" fmla="*/ 330138881 h 131"/>
                <a:gd name="T6" fmla="*/ 0 w 268"/>
                <a:gd name="T7" fmla="*/ 166329913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"/>
                <a:gd name="T13" fmla="*/ 0 h 131"/>
                <a:gd name="T14" fmla="*/ 268 w 26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" h="131">
                  <a:moveTo>
                    <a:pt x="0" y="66"/>
                  </a:moveTo>
                  <a:lnTo>
                    <a:pt x="235" y="0"/>
                  </a:lnTo>
                  <a:lnTo>
                    <a:pt x="268" y="131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72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" name="Freeform 372"/>
            <p:cNvSpPr>
              <a:spLocks noChangeArrowheads="1"/>
            </p:cNvSpPr>
            <p:nvPr/>
          </p:nvSpPr>
          <p:spPr bwMode="auto">
            <a:xfrm>
              <a:off x="1457325" y="1728787"/>
              <a:ext cx="206375" cy="100012"/>
            </a:xfrm>
            <a:custGeom>
              <a:avLst/>
              <a:gdLst>
                <a:gd name="T0" fmla="*/ 0 w 130"/>
                <a:gd name="T1" fmla="*/ 78123659 h 63"/>
                <a:gd name="T2" fmla="*/ 284778450 w 130"/>
                <a:gd name="T3" fmla="*/ 0 h 63"/>
                <a:gd name="T4" fmla="*/ 327620313 w 130"/>
                <a:gd name="T5" fmla="*/ 158768256 h 63"/>
                <a:gd name="T6" fmla="*/ 0 w 130"/>
                <a:gd name="T7" fmla="*/ 78123659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"/>
                <a:gd name="T13" fmla="*/ 0 h 63"/>
                <a:gd name="T14" fmla="*/ 130 w 13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" h="63">
                  <a:moveTo>
                    <a:pt x="0" y="31"/>
                  </a:moveTo>
                  <a:lnTo>
                    <a:pt x="113" y="0"/>
                  </a:lnTo>
                  <a:lnTo>
                    <a:pt x="130" y="6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2" name="Freeform 373"/>
            <p:cNvSpPr>
              <a:spLocks noChangeArrowheads="1"/>
            </p:cNvSpPr>
            <p:nvPr/>
          </p:nvSpPr>
          <p:spPr bwMode="auto">
            <a:xfrm>
              <a:off x="1171575" y="1884362"/>
              <a:ext cx="442913" cy="265112"/>
            </a:xfrm>
            <a:custGeom>
              <a:avLst/>
              <a:gdLst>
                <a:gd name="T0" fmla="*/ 32762862 w 279"/>
                <a:gd name="T1" fmla="*/ 0 h 167"/>
                <a:gd name="T2" fmla="*/ 0 w 279"/>
                <a:gd name="T3" fmla="*/ 420864506 h 167"/>
                <a:gd name="T4" fmla="*/ 703125181 w 279"/>
                <a:gd name="T5" fmla="*/ 128526933 h 167"/>
                <a:gd name="T6" fmla="*/ 32762862 w 27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167"/>
                <a:gd name="T14" fmla="*/ 279 w 27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167">
                  <a:moveTo>
                    <a:pt x="13" y="0"/>
                  </a:moveTo>
                  <a:lnTo>
                    <a:pt x="0" y="167"/>
                  </a:lnTo>
                  <a:lnTo>
                    <a:pt x="279" y="5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5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3" name="Freeform 374"/>
            <p:cNvSpPr>
              <a:spLocks noChangeArrowheads="1"/>
            </p:cNvSpPr>
            <p:nvPr/>
          </p:nvSpPr>
          <p:spPr bwMode="auto">
            <a:xfrm>
              <a:off x="1228725" y="1927225"/>
              <a:ext cx="273050" cy="150812"/>
            </a:xfrm>
            <a:custGeom>
              <a:avLst/>
              <a:gdLst>
                <a:gd name="T0" fmla="*/ 25201563 w 172"/>
                <a:gd name="T1" fmla="*/ 0 h 95"/>
                <a:gd name="T2" fmla="*/ 0 w 172"/>
                <a:gd name="T3" fmla="*/ 239413256 h 95"/>
                <a:gd name="T4" fmla="*/ 433466875 w 172"/>
                <a:gd name="T5" fmla="*/ 70564141 h 95"/>
                <a:gd name="T6" fmla="*/ 25201563 w 172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95"/>
                <a:gd name="T14" fmla="*/ 172 w 172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95">
                  <a:moveTo>
                    <a:pt x="10" y="0"/>
                  </a:moveTo>
                  <a:lnTo>
                    <a:pt x="0" y="95"/>
                  </a:lnTo>
                  <a:lnTo>
                    <a:pt x="172" y="2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E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4" name="Freeform 375"/>
            <p:cNvSpPr>
              <a:spLocks noChangeArrowheads="1"/>
            </p:cNvSpPr>
            <p:nvPr/>
          </p:nvSpPr>
          <p:spPr bwMode="auto">
            <a:xfrm>
              <a:off x="1246188" y="2114550"/>
              <a:ext cx="207963" cy="147637"/>
            </a:xfrm>
            <a:custGeom>
              <a:avLst/>
              <a:gdLst>
                <a:gd name="T0" fmla="*/ 187062719 w 68"/>
                <a:gd name="T1" fmla="*/ 0 h 48"/>
                <a:gd name="T2" fmla="*/ 0 w 68"/>
                <a:gd name="T3" fmla="*/ 454097579 h 48"/>
                <a:gd name="T4" fmla="*/ 636008961 w 68"/>
                <a:gd name="T5" fmla="*/ 454097579 h 48"/>
                <a:gd name="T6" fmla="*/ 187062719 w 68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48"/>
                <a:gd name="T14" fmla="*/ 68 w 68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48">
                  <a:moveTo>
                    <a:pt x="20" y="0"/>
                  </a:moveTo>
                  <a:cubicBezTo>
                    <a:pt x="8" y="13"/>
                    <a:pt x="1" y="30"/>
                    <a:pt x="0" y="48"/>
                  </a:cubicBezTo>
                  <a:cubicBezTo>
                    <a:pt x="68" y="48"/>
                    <a:pt x="68" y="48"/>
                    <a:pt x="68" y="4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58B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" name="Freeform 376"/>
            <p:cNvSpPr>
              <a:spLocks noChangeArrowheads="1"/>
            </p:cNvSpPr>
            <p:nvPr/>
          </p:nvSpPr>
          <p:spPr bwMode="auto">
            <a:xfrm>
              <a:off x="1308100" y="2047875"/>
              <a:ext cx="160338" cy="214312"/>
            </a:xfrm>
            <a:custGeom>
              <a:avLst/>
              <a:gdLst>
                <a:gd name="T0" fmla="*/ 485061778 w 53"/>
                <a:gd name="T1" fmla="*/ 656137619 h 70"/>
                <a:gd name="T2" fmla="*/ 485061778 w 53"/>
                <a:gd name="T3" fmla="*/ 0 h 70"/>
                <a:gd name="T4" fmla="*/ 0 w 53"/>
                <a:gd name="T5" fmla="*/ 206214068 h 70"/>
                <a:gd name="T6" fmla="*/ 439301918 w 53"/>
                <a:gd name="T7" fmla="*/ 656137619 h 70"/>
                <a:gd name="T8" fmla="*/ 485061778 w 53"/>
                <a:gd name="T9" fmla="*/ 656137619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0"/>
                <a:gd name="T17" fmla="*/ 53 w 53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0">
                  <a:moveTo>
                    <a:pt x="53" y="7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13" y="8"/>
                    <a:pt x="0" y="22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53" y="70"/>
                  </a:lnTo>
                  <a:close/>
                </a:path>
              </a:pathLst>
            </a:custGeom>
            <a:solidFill>
              <a:srgbClr val="D2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6" name="Freeform 377"/>
            <p:cNvSpPr>
              <a:spLocks noChangeArrowheads="1"/>
            </p:cNvSpPr>
            <p:nvPr/>
          </p:nvSpPr>
          <p:spPr bwMode="auto">
            <a:xfrm>
              <a:off x="1471613" y="2124075"/>
              <a:ext cx="215900" cy="138112"/>
            </a:xfrm>
            <a:custGeom>
              <a:avLst/>
              <a:gdLst>
                <a:gd name="T0" fmla="*/ 499325006 w 71"/>
                <a:gd name="T1" fmla="*/ 0 h 45"/>
                <a:gd name="T2" fmla="*/ 0 w 71"/>
                <a:gd name="T3" fmla="*/ 423887212 h 45"/>
                <a:gd name="T4" fmla="*/ 656518451 w 71"/>
                <a:gd name="T5" fmla="*/ 423887212 h 45"/>
                <a:gd name="T6" fmla="*/ 499325006 w 71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45"/>
                <a:gd name="T14" fmla="*/ 71 w 71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45">
                  <a:moveTo>
                    <a:pt x="54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28"/>
                    <a:pt x="64" y="12"/>
                    <a:pt x="54" y="0"/>
                  </a:cubicBezTo>
                  <a:close/>
                </a:path>
              </a:pathLst>
            </a:custGeom>
            <a:solidFill>
              <a:srgbClr val="49C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" name="Freeform 378"/>
            <p:cNvSpPr>
              <a:spLocks noChangeArrowheads="1"/>
            </p:cNvSpPr>
            <p:nvPr/>
          </p:nvSpPr>
          <p:spPr bwMode="auto">
            <a:xfrm>
              <a:off x="1468438" y="2047875"/>
              <a:ext cx="168275" cy="214312"/>
            </a:xfrm>
            <a:custGeom>
              <a:avLst/>
              <a:gdLst>
                <a:gd name="T0" fmla="*/ 0 w 55"/>
                <a:gd name="T1" fmla="*/ 0 h 70"/>
                <a:gd name="T2" fmla="*/ 0 w 55"/>
                <a:gd name="T3" fmla="*/ 656137619 h 70"/>
                <a:gd name="T4" fmla="*/ 9362209 w 55"/>
                <a:gd name="T5" fmla="*/ 656137619 h 70"/>
                <a:gd name="T6" fmla="*/ 514845011 w 55"/>
                <a:gd name="T7" fmla="*/ 234334864 h 70"/>
                <a:gd name="T8" fmla="*/ 0 w 5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0"/>
                <a:gd name="T17" fmla="*/ 55 w 5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0">
                  <a:moveTo>
                    <a:pt x="0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1" y="9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3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8" name="Freeform 379"/>
            <p:cNvSpPr>
              <a:spLocks noChangeArrowheads="1"/>
            </p:cNvSpPr>
            <p:nvPr/>
          </p:nvSpPr>
          <p:spPr bwMode="auto">
            <a:xfrm>
              <a:off x="1246188" y="2262187"/>
              <a:ext cx="215900" cy="147637"/>
            </a:xfrm>
            <a:custGeom>
              <a:avLst/>
              <a:gdLst>
                <a:gd name="T0" fmla="*/ 628776821 w 71"/>
                <a:gd name="T1" fmla="*/ 0 h 49"/>
                <a:gd name="T2" fmla="*/ 0 w 71"/>
                <a:gd name="T3" fmla="*/ 0 h 49"/>
                <a:gd name="T4" fmla="*/ 0 w 71"/>
                <a:gd name="T5" fmla="*/ 18156338 h 49"/>
                <a:gd name="T6" fmla="*/ 166440655 w 71"/>
                <a:gd name="T7" fmla="*/ 444830281 h 49"/>
                <a:gd name="T8" fmla="*/ 656518451 w 71"/>
                <a:gd name="T9" fmla="*/ 27234507 h 49"/>
                <a:gd name="T10" fmla="*/ 628776821 w 71"/>
                <a:gd name="T11" fmla="*/ 0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0"/>
                    <a:pt x="7" y="36"/>
                    <a:pt x="18" y="49"/>
                  </a:cubicBezTo>
                  <a:cubicBezTo>
                    <a:pt x="71" y="3"/>
                    <a:pt x="71" y="3"/>
                    <a:pt x="7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F76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9" name="Freeform 380"/>
            <p:cNvSpPr>
              <a:spLocks noChangeArrowheads="1"/>
            </p:cNvSpPr>
            <p:nvPr/>
          </p:nvSpPr>
          <p:spPr bwMode="auto">
            <a:xfrm>
              <a:off x="1301750" y="2270125"/>
              <a:ext cx="166688" cy="215900"/>
            </a:xfrm>
            <a:custGeom>
              <a:avLst/>
              <a:gdLst>
                <a:gd name="T0" fmla="*/ 0 w 55"/>
                <a:gd name="T1" fmla="*/ 425350368 h 71"/>
                <a:gd name="T2" fmla="*/ 505179806 w 55"/>
                <a:gd name="T3" fmla="*/ 656518451 h 71"/>
                <a:gd name="T4" fmla="*/ 505179806 w 55"/>
                <a:gd name="T5" fmla="*/ 18494420 h 71"/>
                <a:gd name="T6" fmla="*/ 486810789 w 55"/>
                <a:gd name="T7" fmla="*/ 0 h 71"/>
                <a:gd name="T8" fmla="*/ 0 w 55"/>
                <a:gd name="T9" fmla="*/ 425350368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46"/>
                  </a:moveTo>
                  <a:cubicBezTo>
                    <a:pt x="13" y="62"/>
                    <a:pt x="33" y="71"/>
                    <a:pt x="55" y="7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0" name="Freeform 381"/>
            <p:cNvSpPr>
              <a:spLocks noChangeArrowheads="1"/>
            </p:cNvSpPr>
            <p:nvPr/>
          </p:nvSpPr>
          <p:spPr bwMode="auto">
            <a:xfrm>
              <a:off x="1462088" y="2266950"/>
              <a:ext cx="6350" cy="9525"/>
            </a:xfrm>
            <a:custGeom>
              <a:avLst/>
              <a:gdLst>
                <a:gd name="T0" fmla="*/ 10080625 w 4"/>
                <a:gd name="T1" fmla="*/ 0 h 6"/>
                <a:gd name="T2" fmla="*/ 0 w 4"/>
                <a:gd name="T3" fmla="*/ 5040313 h 6"/>
                <a:gd name="T4" fmla="*/ 10080625 w 4"/>
                <a:gd name="T5" fmla="*/ 15120938 h 6"/>
                <a:gd name="T6" fmla="*/ 10080625 w 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6"/>
                <a:gd name="T14" fmla="*/ 4 w 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1" name="Freeform 382"/>
            <p:cNvSpPr>
              <a:spLocks noChangeArrowheads="1"/>
            </p:cNvSpPr>
            <p:nvPr/>
          </p:nvSpPr>
          <p:spPr bwMode="auto">
            <a:xfrm>
              <a:off x="1454150" y="2262187"/>
              <a:ext cx="14288" cy="7937"/>
            </a:xfrm>
            <a:custGeom>
              <a:avLst/>
              <a:gdLst>
                <a:gd name="T0" fmla="*/ 22682994 w 9"/>
                <a:gd name="T1" fmla="*/ 0 h 5"/>
                <a:gd name="T2" fmla="*/ 0 w 9"/>
                <a:gd name="T3" fmla="*/ 0 h 5"/>
                <a:gd name="T4" fmla="*/ 12602016 w 9"/>
                <a:gd name="T5" fmla="*/ 12599194 h 5"/>
                <a:gd name="T6" fmla="*/ 22682994 w 9"/>
                <a:gd name="T7" fmla="*/ 7559199 h 5"/>
                <a:gd name="T8" fmla="*/ 22682994 w 9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9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2" name="Freeform 383"/>
            <p:cNvSpPr>
              <a:spLocks noChangeArrowheads="1"/>
            </p:cNvSpPr>
            <p:nvPr/>
          </p:nvSpPr>
          <p:spPr bwMode="auto">
            <a:xfrm>
              <a:off x="1468438" y="2262187"/>
              <a:ext cx="219075" cy="166687"/>
            </a:xfrm>
            <a:custGeom>
              <a:avLst/>
              <a:gdLst>
                <a:gd name="T0" fmla="*/ 666581328 w 72"/>
                <a:gd name="T1" fmla="*/ 0 h 55"/>
                <a:gd name="T2" fmla="*/ 9258961 w 72"/>
                <a:gd name="T3" fmla="*/ 0 h 55"/>
                <a:gd name="T4" fmla="*/ 0 w 72"/>
                <a:gd name="T5" fmla="*/ 18368907 h 55"/>
                <a:gd name="T6" fmla="*/ 0 w 72"/>
                <a:gd name="T7" fmla="*/ 45923784 h 55"/>
                <a:gd name="T8" fmla="*/ 453646514 w 72"/>
                <a:gd name="T9" fmla="*/ 505173745 h 55"/>
                <a:gd name="T10" fmla="*/ 666581328 w 72"/>
                <a:gd name="T11" fmla="*/ 18368907 h 55"/>
                <a:gd name="T12" fmla="*/ 666581328 w 72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5"/>
                <a:gd name="T23" fmla="*/ 72 w 72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5">
                  <a:moveTo>
                    <a:pt x="7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63" y="42"/>
                    <a:pt x="72" y="23"/>
                    <a:pt x="72" y="2"/>
                  </a:cubicBezTo>
                  <a:cubicBezTo>
                    <a:pt x="72" y="1"/>
                    <a:pt x="72" y="1"/>
                    <a:pt x="72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3" name="Freeform 384"/>
            <p:cNvSpPr>
              <a:spLocks noChangeArrowheads="1"/>
            </p:cNvSpPr>
            <p:nvPr/>
          </p:nvSpPr>
          <p:spPr bwMode="auto">
            <a:xfrm>
              <a:off x="1468438" y="2262187"/>
              <a:ext cx="3175" cy="476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7558881 h 3"/>
                <a:gd name="T4" fmla="*/ 5040313 w 2"/>
                <a:gd name="T5" fmla="*/ 0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4" name="Freeform 385"/>
            <p:cNvSpPr>
              <a:spLocks noChangeArrowheads="1"/>
            </p:cNvSpPr>
            <p:nvPr/>
          </p:nvSpPr>
          <p:spPr bwMode="auto">
            <a:xfrm>
              <a:off x="1468438" y="2276475"/>
              <a:ext cx="149225" cy="209550"/>
            </a:xfrm>
            <a:custGeom>
              <a:avLst/>
              <a:gdLst>
                <a:gd name="T0" fmla="*/ 0 w 49"/>
                <a:gd name="T1" fmla="*/ 636394239 h 69"/>
                <a:gd name="T2" fmla="*/ 454451033 w 49"/>
                <a:gd name="T3" fmla="*/ 461155774 h 69"/>
                <a:gd name="T4" fmla="*/ 0 w 49"/>
                <a:gd name="T5" fmla="*/ 0 h 69"/>
                <a:gd name="T6" fmla="*/ 0 w 49"/>
                <a:gd name="T7" fmla="*/ 63639423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69"/>
                <a:gd name="T14" fmla="*/ 49 w 4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69">
                  <a:moveTo>
                    <a:pt x="0" y="69"/>
                  </a:moveTo>
                  <a:cubicBezTo>
                    <a:pt x="19" y="69"/>
                    <a:pt x="36" y="62"/>
                    <a:pt x="49" y="5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997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" name="Oval 386"/>
            <p:cNvSpPr>
              <a:spLocks noChangeArrowheads="1"/>
            </p:cNvSpPr>
            <p:nvPr/>
          </p:nvSpPr>
          <p:spPr bwMode="auto">
            <a:xfrm>
              <a:off x="1414463" y="2212975"/>
              <a:ext cx="109538" cy="109537"/>
            </a:xfrm>
            <a:prstGeom prst="ellipse">
              <a:avLst/>
            </a:prstGeom>
            <a:solidFill>
              <a:srgbClr val="425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6" name="Freeform 387"/>
            <p:cNvSpPr>
              <a:spLocks noChangeArrowheads="1"/>
            </p:cNvSpPr>
            <p:nvPr/>
          </p:nvSpPr>
          <p:spPr bwMode="auto">
            <a:xfrm>
              <a:off x="1571625" y="1984375"/>
              <a:ext cx="182563" cy="182562"/>
            </a:xfrm>
            <a:custGeom>
              <a:avLst/>
              <a:gdLst>
                <a:gd name="T0" fmla="*/ 268486276 w 60"/>
                <a:gd name="T1" fmla="*/ 0 h 60"/>
                <a:gd name="T2" fmla="*/ 0 w 60"/>
                <a:gd name="T3" fmla="*/ 268481763 h 60"/>
                <a:gd name="T4" fmla="*/ 277745263 w 60"/>
                <a:gd name="T5" fmla="*/ 555481397 h 60"/>
                <a:gd name="T6" fmla="*/ 555487483 w 60"/>
                <a:gd name="T7" fmla="*/ 296255528 h 60"/>
                <a:gd name="T8" fmla="*/ 268486276 w 60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0"/>
                <a:gd name="T17" fmla="*/ 60 w 6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0">
                  <a:moveTo>
                    <a:pt x="29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3" y="36"/>
                    <a:pt x="23" y="47"/>
                    <a:pt x="30" y="60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2" y="20"/>
                    <a:pt x="41" y="9"/>
                    <a:pt x="29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" name="Freeform 388"/>
            <p:cNvSpPr>
              <a:spLocks noChangeArrowheads="1"/>
            </p:cNvSpPr>
            <p:nvPr/>
          </p:nvSpPr>
          <p:spPr bwMode="auto">
            <a:xfrm>
              <a:off x="1663700" y="2081212"/>
              <a:ext cx="142875" cy="168275"/>
            </a:xfrm>
            <a:custGeom>
              <a:avLst/>
              <a:gdLst>
                <a:gd name="T0" fmla="*/ 277229178 w 47"/>
                <a:gd name="T1" fmla="*/ 0 h 55"/>
                <a:gd name="T2" fmla="*/ 0 w 47"/>
                <a:gd name="T3" fmla="*/ 262102080 h 55"/>
                <a:gd name="T4" fmla="*/ 73927173 w 47"/>
                <a:gd name="T5" fmla="*/ 514845011 h 55"/>
                <a:gd name="T6" fmla="*/ 434324801 w 47"/>
                <a:gd name="T7" fmla="*/ 458680935 h 55"/>
                <a:gd name="T8" fmla="*/ 277229178 w 47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55"/>
                <a:gd name="T17" fmla="*/ 47 w 47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55">
                  <a:moveTo>
                    <a:pt x="3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36"/>
                    <a:pt x="7" y="45"/>
                    <a:pt x="8" y="55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5" y="31"/>
                    <a:pt x="39" y="15"/>
                    <a:pt x="3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8" name="Freeform 389"/>
            <p:cNvSpPr>
              <a:spLocks noChangeArrowheads="1"/>
            </p:cNvSpPr>
            <p:nvPr/>
          </p:nvSpPr>
          <p:spPr bwMode="auto">
            <a:xfrm>
              <a:off x="1674813" y="2230437"/>
              <a:ext cx="134938" cy="146050"/>
            </a:xfrm>
            <a:custGeom>
              <a:avLst/>
              <a:gdLst>
                <a:gd name="T0" fmla="*/ 413824178 w 44"/>
                <a:gd name="T1" fmla="*/ 111098409 h 48"/>
                <a:gd name="T2" fmla="*/ 404418386 w 44"/>
                <a:gd name="T3" fmla="*/ 0 h 48"/>
                <a:gd name="T4" fmla="*/ 37620101 w 44"/>
                <a:gd name="T5" fmla="*/ 55547683 h 48"/>
                <a:gd name="T6" fmla="*/ 37620101 w 44"/>
                <a:gd name="T7" fmla="*/ 111098409 h 48"/>
                <a:gd name="T8" fmla="*/ 0 w 44"/>
                <a:gd name="T9" fmla="*/ 342548104 h 48"/>
                <a:gd name="T10" fmla="*/ 357392493 w 44"/>
                <a:gd name="T11" fmla="*/ 444387552 h 48"/>
                <a:gd name="T12" fmla="*/ 413824178 w 44"/>
                <a:gd name="T13" fmla="*/ 111098409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8"/>
                <a:gd name="T23" fmla="*/ 44 w 4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8">
                  <a:moveTo>
                    <a:pt x="44" y="12"/>
                  </a:moveTo>
                  <a:cubicBezTo>
                    <a:pt x="44" y="8"/>
                    <a:pt x="43" y="4"/>
                    <a:pt x="43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2"/>
                  </a:cubicBezTo>
                  <a:cubicBezTo>
                    <a:pt x="4" y="21"/>
                    <a:pt x="3" y="29"/>
                    <a:pt x="0" y="3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2" y="36"/>
                    <a:pt x="44" y="24"/>
                    <a:pt x="44" y="12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9" name="Freeform 390"/>
            <p:cNvSpPr>
              <a:spLocks noChangeArrowheads="1"/>
            </p:cNvSpPr>
            <p:nvPr/>
          </p:nvSpPr>
          <p:spPr bwMode="auto">
            <a:xfrm>
              <a:off x="1265238" y="2441575"/>
              <a:ext cx="176213" cy="160337"/>
            </a:xfrm>
            <a:custGeom>
              <a:avLst/>
              <a:gdLst>
                <a:gd name="T0" fmla="*/ 212300207 w 58"/>
                <a:gd name="T1" fmla="*/ 0 h 53"/>
                <a:gd name="T2" fmla="*/ 0 w 58"/>
                <a:gd name="T3" fmla="*/ 302014403 h 53"/>
                <a:gd name="T4" fmla="*/ 415367461 w 58"/>
                <a:gd name="T5" fmla="*/ 485055728 h 53"/>
                <a:gd name="T6" fmla="*/ 535362437 w 58"/>
                <a:gd name="T7" fmla="*/ 137278724 h 53"/>
                <a:gd name="T8" fmla="*/ 212300207 w 5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3"/>
                <a:gd name="T17" fmla="*/ 58 w 5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3">
                  <a:moveTo>
                    <a:pt x="2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" y="43"/>
                    <a:pt x="28" y="50"/>
                    <a:pt x="45" y="5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44" y="13"/>
                    <a:pt x="32" y="8"/>
                    <a:pt x="23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0" name="Freeform 391"/>
            <p:cNvSpPr>
              <a:spLocks noChangeArrowheads="1"/>
            </p:cNvSpPr>
            <p:nvPr/>
          </p:nvSpPr>
          <p:spPr bwMode="auto">
            <a:xfrm>
              <a:off x="1128713" y="2292350"/>
              <a:ext cx="149225" cy="142875"/>
            </a:xfrm>
            <a:custGeom>
              <a:avLst/>
              <a:gdLst>
                <a:gd name="T0" fmla="*/ 129844022 w 49"/>
                <a:gd name="T1" fmla="*/ 434324801 h 47"/>
                <a:gd name="T2" fmla="*/ 454451033 w 49"/>
                <a:gd name="T3" fmla="*/ 258746625 h 47"/>
                <a:gd name="T4" fmla="*/ 370979441 w 49"/>
                <a:gd name="T5" fmla="*/ 0 h 47"/>
                <a:gd name="T6" fmla="*/ 0 w 49"/>
                <a:gd name="T7" fmla="*/ 0 h 47"/>
                <a:gd name="T8" fmla="*/ 129844022 w 49"/>
                <a:gd name="T9" fmla="*/ 434324801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14" y="47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44" y="19"/>
                    <a:pt x="41" y="1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6" y="33"/>
                    <a:pt x="14" y="4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1" name="Freeform 392"/>
            <p:cNvSpPr>
              <a:spLocks noChangeArrowheads="1"/>
            </p:cNvSpPr>
            <p:nvPr/>
          </p:nvSpPr>
          <p:spPr bwMode="auto">
            <a:xfrm>
              <a:off x="1128713" y="2143125"/>
              <a:ext cx="133350" cy="149225"/>
            </a:xfrm>
            <a:custGeom>
              <a:avLst/>
              <a:gdLst>
                <a:gd name="T0" fmla="*/ 73478881 w 44"/>
                <a:gd name="T1" fmla="*/ 0 h 49"/>
                <a:gd name="T2" fmla="*/ 0 w 44"/>
                <a:gd name="T3" fmla="*/ 380255754 h 49"/>
                <a:gd name="T4" fmla="*/ 0 w 44"/>
                <a:gd name="T5" fmla="*/ 454451033 h 49"/>
                <a:gd name="T6" fmla="*/ 367400465 w 44"/>
                <a:gd name="T7" fmla="*/ 454451033 h 49"/>
                <a:gd name="T8" fmla="*/ 358217499 w 44"/>
                <a:gd name="T9" fmla="*/ 380255754 h 49"/>
                <a:gd name="T10" fmla="*/ 404141420 w 44"/>
                <a:gd name="T11" fmla="*/ 148393604 h 49"/>
                <a:gd name="T12" fmla="*/ 73478881 w 44"/>
                <a:gd name="T13" fmla="*/ 0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9"/>
                <a:gd name="T23" fmla="*/ 44 w 44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9">
                  <a:moveTo>
                    <a:pt x="8" y="0"/>
                  </a:moveTo>
                  <a:cubicBezTo>
                    <a:pt x="3" y="12"/>
                    <a:pt x="0" y="26"/>
                    <a:pt x="0" y="41"/>
                  </a:cubicBezTo>
                  <a:cubicBezTo>
                    <a:pt x="0" y="44"/>
                    <a:pt x="0" y="47"/>
                    <a:pt x="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9" y="47"/>
                    <a:pt x="39" y="44"/>
                    <a:pt x="39" y="41"/>
                  </a:cubicBezTo>
                  <a:cubicBezTo>
                    <a:pt x="39" y="32"/>
                    <a:pt x="41" y="24"/>
                    <a:pt x="44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2" name="Freeform 393"/>
            <p:cNvSpPr>
              <a:spLocks noChangeArrowheads="1"/>
            </p:cNvSpPr>
            <p:nvPr/>
          </p:nvSpPr>
          <p:spPr bwMode="auto">
            <a:xfrm>
              <a:off x="1152525" y="2027237"/>
              <a:ext cx="158750" cy="163512"/>
            </a:xfrm>
            <a:custGeom>
              <a:avLst/>
              <a:gdLst>
                <a:gd name="T0" fmla="*/ 0 w 52"/>
                <a:gd name="T1" fmla="*/ 348413792 h 54"/>
                <a:gd name="T2" fmla="*/ 335524231 w 52"/>
                <a:gd name="T3" fmla="*/ 495114336 h 54"/>
                <a:gd name="T4" fmla="*/ 484645433 w 52"/>
                <a:gd name="T5" fmla="*/ 256725952 h 54"/>
                <a:gd name="T6" fmla="*/ 223681803 w 52"/>
                <a:gd name="T7" fmla="*/ 0 h 54"/>
                <a:gd name="T8" fmla="*/ 0 w 52"/>
                <a:gd name="T9" fmla="*/ 348413792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4"/>
                <a:gd name="T17" fmla="*/ 52 w 5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4">
                  <a:moveTo>
                    <a:pt x="0" y="38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45"/>
                    <a:pt x="45" y="36"/>
                    <a:pt x="52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4" y="11"/>
                    <a:pt x="5" y="23"/>
                    <a:pt x="0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3" name="Freeform 394"/>
            <p:cNvSpPr>
              <a:spLocks noChangeArrowheads="1"/>
            </p:cNvSpPr>
            <p:nvPr/>
          </p:nvSpPr>
          <p:spPr bwMode="auto">
            <a:xfrm>
              <a:off x="1225550" y="1954212"/>
              <a:ext cx="149225" cy="158750"/>
            </a:xfrm>
            <a:custGeom>
              <a:avLst/>
              <a:gdLst>
                <a:gd name="T0" fmla="*/ 0 w 49"/>
                <a:gd name="T1" fmla="*/ 223681803 h 52"/>
                <a:gd name="T2" fmla="*/ 259684999 w 49"/>
                <a:gd name="T3" fmla="*/ 484645433 h 52"/>
                <a:gd name="T4" fmla="*/ 454451033 w 49"/>
                <a:gd name="T5" fmla="*/ 344844688 h 52"/>
                <a:gd name="T6" fmla="*/ 333883324 w 49"/>
                <a:gd name="T7" fmla="*/ 0 h 52"/>
                <a:gd name="T8" fmla="*/ 0 w 49"/>
                <a:gd name="T9" fmla="*/ 223681803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52"/>
                <a:gd name="T17" fmla="*/ 49 w 49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52">
                  <a:moveTo>
                    <a:pt x="0" y="24"/>
                  </a:moveTo>
                  <a:cubicBezTo>
                    <a:pt x="28" y="52"/>
                    <a:pt x="28" y="52"/>
                    <a:pt x="28" y="52"/>
                  </a:cubicBezTo>
                  <a:cubicBezTo>
                    <a:pt x="34" y="46"/>
                    <a:pt x="41" y="41"/>
                    <a:pt x="49" y="37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3" y="6"/>
                    <a:pt x="11" y="14"/>
                    <a:pt x="0" y="2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4" name="Freeform 395"/>
            <p:cNvSpPr>
              <a:spLocks noChangeArrowheads="1"/>
            </p:cNvSpPr>
            <p:nvPr/>
          </p:nvSpPr>
          <p:spPr bwMode="auto">
            <a:xfrm>
              <a:off x="1335088" y="1927225"/>
              <a:ext cx="133350" cy="139700"/>
            </a:xfrm>
            <a:custGeom>
              <a:avLst/>
              <a:gdLst>
                <a:gd name="T0" fmla="*/ 404141420 w 44"/>
                <a:gd name="T1" fmla="*/ 0 h 46"/>
                <a:gd name="T2" fmla="*/ 0 w 44"/>
                <a:gd name="T3" fmla="*/ 83009133 h 46"/>
                <a:gd name="T4" fmla="*/ 119405833 w 44"/>
                <a:gd name="T5" fmla="*/ 424262826 h 46"/>
                <a:gd name="T6" fmla="*/ 404141420 w 44"/>
                <a:gd name="T7" fmla="*/ 368923404 h 46"/>
                <a:gd name="T8" fmla="*/ 404141420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44" y="0"/>
                  </a:moveTo>
                  <a:cubicBezTo>
                    <a:pt x="28" y="0"/>
                    <a:pt x="13" y="3"/>
                    <a:pt x="0" y="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2" y="42"/>
                    <a:pt x="33" y="40"/>
                    <a:pt x="44" y="4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" name="Freeform 396"/>
            <p:cNvSpPr>
              <a:spLocks noChangeArrowheads="1"/>
            </p:cNvSpPr>
            <p:nvPr/>
          </p:nvSpPr>
          <p:spPr bwMode="auto">
            <a:xfrm>
              <a:off x="1171575" y="2376487"/>
              <a:ext cx="163513" cy="165100"/>
            </a:xfrm>
            <a:custGeom>
              <a:avLst/>
              <a:gdLst>
                <a:gd name="T0" fmla="*/ 284237070 w 54"/>
                <a:gd name="T1" fmla="*/ 504777963 h 54"/>
                <a:gd name="T2" fmla="*/ 495120392 w 54"/>
                <a:gd name="T3" fmla="*/ 196303900 h 54"/>
                <a:gd name="T4" fmla="*/ 320912431 w 54"/>
                <a:gd name="T5" fmla="*/ 0 h 54"/>
                <a:gd name="T6" fmla="*/ 0 w 54"/>
                <a:gd name="T7" fmla="*/ 177607854 h 54"/>
                <a:gd name="T8" fmla="*/ 284237070 w 54"/>
                <a:gd name="T9" fmla="*/ 504777963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54"/>
                <a:gd name="T17" fmla="*/ 54 w 54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54">
                  <a:moveTo>
                    <a:pt x="31" y="54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46" y="15"/>
                    <a:pt x="39" y="8"/>
                    <a:pt x="35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33"/>
                    <a:pt x="18" y="44"/>
                    <a:pt x="31" y="5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" name="Freeform 397"/>
            <p:cNvSpPr>
              <a:spLocks noChangeArrowheads="1"/>
            </p:cNvSpPr>
            <p:nvPr/>
          </p:nvSpPr>
          <p:spPr bwMode="auto">
            <a:xfrm>
              <a:off x="1401763" y="2478087"/>
              <a:ext cx="165100" cy="130175"/>
            </a:xfrm>
            <a:custGeom>
              <a:avLst/>
              <a:gdLst>
                <a:gd name="T0" fmla="*/ 504777963 w 54"/>
                <a:gd name="T1" fmla="*/ 348257480 h 43"/>
                <a:gd name="T2" fmla="*/ 401954294 w 54"/>
                <a:gd name="T3" fmla="*/ 0 h 43"/>
                <a:gd name="T4" fmla="*/ 205650394 w 54"/>
                <a:gd name="T5" fmla="*/ 27494171 h 43"/>
                <a:gd name="T6" fmla="*/ 121519715 w 54"/>
                <a:gd name="T7" fmla="*/ 27494171 h 43"/>
                <a:gd name="T8" fmla="*/ 0 w 54"/>
                <a:gd name="T9" fmla="*/ 375751651 h 43"/>
                <a:gd name="T10" fmla="*/ 205650394 w 54"/>
                <a:gd name="T11" fmla="*/ 394082108 h 43"/>
                <a:gd name="T12" fmla="*/ 504777963 w 54"/>
                <a:gd name="T13" fmla="*/ 348257480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3"/>
                <a:gd name="T23" fmla="*/ 54 w 54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3">
                  <a:moveTo>
                    <a:pt x="54" y="38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2"/>
                    <a:pt x="29" y="3"/>
                    <a:pt x="22" y="3"/>
                  </a:cubicBezTo>
                  <a:cubicBezTo>
                    <a:pt x="19" y="3"/>
                    <a:pt x="16" y="3"/>
                    <a:pt x="13" y="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2"/>
                    <a:pt x="14" y="43"/>
                    <a:pt x="22" y="43"/>
                  </a:cubicBezTo>
                  <a:cubicBezTo>
                    <a:pt x="33" y="43"/>
                    <a:pt x="44" y="41"/>
                    <a:pt x="54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7" name="Freeform 398"/>
            <p:cNvSpPr>
              <a:spLocks noChangeArrowheads="1"/>
            </p:cNvSpPr>
            <p:nvPr/>
          </p:nvSpPr>
          <p:spPr bwMode="auto">
            <a:xfrm>
              <a:off x="1531938" y="2422525"/>
              <a:ext cx="179388" cy="171450"/>
            </a:xfrm>
            <a:custGeom>
              <a:avLst/>
              <a:gdLst>
                <a:gd name="T0" fmla="*/ 277333848 w 59"/>
                <a:gd name="T1" fmla="*/ 0 h 56"/>
                <a:gd name="T2" fmla="*/ 0 w 59"/>
                <a:gd name="T3" fmla="*/ 168722108 h 56"/>
                <a:gd name="T4" fmla="*/ 101688672 w 59"/>
                <a:gd name="T5" fmla="*/ 524912545 h 56"/>
                <a:gd name="T6" fmla="*/ 545424653 w 59"/>
                <a:gd name="T7" fmla="*/ 253081631 h 56"/>
                <a:gd name="T8" fmla="*/ 277333848 w 59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6"/>
                <a:gd name="T17" fmla="*/ 59 w 5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6">
                  <a:moveTo>
                    <a:pt x="30" y="0"/>
                  </a:moveTo>
                  <a:cubicBezTo>
                    <a:pt x="22" y="8"/>
                    <a:pt x="11" y="15"/>
                    <a:pt x="0" y="18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9" y="51"/>
                    <a:pt x="46" y="40"/>
                    <a:pt x="59" y="2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8" name="Freeform 399"/>
            <p:cNvSpPr>
              <a:spLocks noChangeArrowheads="1"/>
            </p:cNvSpPr>
            <p:nvPr/>
          </p:nvSpPr>
          <p:spPr bwMode="auto">
            <a:xfrm>
              <a:off x="1624013" y="2343150"/>
              <a:ext cx="166688" cy="161925"/>
            </a:xfrm>
            <a:custGeom>
              <a:avLst/>
              <a:gdLst>
                <a:gd name="T0" fmla="*/ 156147257 w 55"/>
                <a:gd name="T1" fmla="*/ 0 h 53"/>
                <a:gd name="T2" fmla="*/ 0 w 55"/>
                <a:gd name="T3" fmla="*/ 242688913 h 53"/>
                <a:gd name="T4" fmla="*/ 266367424 w 55"/>
                <a:gd name="T5" fmla="*/ 494711427 h 53"/>
                <a:gd name="T6" fmla="*/ 505179806 w 55"/>
                <a:gd name="T7" fmla="*/ 102675726 h 53"/>
                <a:gd name="T8" fmla="*/ 156147257 w 55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3"/>
                <a:gd name="T17" fmla="*/ 55 w 5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3">
                  <a:moveTo>
                    <a:pt x="17" y="0"/>
                  </a:moveTo>
                  <a:cubicBezTo>
                    <a:pt x="13" y="10"/>
                    <a:pt x="7" y="19"/>
                    <a:pt x="0" y="26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40" y="41"/>
                    <a:pt x="49" y="27"/>
                    <a:pt x="55" y="1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9" name="Freeform 400"/>
            <p:cNvSpPr>
              <a:spLocks noChangeArrowheads="1"/>
            </p:cNvSpPr>
            <p:nvPr/>
          </p:nvSpPr>
          <p:spPr bwMode="auto">
            <a:xfrm>
              <a:off x="1468438" y="1927225"/>
              <a:ext cx="192088" cy="146050"/>
            </a:xfrm>
            <a:custGeom>
              <a:avLst/>
              <a:gdLst>
                <a:gd name="T0" fmla="*/ 0 w 63"/>
                <a:gd name="T1" fmla="*/ 0 h 48"/>
                <a:gd name="T2" fmla="*/ 0 w 63"/>
                <a:gd name="T3" fmla="*/ 370321946 h 48"/>
                <a:gd name="T4" fmla="*/ 316082329 w 63"/>
                <a:gd name="T5" fmla="*/ 444387552 h 48"/>
                <a:gd name="T6" fmla="*/ 585679361 w 63"/>
                <a:gd name="T7" fmla="*/ 175902011 h 48"/>
                <a:gd name="T8" fmla="*/ 0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40"/>
                    <a:pt x="24" y="43"/>
                    <a:pt x="34" y="4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5" y="7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0" name="Freeform 401"/>
            <p:cNvSpPr>
              <a:spLocks noChangeArrowheads="1"/>
            </p:cNvSpPr>
            <p:nvPr/>
          </p:nvSpPr>
          <p:spPr bwMode="auto">
            <a:xfrm>
              <a:off x="1674813" y="1527175"/>
              <a:ext cx="857250" cy="287337"/>
            </a:xfrm>
            <a:custGeom>
              <a:avLst/>
              <a:gdLst>
                <a:gd name="T0" fmla="*/ 0 w 540"/>
                <a:gd name="T1" fmla="*/ 0 h 181"/>
                <a:gd name="T2" fmla="*/ 315020325 w 540"/>
                <a:gd name="T3" fmla="*/ 456146694 h 181"/>
                <a:gd name="T4" fmla="*/ 458668438 w 540"/>
                <a:gd name="T5" fmla="*/ 0 h 181"/>
                <a:gd name="T6" fmla="*/ 783769388 w 540"/>
                <a:gd name="T7" fmla="*/ 347780957 h 181"/>
                <a:gd name="T8" fmla="*/ 922377188 w 540"/>
                <a:gd name="T9" fmla="*/ 25201519 h 181"/>
                <a:gd name="T10" fmla="*/ 1237397513 w 540"/>
                <a:gd name="T11" fmla="*/ 241934579 h 181"/>
                <a:gd name="T12" fmla="*/ 1360884375 w 540"/>
                <a:gd name="T13" fmla="*/ 10080607 h 181"/>
                <a:gd name="T14" fmla="*/ 0 w 540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0"/>
                <a:gd name="T25" fmla="*/ 0 h 181"/>
                <a:gd name="T26" fmla="*/ 540 w 540"/>
                <a:gd name="T27" fmla="*/ 181 h 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0" h="181">
                  <a:moveTo>
                    <a:pt x="0" y="0"/>
                  </a:moveTo>
                  <a:lnTo>
                    <a:pt x="125" y="181"/>
                  </a:lnTo>
                  <a:lnTo>
                    <a:pt x="182" y="0"/>
                  </a:lnTo>
                  <a:lnTo>
                    <a:pt x="311" y="138"/>
                  </a:lnTo>
                  <a:lnTo>
                    <a:pt x="366" y="10"/>
                  </a:lnTo>
                  <a:lnTo>
                    <a:pt x="491" y="96"/>
                  </a:lnTo>
                  <a:lnTo>
                    <a:pt x="54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" name="Freeform 402"/>
            <p:cNvSpPr>
              <a:spLocks noChangeArrowheads="1"/>
            </p:cNvSpPr>
            <p:nvPr/>
          </p:nvSpPr>
          <p:spPr bwMode="auto">
            <a:xfrm>
              <a:off x="1770063" y="1633537"/>
              <a:ext cx="930275" cy="374650"/>
            </a:xfrm>
            <a:custGeom>
              <a:avLst/>
              <a:gdLst>
                <a:gd name="T0" fmla="*/ 0 w 586"/>
                <a:gd name="T1" fmla="*/ 252015625 h 236"/>
                <a:gd name="T2" fmla="*/ 259576888 w 586"/>
                <a:gd name="T3" fmla="*/ 524192500 h 236"/>
                <a:gd name="T4" fmla="*/ 438507188 w 586"/>
                <a:gd name="T5" fmla="*/ 156249688 h 236"/>
                <a:gd name="T6" fmla="*/ 723285638 w 586"/>
                <a:gd name="T7" fmla="*/ 393144375 h 236"/>
                <a:gd name="T8" fmla="*/ 902215938 w 586"/>
                <a:gd name="T9" fmla="*/ 108367513 h 236"/>
                <a:gd name="T10" fmla="*/ 1209675000 w 586"/>
                <a:gd name="T11" fmla="*/ 262096250 h 236"/>
                <a:gd name="T12" fmla="*/ 1365924688 w 586"/>
                <a:gd name="T13" fmla="*/ 0 h 236"/>
                <a:gd name="T14" fmla="*/ 1476811563 w 586"/>
                <a:gd name="T15" fmla="*/ 204133450 h 236"/>
                <a:gd name="T16" fmla="*/ 68045013 w 586"/>
                <a:gd name="T17" fmla="*/ 594756875 h 236"/>
                <a:gd name="T18" fmla="*/ 0 w 586"/>
                <a:gd name="T19" fmla="*/ 2520156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6"/>
                <a:gd name="T31" fmla="*/ 0 h 236"/>
                <a:gd name="T32" fmla="*/ 586 w 586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6" h="236">
                  <a:moveTo>
                    <a:pt x="0" y="100"/>
                  </a:moveTo>
                  <a:lnTo>
                    <a:pt x="103" y="208"/>
                  </a:lnTo>
                  <a:lnTo>
                    <a:pt x="174" y="62"/>
                  </a:lnTo>
                  <a:lnTo>
                    <a:pt x="287" y="156"/>
                  </a:lnTo>
                  <a:lnTo>
                    <a:pt x="358" y="43"/>
                  </a:lnTo>
                  <a:lnTo>
                    <a:pt x="480" y="104"/>
                  </a:lnTo>
                  <a:lnTo>
                    <a:pt x="542" y="0"/>
                  </a:lnTo>
                  <a:lnTo>
                    <a:pt x="586" y="81"/>
                  </a:lnTo>
                  <a:lnTo>
                    <a:pt x="27" y="236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2" name="Freeform 403"/>
            <p:cNvSpPr>
              <a:spLocks noChangeArrowheads="1"/>
            </p:cNvSpPr>
            <p:nvPr/>
          </p:nvSpPr>
          <p:spPr bwMode="auto">
            <a:xfrm>
              <a:off x="2335213" y="1887537"/>
              <a:ext cx="203200" cy="146050"/>
            </a:xfrm>
            <a:custGeom>
              <a:avLst/>
              <a:gdLst>
                <a:gd name="T0" fmla="*/ 174764131 w 67"/>
                <a:gd name="T1" fmla="*/ 0 h 48"/>
                <a:gd name="T2" fmla="*/ 0 w 67"/>
                <a:gd name="T3" fmla="*/ 444387552 h 48"/>
                <a:gd name="T4" fmla="*/ 616272239 w 67"/>
                <a:gd name="T5" fmla="*/ 444387552 h 48"/>
                <a:gd name="T6" fmla="*/ 174764131 w 6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8"/>
                <a:gd name="T14" fmla="*/ 67 w 6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8">
                  <a:moveTo>
                    <a:pt x="19" y="0"/>
                  </a:moveTo>
                  <a:cubicBezTo>
                    <a:pt x="7" y="12"/>
                    <a:pt x="0" y="29"/>
                    <a:pt x="0" y="48"/>
                  </a:cubicBezTo>
                  <a:cubicBezTo>
                    <a:pt x="67" y="48"/>
                    <a:pt x="67" y="48"/>
                    <a:pt x="67" y="4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58B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3" name="Freeform 404"/>
            <p:cNvSpPr>
              <a:spLocks noChangeArrowheads="1"/>
            </p:cNvSpPr>
            <p:nvPr/>
          </p:nvSpPr>
          <p:spPr bwMode="auto">
            <a:xfrm>
              <a:off x="2392363" y="1817687"/>
              <a:ext cx="161925" cy="215900"/>
            </a:xfrm>
            <a:custGeom>
              <a:avLst/>
              <a:gdLst>
                <a:gd name="T0" fmla="*/ 494711427 w 53"/>
                <a:gd name="T1" fmla="*/ 656518451 h 71"/>
                <a:gd name="T2" fmla="*/ 494711427 w 53"/>
                <a:gd name="T3" fmla="*/ 0 h 71"/>
                <a:gd name="T4" fmla="*/ 0 w 53"/>
                <a:gd name="T5" fmla="*/ 212673663 h 71"/>
                <a:gd name="T6" fmla="*/ 448040365 w 53"/>
                <a:gd name="T7" fmla="*/ 656518451 h 71"/>
                <a:gd name="T8" fmla="*/ 494711427 w 53"/>
                <a:gd name="T9" fmla="*/ 656518451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1"/>
                <a:gd name="T17" fmla="*/ 53 w 53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1">
                  <a:moveTo>
                    <a:pt x="53" y="71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13" y="9"/>
                    <a:pt x="0" y="23"/>
                  </a:cubicBezTo>
                  <a:cubicBezTo>
                    <a:pt x="48" y="71"/>
                    <a:pt x="48" y="71"/>
                    <a:pt x="48" y="71"/>
                  </a:cubicBezTo>
                  <a:lnTo>
                    <a:pt x="53" y="71"/>
                  </a:lnTo>
                  <a:close/>
                </a:path>
              </a:pathLst>
            </a:custGeom>
            <a:solidFill>
              <a:srgbClr val="D2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4" name="Freeform 405"/>
            <p:cNvSpPr>
              <a:spLocks noChangeArrowheads="1"/>
            </p:cNvSpPr>
            <p:nvPr/>
          </p:nvSpPr>
          <p:spPr bwMode="auto">
            <a:xfrm>
              <a:off x="2560638" y="1892300"/>
              <a:ext cx="212725" cy="141287"/>
            </a:xfrm>
            <a:custGeom>
              <a:avLst/>
              <a:gdLst>
                <a:gd name="T0" fmla="*/ 489458953 w 70"/>
                <a:gd name="T1" fmla="*/ 0 h 46"/>
                <a:gd name="T2" fmla="*/ 0 w 70"/>
                <a:gd name="T3" fmla="*/ 433956878 h 46"/>
                <a:gd name="T4" fmla="*/ 646456080 w 70"/>
                <a:gd name="T5" fmla="*/ 433956878 h 46"/>
                <a:gd name="T6" fmla="*/ 489458953 w 7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46"/>
                <a:gd name="T14" fmla="*/ 70 w 7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46">
                  <a:moveTo>
                    <a:pt x="53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0" y="28"/>
                    <a:pt x="63" y="13"/>
                    <a:pt x="53" y="0"/>
                  </a:cubicBezTo>
                  <a:close/>
                </a:path>
              </a:pathLst>
            </a:custGeom>
            <a:solidFill>
              <a:srgbClr val="49C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5" name="Freeform 406"/>
            <p:cNvSpPr>
              <a:spLocks noChangeArrowheads="1"/>
            </p:cNvSpPr>
            <p:nvPr/>
          </p:nvSpPr>
          <p:spPr bwMode="auto">
            <a:xfrm>
              <a:off x="2554288" y="1817687"/>
              <a:ext cx="166688" cy="215900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656518451 h 71"/>
                <a:gd name="T4" fmla="*/ 18369018 w 55"/>
                <a:gd name="T5" fmla="*/ 656518451 h 71"/>
                <a:gd name="T6" fmla="*/ 505179806 w 55"/>
                <a:gd name="T7" fmla="*/ 231168083 h 71"/>
                <a:gd name="T8" fmla="*/ 0 w 55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2" y="10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3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" name="Freeform 407"/>
            <p:cNvSpPr>
              <a:spLocks noChangeArrowheads="1"/>
            </p:cNvSpPr>
            <p:nvPr/>
          </p:nvSpPr>
          <p:spPr bwMode="auto">
            <a:xfrm>
              <a:off x="2332038" y="2033587"/>
              <a:ext cx="215900" cy="146050"/>
            </a:xfrm>
            <a:custGeom>
              <a:avLst/>
              <a:gdLst>
                <a:gd name="T0" fmla="*/ 628776821 w 71"/>
                <a:gd name="T1" fmla="*/ 0 h 48"/>
                <a:gd name="T2" fmla="*/ 9247210 w 71"/>
                <a:gd name="T3" fmla="*/ 0 h 48"/>
                <a:gd name="T4" fmla="*/ 0 w 71"/>
                <a:gd name="T5" fmla="*/ 9258961 h 48"/>
                <a:gd name="T6" fmla="*/ 166440655 w 71"/>
                <a:gd name="T7" fmla="*/ 444387552 h 48"/>
                <a:gd name="T8" fmla="*/ 656518451 w 71"/>
                <a:gd name="T9" fmla="*/ 27773842 h 48"/>
                <a:gd name="T10" fmla="*/ 628776821 w 71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8"/>
                <a:gd name="T20" fmla="*/ 71 w 71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8">
                  <a:moveTo>
                    <a:pt x="6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9"/>
                    <a:pt x="7" y="36"/>
                    <a:pt x="18" y="48"/>
                  </a:cubicBezTo>
                  <a:cubicBezTo>
                    <a:pt x="71" y="3"/>
                    <a:pt x="71" y="3"/>
                    <a:pt x="7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F76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" name="Freeform 408"/>
            <p:cNvSpPr>
              <a:spLocks noChangeArrowheads="1"/>
            </p:cNvSpPr>
            <p:nvPr/>
          </p:nvSpPr>
          <p:spPr bwMode="auto">
            <a:xfrm>
              <a:off x="2387600" y="2041525"/>
              <a:ext cx="166688" cy="217487"/>
            </a:xfrm>
            <a:custGeom>
              <a:avLst/>
              <a:gdLst>
                <a:gd name="T0" fmla="*/ 0 w 55"/>
                <a:gd name="T1" fmla="*/ 422243353 h 71"/>
                <a:gd name="T2" fmla="*/ 505179806 w 55"/>
                <a:gd name="T3" fmla="*/ 666205566 h 71"/>
                <a:gd name="T4" fmla="*/ 505179806 w 55"/>
                <a:gd name="T5" fmla="*/ 18765146 h 71"/>
                <a:gd name="T6" fmla="*/ 486810789 w 55"/>
                <a:gd name="T7" fmla="*/ 0 h 71"/>
                <a:gd name="T8" fmla="*/ 0 w 55"/>
                <a:gd name="T9" fmla="*/ 42224335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45"/>
                  </a:moveTo>
                  <a:cubicBezTo>
                    <a:pt x="13" y="61"/>
                    <a:pt x="33" y="71"/>
                    <a:pt x="55" y="7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" name="Freeform 409"/>
            <p:cNvSpPr>
              <a:spLocks noChangeArrowheads="1"/>
            </p:cNvSpPr>
            <p:nvPr/>
          </p:nvSpPr>
          <p:spPr bwMode="auto">
            <a:xfrm>
              <a:off x="2547938" y="2036762"/>
              <a:ext cx="6350" cy="11112"/>
            </a:xfrm>
            <a:custGeom>
              <a:avLst/>
              <a:gdLst>
                <a:gd name="T0" fmla="*/ 10080625 w 4"/>
                <a:gd name="T1" fmla="*/ 0 h 7"/>
                <a:gd name="T2" fmla="*/ 0 w 4"/>
                <a:gd name="T3" fmla="*/ 7559335 h 7"/>
                <a:gd name="T4" fmla="*/ 10080625 w 4"/>
                <a:gd name="T5" fmla="*/ 17639506 h 7"/>
                <a:gd name="T6" fmla="*/ 10080625 w 4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7"/>
                <a:gd name="T14" fmla="*/ 4 w 4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7">
                  <a:moveTo>
                    <a:pt x="4" y="0"/>
                  </a:moveTo>
                  <a:lnTo>
                    <a:pt x="0" y="3"/>
                  </a:ln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9" name="Freeform 410"/>
            <p:cNvSpPr>
              <a:spLocks noChangeArrowheads="1"/>
            </p:cNvSpPr>
            <p:nvPr/>
          </p:nvSpPr>
          <p:spPr bwMode="auto">
            <a:xfrm>
              <a:off x="2538413" y="2033587"/>
              <a:ext cx="15875" cy="7937"/>
            </a:xfrm>
            <a:custGeom>
              <a:avLst/>
              <a:gdLst>
                <a:gd name="T0" fmla="*/ 25201563 w 10"/>
                <a:gd name="T1" fmla="*/ 0 h 5"/>
                <a:gd name="T2" fmla="*/ 0 w 10"/>
                <a:gd name="T3" fmla="*/ 0 h 5"/>
                <a:gd name="T4" fmla="*/ 15120938 w 10"/>
                <a:gd name="T5" fmla="*/ 12599194 h 5"/>
                <a:gd name="T6" fmla="*/ 25201563 w 10"/>
                <a:gd name="T7" fmla="*/ 5039995 h 5"/>
                <a:gd name="T8" fmla="*/ 25201563 w 1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0" name="Freeform 411"/>
            <p:cNvSpPr>
              <a:spLocks noChangeArrowheads="1"/>
            </p:cNvSpPr>
            <p:nvPr/>
          </p:nvSpPr>
          <p:spPr bwMode="auto">
            <a:xfrm>
              <a:off x="2554288" y="2033587"/>
              <a:ext cx="219075" cy="163512"/>
            </a:xfrm>
            <a:custGeom>
              <a:avLst/>
              <a:gdLst>
                <a:gd name="T0" fmla="*/ 666581328 w 72"/>
                <a:gd name="T1" fmla="*/ 0 h 54"/>
                <a:gd name="T2" fmla="*/ 18514880 w 72"/>
                <a:gd name="T3" fmla="*/ 0 h 54"/>
                <a:gd name="T4" fmla="*/ 0 w 72"/>
                <a:gd name="T5" fmla="*/ 9168784 h 54"/>
                <a:gd name="T6" fmla="*/ 0 w 72"/>
                <a:gd name="T7" fmla="*/ 45843920 h 54"/>
                <a:gd name="T8" fmla="*/ 453646514 w 72"/>
                <a:gd name="T9" fmla="*/ 495114336 h 54"/>
                <a:gd name="T10" fmla="*/ 666581328 w 72"/>
                <a:gd name="T11" fmla="*/ 9168784 h 54"/>
                <a:gd name="T12" fmla="*/ 666581328 w 72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4"/>
                <a:gd name="T23" fmla="*/ 72 w 72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4">
                  <a:moveTo>
                    <a:pt x="7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4" y="41"/>
                    <a:pt x="72" y="22"/>
                    <a:pt x="72" y="1"/>
                  </a:cubicBezTo>
                  <a:cubicBezTo>
                    <a:pt x="72" y="1"/>
                    <a:pt x="72" y="0"/>
                    <a:pt x="72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1" name="Freeform 412"/>
            <p:cNvSpPr>
              <a:spLocks noChangeArrowheads="1"/>
            </p:cNvSpPr>
            <p:nvPr/>
          </p:nvSpPr>
          <p:spPr bwMode="auto">
            <a:xfrm>
              <a:off x="2554288" y="2033587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5040313 h 2"/>
                <a:gd name="T4" fmla="*/ 10080625 w 4"/>
                <a:gd name="T5" fmla="*/ 0 h 2"/>
                <a:gd name="T6" fmla="*/ 0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2" name="Freeform 413"/>
            <p:cNvSpPr>
              <a:spLocks noChangeArrowheads="1"/>
            </p:cNvSpPr>
            <p:nvPr/>
          </p:nvSpPr>
          <p:spPr bwMode="auto">
            <a:xfrm>
              <a:off x="2554288" y="2047875"/>
              <a:ext cx="149225" cy="211137"/>
            </a:xfrm>
            <a:custGeom>
              <a:avLst/>
              <a:gdLst>
                <a:gd name="T0" fmla="*/ 0 w 49"/>
                <a:gd name="T1" fmla="*/ 646070040 h 69"/>
                <a:gd name="T2" fmla="*/ 454451033 w 49"/>
                <a:gd name="T3" fmla="*/ 458803761 h 69"/>
                <a:gd name="T4" fmla="*/ 0 w 49"/>
                <a:gd name="T5" fmla="*/ 0 h 69"/>
                <a:gd name="T6" fmla="*/ 0 w 49"/>
                <a:gd name="T7" fmla="*/ 64607004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69"/>
                <a:gd name="T14" fmla="*/ 49 w 4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69">
                  <a:moveTo>
                    <a:pt x="0" y="69"/>
                  </a:moveTo>
                  <a:cubicBezTo>
                    <a:pt x="19" y="69"/>
                    <a:pt x="36" y="61"/>
                    <a:pt x="49" y="4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997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3" name="Oval 414"/>
            <p:cNvSpPr>
              <a:spLocks noChangeArrowheads="1"/>
            </p:cNvSpPr>
            <p:nvPr/>
          </p:nvSpPr>
          <p:spPr bwMode="auto">
            <a:xfrm>
              <a:off x="2498725" y="1981200"/>
              <a:ext cx="109538" cy="109537"/>
            </a:xfrm>
            <a:prstGeom prst="ellipse">
              <a:avLst/>
            </a:prstGeom>
            <a:solidFill>
              <a:srgbClr val="425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4" name="Freeform 415"/>
            <p:cNvSpPr>
              <a:spLocks noChangeArrowheads="1"/>
            </p:cNvSpPr>
            <p:nvPr/>
          </p:nvSpPr>
          <p:spPr bwMode="auto">
            <a:xfrm>
              <a:off x="2657475" y="1755775"/>
              <a:ext cx="182563" cy="179387"/>
            </a:xfrm>
            <a:custGeom>
              <a:avLst/>
              <a:gdLst>
                <a:gd name="T0" fmla="*/ 268486276 w 60"/>
                <a:gd name="T1" fmla="*/ 0 h 59"/>
                <a:gd name="T2" fmla="*/ 0 w 60"/>
                <a:gd name="T3" fmla="*/ 258843279 h 59"/>
                <a:gd name="T4" fmla="*/ 277745263 w 60"/>
                <a:gd name="T5" fmla="*/ 545418572 h 59"/>
                <a:gd name="T6" fmla="*/ 555487483 w 60"/>
                <a:gd name="T7" fmla="*/ 295821325 h 59"/>
                <a:gd name="T8" fmla="*/ 268486276 w 60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59"/>
                <a:gd name="T17" fmla="*/ 60 w 60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59">
                  <a:moveTo>
                    <a:pt x="29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3" y="35"/>
                    <a:pt x="23" y="46"/>
                    <a:pt x="30" y="59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2" y="19"/>
                    <a:pt x="41" y="8"/>
                    <a:pt x="29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5" name="Freeform 416"/>
            <p:cNvSpPr>
              <a:spLocks noChangeArrowheads="1"/>
            </p:cNvSpPr>
            <p:nvPr/>
          </p:nvSpPr>
          <p:spPr bwMode="auto">
            <a:xfrm>
              <a:off x="2747963" y="1854200"/>
              <a:ext cx="142875" cy="163512"/>
            </a:xfrm>
            <a:custGeom>
              <a:avLst/>
              <a:gdLst>
                <a:gd name="T0" fmla="*/ 277229178 w 47"/>
                <a:gd name="T1" fmla="*/ 0 h 54"/>
                <a:gd name="T2" fmla="*/ 0 w 47"/>
                <a:gd name="T3" fmla="*/ 247557168 h 54"/>
                <a:gd name="T4" fmla="*/ 73927173 w 47"/>
                <a:gd name="T5" fmla="*/ 495114336 h 54"/>
                <a:gd name="T6" fmla="*/ 434324801 w 47"/>
                <a:gd name="T7" fmla="*/ 440101632 h 54"/>
                <a:gd name="T8" fmla="*/ 277229178 w 47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54"/>
                <a:gd name="T17" fmla="*/ 47 w 47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54">
                  <a:moveTo>
                    <a:pt x="3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" y="35"/>
                    <a:pt x="7" y="44"/>
                    <a:pt x="8" y="54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5" y="30"/>
                    <a:pt x="39" y="14"/>
                    <a:pt x="3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" name="Freeform 417"/>
            <p:cNvSpPr>
              <a:spLocks noChangeArrowheads="1"/>
            </p:cNvSpPr>
            <p:nvPr/>
          </p:nvSpPr>
          <p:spPr bwMode="auto">
            <a:xfrm>
              <a:off x="2760663" y="2000250"/>
              <a:ext cx="133350" cy="146050"/>
            </a:xfrm>
            <a:custGeom>
              <a:avLst/>
              <a:gdLst>
                <a:gd name="T0" fmla="*/ 404141420 w 44"/>
                <a:gd name="T1" fmla="*/ 111098409 h 48"/>
                <a:gd name="T2" fmla="*/ 394955424 w 44"/>
                <a:gd name="T3" fmla="*/ 0 h 48"/>
                <a:gd name="T4" fmla="*/ 36740956 w 44"/>
                <a:gd name="T5" fmla="*/ 55547683 h 48"/>
                <a:gd name="T6" fmla="*/ 36740956 w 44"/>
                <a:gd name="T7" fmla="*/ 111098409 h 48"/>
                <a:gd name="T8" fmla="*/ 0 w 44"/>
                <a:gd name="T9" fmla="*/ 342548104 h 48"/>
                <a:gd name="T10" fmla="*/ 349031502 w 44"/>
                <a:gd name="T11" fmla="*/ 444387552 h 48"/>
                <a:gd name="T12" fmla="*/ 404141420 w 44"/>
                <a:gd name="T13" fmla="*/ 111098409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8"/>
                <a:gd name="T23" fmla="*/ 44 w 4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8">
                  <a:moveTo>
                    <a:pt x="44" y="12"/>
                  </a:moveTo>
                  <a:cubicBezTo>
                    <a:pt x="44" y="8"/>
                    <a:pt x="44" y="4"/>
                    <a:pt x="43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2"/>
                  </a:cubicBezTo>
                  <a:cubicBezTo>
                    <a:pt x="4" y="21"/>
                    <a:pt x="3" y="29"/>
                    <a:pt x="0" y="3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2" y="37"/>
                    <a:pt x="44" y="25"/>
                    <a:pt x="44" y="12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7" name="Freeform 418"/>
            <p:cNvSpPr>
              <a:spLocks noChangeArrowheads="1"/>
            </p:cNvSpPr>
            <p:nvPr/>
          </p:nvSpPr>
          <p:spPr bwMode="auto">
            <a:xfrm>
              <a:off x="2351088" y="2212975"/>
              <a:ext cx="176213" cy="158750"/>
            </a:xfrm>
            <a:custGeom>
              <a:avLst/>
              <a:gdLst>
                <a:gd name="T0" fmla="*/ 212300207 w 58"/>
                <a:gd name="T1" fmla="*/ 0 h 52"/>
                <a:gd name="T2" fmla="*/ 0 w 58"/>
                <a:gd name="T3" fmla="*/ 298242404 h 52"/>
                <a:gd name="T4" fmla="*/ 415367461 w 58"/>
                <a:gd name="T5" fmla="*/ 484645433 h 52"/>
                <a:gd name="T6" fmla="*/ 535362437 w 58"/>
                <a:gd name="T7" fmla="*/ 130480288 h 52"/>
                <a:gd name="T8" fmla="*/ 212300207 w 5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2"/>
                <a:gd name="T17" fmla="*/ 58 w 5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2">
                  <a:moveTo>
                    <a:pt x="23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3" y="42"/>
                    <a:pt x="28" y="49"/>
                    <a:pt x="45" y="52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45" y="12"/>
                    <a:pt x="33" y="7"/>
                    <a:pt x="23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8" name="Freeform 419"/>
            <p:cNvSpPr>
              <a:spLocks noChangeArrowheads="1"/>
            </p:cNvSpPr>
            <p:nvPr/>
          </p:nvSpPr>
          <p:spPr bwMode="auto">
            <a:xfrm>
              <a:off x="2212975" y="2063750"/>
              <a:ext cx="149225" cy="142875"/>
            </a:xfrm>
            <a:custGeom>
              <a:avLst/>
              <a:gdLst>
                <a:gd name="T0" fmla="*/ 139117290 w 49"/>
                <a:gd name="T1" fmla="*/ 434324801 h 47"/>
                <a:gd name="T2" fmla="*/ 454451033 w 49"/>
                <a:gd name="T3" fmla="*/ 249505348 h 47"/>
                <a:gd name="T4" fmla="*/ 370979441 w 49"/>
                <a:gd name="T5" fmla="*/ 0 h 47"/>
                <a:gd name="T6" fmla="*/ 0 w 49"/>
                <a:gd name="T7" fmla="*/ 0 h 47"/>
                <a:gd name="T8" fmla="*/ 139117290 w 49"/>
                <a:gd name="T9" fmla="*/ 434324801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15" y="47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44" y="19"/>
                    <a:pt x="41" y="9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7"/>
                    <a:pt x="7" y="33"/>
                    <a:pt x="15" y="4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9" name="Freeform 420"/>
            <p:cNvSpPr>
              <a:spLocks noChangeArrowheads="1"/>
            </p:cNvSpPr>
            <p:nvPr/>
          </p:nvSpPr>
          <p:spPr bwMode="auto">
            <a:xfrm>
              <a:off x="2212975" y="1911350"/>
              <a:ext cx="134938" cy="152400"/>
            </a:xfrm>
            <a:custGeom>
              <a:avLst/>
              <a:gdLst>
                <a:gd name="T0" fmla="*/ 75240202 w 44"/>
                <a:gd name="T1" fmla="*/ 0 h 50"/>
                <a:gd name="T2" fmla="*/ 0 w 44"/>
                <a:gd name="T3" fmla="*/ 380902464 h 50"/>
                <a:gd name="T4" fmla="*/ 0 w 44"/>
                <a:gd name="T5" fmla="*/ 464515200 h 50"/>
                <a:gd name="T6" fmla="*/ 376204077 w 44"/>
                <a:gd name="T7" fmla="*/ 464515200 h 50"/>
                <a:gd name="T8" fmla="*/ 366798285 w 44"/>
                <a:gd name="T9" fmla="*/ 380902464 h 50"/>
                <a:gd name="T10" fmla="*/ 413824178 w 44"/>
                <a:gd name="T11" fmla="*/ 157935168 h 50"/>
                <a:gd name="T12" fmla="*/ 75240202 w 44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50"/>
                <a:gd name="T23" fmla="*/ 44 w 44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50">
                  <a:moveTo>
                    <a:pt x="8" y="0"/>
                  </a:moveTo>
                  <a:cubicBezTo>
                    <a:pt x="3" y="13"/>
                    <a:pt x="0" y="27"/>
                    <a:pt x="0" y="41"/>
                  </a:cubicBezTo>
                  <a:cubicBezTo>
                    <a:pt x="0" y="44"/>
                    <a:pt x="0" y="47"/>
                    <a:pt x="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7"/>
                    <a:pt x="39" y="44"/>
                    <a:pt x="39" y="41"/>
                  </a:cubicBezTo>
                  <a:cubicBezTo>
                    <a:pt x="39" y="33"/>
                    <a:pt x="41" y="24"/>
                    <a:pt x="44" y="17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0" name="Freeform 421"/>
            <p:cNvSpPr>
              <a:spLocks noChangeArrowheads="1"/>
            </p:cNvSpPr>
            <p:nvPr/>
          </p:nvSpPr>
          <p:spPr bwMode="auto">
            <a:xfrm>
              <a:off x="2238375" y="1795462"/>
              <a:ext cx="157163" cy="168275"/>
            </a:xfrm>
            <a:custGeom>
              <a:avLst/>
              <a:gdLst>
                <a:gd name="T0" fmla="*/ 0 w 52"/>
                <a:gd name="T1" fmla="*/ 355711933 h 55"/>
                <a:gd name="T2" fmla="*/ 328848466 w 52"/>
                <a:gd name="T3" fmla="*/ 514845011 h 55"/>
                <a:gd name="T4" fmla="*/ 475004011 w 52"/>
                <a:gd name="T5" fmla="*/ 271464290 h 55"/>
                <a:gd name="T6" fmla="*/ 228366906 w 52"/>
                <a:gd name="T7" fmla="*/ 0 h 55"/>
                <a:gd name="T8" fmla="*/ 0 w 52"/>
                <a:gd name="T9" fmla="*/ 355711933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5"/>
                <a:gd name="T17" fmla="*/ 52 w 5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5">
                  <a:moveTo>
                    <a:pt x="0" y="38"/>
                  </a:moveTo>
                  <a:cubicBezTo>
                    <a:pt x="36" y="55"/>
                    <a:pt x="36" y="55"/>
                    <a:pt x="36" y="55"/>
                  </a:cubicBezTo>
                  <a:cubicBezTo>
                    <a:pt x="39" y="45"/>
                    <a:pt x="45" y="36"/>
                    <a:pt x="52" y="2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4" y="11"/>
                    <a:pt x="6" y="24"/>
                    <a:pt x="0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Freeform 422"/>
            <p:cNvSpPr>
              <a:spLocks noChangeArrowheads="1"/>
            </p:cNvSpPr>
            <p:nvPr/>
          </p:nvSpPr>
          <p:spPr bwMode="auto">
            <a:xfrm>
              <a:off x="2314575" y="1722437"/>
              <a:ext cx="146050" cy="161925"/>
            </a:xfrm>
            <a:custGeom>
              <a:avLst/>
              <a:gdLst>
                <a:gd name="T0" fmla="*/ 0 w 48"/>
                <a:gd name="T1" fmla="*/ 224021710 h 53"/>
                <a:gd name="T2" fmla="*/ 249967618 w 48"/>
                <a:gd name="T3" fmla="*/ 494711427 h 53"/>
                <a:gd name="T4" fmla="*/ 444387552 w 48"/>
                <a:gd name="T5" fmla="*/ 354698240 h 53"/>
                <a:gd name="T6" fmla="*/ 324033224 w 48"/>
                <a:gd name="T7" fmla="*/ 0 h 53"/>
                <a:gd name="T8" fmla="*/ 0 w 48"/>
                <a:gd name="T9" fmla="*/ 22402171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0" y="24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33" y="46"/>
                    <a:pt x="40" y="41"/>
                    <a:pt x="48" y="3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6"/>
                    <a:pt x="10" y="14"/>
                    <a:pt x="0" y="2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2" name="Freeform 423"/>
            <p:cNvSpPr>
              <a:spLocks noChangeArrowheads="1"/>
            </p:cNvSpPr>
            <p:nvPr/>
          </p:nvSpPr>
          <p:spPr bwMode="auto">
            <a:xfrm>
              <a:off x="2420938" y="1695450"/>
              <a:ext cx="133350" cy="142875"/>
            </a:xfrm>
            <a:custGeom>
              <a:avLst/>
              <a:gdLst>
                <a:gd name="T0" fmla="*/ 404141420 w 44"/>
                <a:gd name="T1" fmla="*/ 0 h 47"/>
                <a:gd name="T2" fmla="*/ 0 w 44"/>
                <a:gd name="T3" fmla="*/ 83168449 h 47"/>
                <a:gd name="T4" fmla="*/ 119405833 w 44"/>
                <a:gd name="T5" fmla="*/ 434324801 h 47"/>
                <a:gd name="T6" fmla="*/ 404141420 w 44"/>
                <a:gd name="T7" fmla="*/ 369638904 h 47"/>
                <a:gd name="T8" fmla="*/ 404141420 w 44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7"/>
                <a:gd name="T17" fmla="*/ 44 w 44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7">
                  <a:moveTo>
                    <a:pt x="44" y="0"/>
                  </a:moveTo>
                  <a:cubicBezTo>
                    <a:pt x="28" y="0"/>
                    <a:pt x="14" y="4"/>
                    <a:pt x="0" y="9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3" y="42"/>
                    <a:pt x="33" y="40"/>
                    <a:pt x="44" y="4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3" name="Freeform 424"/>
            <p:cNvSpPr>
              <a:spLocks noChangeArrowheads="1"/>
            </p:cNvSpPr>
            <p:nvPr/>
          </p:nvSpPr>
          <p:spPr bwMode="auto">
            <a:xfrm>
              <a:off x="2259013" y="2146300"/>
              <a:ext cx="161925" cy="163512"/>
            </a:xfrm>
            <a:custGeom>
              <a:avLst/>
              <a:gdLst>
                <a:gd name="T0" fmla="*/ 280026374 w 53"/>
                <a:gd name="T1" fmla="*/ 495114336 h 54"/>
                <a:gd name="T2" fmla="*/ 494711427 w 53"/>
                <a:gd name="T3" fmla="*/ 201713248 h 54"/>
                <a:gd name="T4" fmla="*/ 317360779 w 53"/>
                <a:gd name="T5" fmla="*/ 0 h 54"/>
                <a:gd name="T6" fmla="*/ 0 w 53"/>
                <a:gd name="T7" fmla="*/ 183375680 h 54"/>
                <a:gd name="T8" fmla="*/ 280026374 w 53"/>
                <a:gd name="T9" fmla="*/ 49511433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4"/>
                <a:gd name="T17" fmla="*/ 53 w 5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4">
                  <a:moveTo>
                    <a:pt x="30" y="54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45" y="16"/>
                    <a:pt x="39" y="8"/>
                    <a:pt x="34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33"/>
                    <a:pt x="18" y="45"/>
                    <a:pt x="30" y="5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4" name="Freeform 425"/>
            <p:cNvSpPr>
              <a:spLocks noChangeArrowheads="1"/>
            </p:cNvSpPr>
            <p:nvPr/>
          </p:nvSpPr>
          <p:spPr bwMode="auto">
            <a:xfrm>
              <a:off x="2487613" y="2249487"/>
              <a:ext cx="163513" cy="127000"/>
            </a:xfrm>
            <a:custGeom>
              <a:avLst/>
              <a:gdLst>
                <a:gd name="T0" fmla="*/ 495120392 w 54"/>
                <a:gd name="T1" fmla="*/ 338306833 h 42"/>
                <a:gd name="T2" fmla="*/ 394263151 w 54"/>
                <a:gd name="T3" fmla="*/ 0 h 42"/>
                <a:gd name="T4" fmla="*/ 201714482 w 54"/>
                <a:gd name="T5" fmla="*/ 27428976 h 42"/>
                <a:gd name="T6" fmla="*/ 119194921 w 54"/>
                <a:gd name="T7" fmla="*/ 18288000 h 42"/>
                <a:gd name="T8" fmla="*/ 0 w 54"/>
                <a:gd name="T9" fmla="*/ 365735810 h 42"/>
                <a:gd name="T10" fmla="*/ 201714482 w 54"/>
                <a:gd name="T11" fmla="*/ 384023810 h 42"/>
                <a:gd name="T12" fmla="*/ 495120392 w 54"/>
                <a:gd name="T13" fmla="*/ 338306833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2"/>
                <a:gd name="T23" fmla="*/ 54 w 5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2">
                  <a:moveTo>
                    <a:pt x="54" y="37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2"/>
                    <a:pt x="29" y="3"/>
                    <a:pt x="22" y="3"/>
                  </a:cubicBezTo>
                  <a:cubicBezTo>
                    <a:pt x="19" y="3"/>
                    <a:pt x="16" y="3"/>
                    <a:pt x="13" y="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7" y="41"/>
                    <a:pt x="14" y="42"/>
                    <a:pt x="22" y="42"/>
                  </a:cubicBezTo>
                  <a:cubicBezTo>
                    <a:pt x="33" y="42"/>
                    <a:pt x="44" y="41"/>
                    <a:pt x="54" y="3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5" name="Freeform 426"/>
            <p:cNvSpPr>
              <a:spLocks noChangeArrowheads="1"/>
            </p:cNvSpPr>
            <p:nvPr/>
          </p:nvSpPr>
          <p:spPr bwMode="auto">
            <a:xfrm>
              <a:off x="2617788" y="2190750"/>
              <a:ext cx="179388" cy="171450"/>
            </a:xfrm>
            <a:custGeom>
              <a:avLst/>
              <a:gdLst>
                <a:gd name="T0" fmla="*/ 277333848 w 59"/>
                <a:gd name="T1" fmla="*/ 0 h 56"/>
                <a:gd name="T2" fmla="*/ 0 w 59"/>
                <a:gd name="T3" fmla="*/ 178096749 h 56"/>
                <a:gd name="T4" fmla="*/ 101688672 w 59"/>
                <a:gd name="T5" fmla="*/ 524912545 h 56"/>
                <a:gd name="T6" fmla="*/ 545424653 w 59"/>
                <a:gd name="T7" fmla="*/ 253081631 h 56"/>
                <a:gd name="T8" fmla="*/ 277333848 w 59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6"/>
                <a:gd name="T17" fmla="*/ 59 w 5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6">
                  <a:moveTo>
                    <a:pt x="30" y="0"/>
                  </a:moveTo>
                  <a:cubicBezTo>
                    <a:pt x="22" y="9"/>
                    <a:pt x="12" y="15"/>
                    <a:pt x="0" y="19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30" y="51"/>
                    <a:pt x="46" y="41"/>
                    <a:pt x="59" y="2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" name="Freeform 427"/>
            <p:cNvSpPr>
              <a:spLocks noChangeArrowheads="1"/>
            </p:cNvSpPr>
            <p:nvPr/>
          </p:nvSpPr>
          <p:spPr bwMode="auto">
            <a:xfrm>
              <a:off x="2709863" y="2112962"/>
              <a:ext cx="166688" cy="160337"/>
            </a:xfrm>
            <a:custGeom>
              <a:avLst/>
              <a:gdLst>
                <a:gd name="T0" fmla="*/ 156147257 w 55"/>
                <a:gd name="T1" fmla="*/ 0 h 53"/>
                <a:gd name="T2" fmla="*/ 0 w 55"/>
                <a:gd name="T3" fmla="*/ 237952209 h 53"/>
                <a:gd name="T4" fmla="*/ 266367424 w 55"/>
                <a:gd name="T5" fmla="*/ 485055728 h 53"/>
                <a:gd name="T6" fmla="*/ 505179806 w 55"/>
                <a:gd name="T7" fmla="*/ 100670459 h 53"/>
                <a:gd name="T8" fmla="*/ 156147257 w 55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3"/>
                <a:gd name="T17" fmla="*/ 55 w 5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3">
                  <a:moveTo>
                    <a:pt x="17" y="0"/>
                  </a:moveTo>
                  <a:cubicBezTo>
                    <a:pt x="13" y="10"/>
                    <a:pt x="8" y="19"/>
                    <a:pt x="0" y="26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41" y="41"/>
                    <a:pt x="50" y="27"/>
                    <a:pt x="55" y="1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7" name="Freeform 428"/>
            <p:cNvSpPr>
              <a:spLocks noChangeArrowheads="1"/>
            </p:cNvSpPr>
            <p:nvPr/>
          </p:nvSpPr>
          <p:spPr bwMode="auto">
            <a:xfrm>
              <a:off x="2554288" y="1695450"/>
              <a:ext cx="192088" cy="146050"/>
            </a:xfrm>
            <a:custGeom>
              <a:avLst/>
              <a:gdLst>
                <a:gd name="T0" fmla="*/ 0 w 63"/>
                <a:gd name="T1" fmla="*/ 0 h 48"/>
                <a:gd name="T2" fmla="*/ 0 w 63"/>
                <a:gd name="T3" fmla="*/ 370321946 h 48"/>
                <a:gd name="T4" fmla="*/ 316082329 w 63"/>
                <a:gd name="T5" fmla="*/ 444387552 h 48"/>
                <a:gd name="T6" fmla="*/ 585679361 w 63"/>
                <a:gd name="T7" fmla="*/ 185160973 h 48"/>
                <a:gd name="T8" fmla="*/ 0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40"/>
                    <a:pt x="24" y="43"/>
                    <a:pt x="34" y="48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45" y="8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8" name="Oval 429"/>
            <p:cNvSpPr>
              <a:spLocks noChangeArrowheads="1"/>
            </p:cNvSpPr>
            <p:nvPr/>
          </p:nvSpPr>
          <p:spPr bwMode="auto">
            <a:xfrm>
              <a:off x="2514600" y="1741487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9" name="Oval 430"/>
            <p:cNvSpPr>
              <a:spLocks noChangeArrowheads="1"/>
            </p:cNvSpPr>
            <p:nvPr/>
          </p:nvSpPr>
          <p:spPr bwMode="auto">
            <a:xfrm>
              <a:off x="1514475" y="1974850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0" name="Oval 431"/>
            <p:cNvSpPr>
              <a:spLocks noChangeArrowheads="1"/>
            </p:cNvSpPr>
            <p:nvPr/>
          </p:nvSpPr>
          <p:spPr bwMode="auto">
            <a:xfrm>
              <a:off x="1335088" y="1997075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1" name="Oval 432"/>
            <p:cNvSpPr>
              <a:spLocks noChangeArrowheads="1"/>
            </p:cNvSpPr>
            <p:nvPr/>
          </p:nvSpPr>
          <p:spPr bwMode="auto">
            <a:xfrm>
              <a:off x="1222375" y="2087562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2" name="Oval 433"/>
            <p:cNvSpPr>
              <a:spLocks noChangeArrowheads="1"/>
            </p:cNvSpPr>
            <p:nvPr/>
          </p:nvSpPr>
          <p:spPr bwMode="auto">
            <a:xfrm>
              <a:off x="1162050" y="2230437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3" name="Oval 434"/>
            <p:cNvSpPr>
              <a:spLocks noChangeArrowheads="1"/>
            </p:cNvSpPr>
            <p:nvPr/>
          </p:nvSpPr>
          <p:spPr bwMode="auto">
            <a:xfrm>
              <a:off x="1201738" y="2365375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4" name="Oval 435"/>
            <p:cNvSpPr>
              <a:spLocks noChangeArrowheads="1"/>
            </p:cNvSpPr>
            <p:nvPr/>
          </p:nvSpPr>
          <p:spPr bwMode="auto">
            <a:xfrm>
              <a:off x="1298575" y="2486025"/>
              <a:ext cx="30163" cy="28575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5" name="Oval 436"/>
            <p:cNvSpPr>
              <a:spLocks noChangeArrowheads="1"/>
            </p:cNvSpPr>
            <p:nvPr/>
          </p:nvSpPr>
          <p:spPr bwMode="auto">
            <a:xfrm>
              <a:off x="1441450" y="2522537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6" name="Oval 437"/>
            <p:cNvSpPr>
              <a:spLocks noChangeArrowheads="1"/>
            </p:cNvSpPr>
            <p:nvPr/>
          </p:nvSpPr>
          <p:spPr bwMode="auto">
            <a:xfrm>
              <a:off x="1604963" y="2478087"/>
              <a:ext cx="31750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7" name="Oval 438"/>
            <p:cNvSpPr>
              <a:spLocks noChangeArrowheads="1"/>
            </p:cNvSpPr>
            <p:nvPr/>
          </p:nvSpPr>
          <p:spPr bwMode="auto">
            <a:xfrm>
              <a:off x="1703388" y="2349500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8" name="Oval 439"/>
            <p:cNvSpPr>
              <a:spLocks noChangeArrowheads="1"/>
            </p:cNvSpPr>
            <p:nvPr/>
          </p:nvSpPr>
          <p:spPr bwMode="auto">
            <a:xfrm>
              <a:off x="1733550" y="2190750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9" name="Oval 440"/>
            <p:cNvSpPr>
              <a:spLocks noChangeArrowheads="1"/>
            </p:cNvSpPr>
            <p:nvPr/>
          </p:nvSpPr>
          <p:spPr bwMode="auto">
            <a:xfrm>
              <a:off x="1641475" y="2041525"/>
              <a:ext cx="31750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0" name="Oval 441"/>
            <p:cNvSpPr>
              <a:spLocks noChangeArrowheads="1"/>
            </p:cNvSpPr>
            <p:nvPr/>
          </p:nvSpPr>
          <p:spPr bwMode="auto">
            <a:xfrm>
              <a:off x="2657475" y="1771650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442"/>
            <p:cNvSpPr>
              <a:spLocks noChangeArrowheads="1"/>
            </p:cNvSpPr>
            <p:nvPr/>
          </p:nvSpPr>
          <p:spPr bwMode="auto">
            <a:xfrm>
              <a:off x="2770188" y="1878012"/>
              <a:ext cx="30163" cy="26987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Oval 443"/>
            <p:cNvSpPr>
              <a:spLocks noChangeArrowheads="1"/>
            </p:cNvSpPr>
            <p:nvPr/>
          </p:nvSpPr>
          <p:spPr bwMode="auto">
            <a:xfrm>
              <a:off x="2809875" y="2036762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3" name="Oval 444"/>
            <p:cNvSpPr>
              <a:spLocks noChangeArrowheads="1"/>
            </p:cNvSpPr>
            <p:nvPr/>
          </p:nvSpPr>
          <p:spPr bwMode="auto">
            <a:xfrm>
              <a:off x="2763838" y="2197100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4" name="Oval 445"/>
            <p:cNvSpPr>
              <a:spLocks noChangeArrowheads="1"/>
            </p:cNvSpPr>
            <p:nvPr/>
          </p:nvSpPr>
          <p:spPr bwMode="auto">
            <a:xfrm>
              <a:off x="2638425" y="2282825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5" name="Oval 446"/>
            <p:cNvSpPr>
              <a:spLocks noChangeArrowheads="1"/>
            </p:cNvSpPr>
            <p:nvPr/>
          </p:nvSpPr>
          <p:spPr bwMode="auto">
            <a:xfrm>
              <a:off x="2484438" y="2303462"/>
              <a:ext cx="30163" cy="28575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6" name="Oval 447"/>
            <p:cNvSpPr>
              <a:spLocks noChangeArrowheads="1"/>
            </p:cNvSpPr>
            <p:nvPr/>
          </p:nvSpPr>
          <p:spPr bwMode="auto">
            <a:xfrm>
              <a:off x="2332038" y="2203450"/>
              <a:ext cx="30163" cy="26987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7" name="Oval 448"/>
            <p:cNvSpPr>
              <a:spLocks noChangeArrowheads="1"/>
            </p:cNvSpPr>
            <p:nvPr/>
          </p:nvSpPr>
          <p:spPr bwMode="auto">
            <a:xfrm>
              <a:off x="2262188" y="2036762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8" name="Oval 449"/>
            <p:cNvSpPr>
              <a:spLocks noChangeArrowheads="1"/>
            </p:cNvSpPr>
            <p:nvPr/>
          </p:nvSpPr>
          <p:spPr bwMode="auto">
            <a:xfrm>
              <a:off x="2282825" y="1911350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9" name="Oval 450"/>
            <p:cNvSpPr>
              <a:spLocks noChangeArrowheads="1"/>
            </p:cNvSpPr>
            <p:nvPr/>
          </p:nvSpPr>
          <p:spPr bwMode="auto">
            <a:xfrm>
              <a:off x="2392363" y="1795462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451"/>
            <p:cNvSpPr>
              <a:spLocks noChangeArrowheads="1"/>
            </p:cNvSpPr>
            <p:nvPr/>
          </p:nvSpPr>
          <p:spPr bwMode="auto">
            <a:xfrm>
              <a:off x="2405063" y="1135062"/>
              <a:ext cx="36513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452"/>
            <p:cNvSpPr>
              <a:spLocks noChangeArrowheads="1"/>
            </p:cNvSpPr>
            <p:nvPr/>
          </p:nvSpPr>
          <p:spPr bwMode="auto">
            <a:xfrm>
              <a:off x="2590800" y="1079500"/>
              <a:ext cx="39688" cy="39687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Oval 453"/>
            <p:cNvSpPr>
              <a:spLocks noChangeArrowheads="1"/>
            </p:cNvSpPr>
            <p:nvPr/>
          </p:nvSpPr>
          <p:spPr bwMode="auto">
            <a:xfrm>
              <a:off x="2784475" y="992187"/>
              <a:ext cx="39688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3" name="Oval 454"/>
            <p:cNvSpPr>
              <a:spLocks noChangeArrowheads="1"/>
            </p:cNvSpPr>
            <p:nvPr/>
          </p:nvSpPr>
          <p:spPr bwMode="auto">
            <a:xfrm>
              <a:off x="2967038" y="900112"/>
              <a:ext cx="36513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4" name="Oval 455"/>
            <p:cNvSpPr>
              <a:spLocks noChangeArrowheads="1"/>
            </p:cNvSpPr>
            <p:nvPr/>
          </p:nvSpPr>
          <p:spPr bwMode="auto">
            <a:xfrm>
              <a:off x="2544763" y="1304925"/>
              <a:ext cx="39688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456"/>
            <p:cNvSpPr>
              <a:spLocks noChangeArrowheads="1"/>
            </p:cNvSpPr>
            <p:nvPr/>
          </p:nvSpPr>
          <p:spPr bwMode="auto">
            <a:xfrm>
              <a:off x="2747963" y="1238250"/>
              <a:ext cx="36513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Oval 457"/>
            <p:cNvSpPr>
              <a:spLocks noChangeArrowheads="1"/>
            </p:cNvSpPr>
            <p:nvPr/>
          </p:nvSpPr>
          <p:spPr bwMode="auto">
            <a:xfrm>
              <a:off x="2913063" y="1162050"/>
              <a:ext cx="39688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7" name="Oval 458"/>
            <p:cNvSpPr>
              <a:spLocks noChangeArrowheads="1"/>
            </p:cNvSpPr>
            <p:nvPr/>
          </p:nvSpPr>
          <p:spPr bwMode="auto">
            <a:xfrm>
              <a:off x="3049588" y="1074737"/>
              <a:ext cx="36513" cy="36512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8" name="Oval 459"/>
            <p:cNvSpPr>
              <a:spLocks noChangeArrowheads="1"/>
            </p:cNvSpPr>
            <p:nvPr/>
          </p:nvSpPr>
          <p:spPr bwMode="auto">
            <a:xfrm>
              <a:off x="2657475" y="1487487"/>
              <a:ext cx="39688" cy="36512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9" name="Oval 460"/>
            <p:cNvSpPr>
              <a:spLocks noChangeArrowheads="1"/>
            </p:cNvSpPr>
            <p:nvPr/>
          </p:nvSpPr>
          <p:spPr bwMode="auto">
            <a:xfrm>
              <a:off x="2840038" y="1397000"/>
              <a:ext cx="36513" cy="36512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0" name="Oval 461"/>
            <p:cNvSpPr>
              <a:spLocks noChangeArrowheads="1"/>
            </p:cNvSpPr>
            <p:nvPr/>
          </p:nvSpPr>
          <p:spPr bwMode="auto">
            <a:xfrm>
              <a:off x="2982913" y="1320800"/>
              <a:ext cx="36513" cy="39687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1" name="Oval 462"/>
            <p:cNvSpPr>
              <a:spLocks noChangeArrowheads="1"/>
            </p:cNvSpPr>
            <p:nvPr/>
          </p:nvSpPr>
          <p:spPr bwMode="auto">
            <a:xfrm>
              <a:off x="2794000" y="1616075"/>
              <a:ext cx="36513" cy="36512"/>
            </a:xfrm>
            <a:prstGeom prst="ellipse">
              <a:avLst/>
            </a:prstGeom>
            <a:solidFill>
              <a:srgbClr val="B6D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2" name="Oval 463"/>
            <p:cNvSpPr>
              <a:spLocks noChangeArrowheads="1"/>
            </p:cNvSpPr>
            <p:nvPr/>
          </p:nvSpPr>
          <p:spPr bwMode="auto">
            <a:xfrm>
              <a:off x="2936875" y="1539875"/>
              <a:ext cx="36513" cy="36512"/>
            </a:xfrm>
            <a:prstGeom prst="ellipse">
              <a:avLst/>
            </a:prstGeom>
            <a:solidFill>
              <a:srgbClr val="B6D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3" name="Oval 464"/>
            <p:cNvSpPr>
              <a:spLocks noChangeArrowheads="1"/>
            </p:cNvSpPr>
            <p:nvPr/>
          </p:nvSpPr>
          <p:spPr bwMode="auto">
            <a:xfrm>
              <a:off x="2890838" y="1749425"/>
              <a:ext cx="36513" cy="36512"/>
            </a:xfrm>
            <a:prstGeom prst="ellipse">
              <a:avLst/>
            </a:prstGeom>
            <a:solidFill>
              <a:srgbClr val="FF4C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pic>
        <p:nvPicPr>
          <p:cNvPr id="314" name="图片 7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5784">
            <a:off x="11414125" y="425450"/>
            <a:ext cx="2936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5" name="Group 316"/>
          <p:cNvGrpSpPr/>
          <p:nvPr/>
        </p:nvGrpSpPr>
        <p:grpSpPr bwMode="auto">
          <a:xfrm>
            <a:off x="1677988" y="165100"/>
            <a:ext cx="744537" cy="619125"/>
            <a:chOff x="0" y="0"/>
            <a:chExt cx="992187" cy="823912"/>
          </a:xfrm>
        </p:grpSpPr>
        <p:sp>
          <p:nvSpPr>
            <p:cNvPr id="316" name="Freeform 321"/>
            <p:cNvSpPr>
              <a:spLocks noChangeArrowheads="1"/>
            </p:cNvSpPr>
            <p:nvPr/>
          </p:nvSpPr>
          <p:spPr bwMode="auto">
            <a:xfrm>
              <a:off x="0" y="95250"/>
              <a:ext cx="706438" cy="728662"/>
            </a:xfrm>
            <a:custGeom>
              <a:avLst/>
              <a:gdLst>
                <a:gd name="T0" fmla="*/ 1369632976 w 188"/>
                <a:gd name="T1" fmla="*/ 0 h 193"/>
                <a:gd name="T2" fmla="*/ 0 w 188"/>
                <a:gd name="T3" fmla="*/ 1382641808 h 193"/>
                <a:gd name="T4" fmla="*/ 1369632976 w 188"/>
                <a:gd name="T5" fmla="*/ 2147483647 h 193"/>
                <a:gd name="T6" fmla="*/ 2147483647 w 188"/>
                <a:gd name="T7" fmla="*/ 1781752261 h 193"/>
                <a:gd name="T8" fmla="*/ 1609671590 w 188"/>
                <a:gd name="T9" fmla="*/ 712703170 h 193"/>
                <a:gd name="T10" fmla="*/ 1807350228 w 188"/>
                <a:gd name="T11" fmla="*/ 85525286 h 193"/>
                <a:gd name="T12" fmla="*/ 1369632976 w 188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8"/>
                <a:gd name="T22" fmla="*/ 0 h 193"/>
                <a:gd name="T23" fmla="*/ 188 w 188"/>
                <a:gd name="T24" fmla="*/ 193 h 1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8" h="193">
                  <a:moveTo>
                    <a:pt x="97" y="0"/>
                  </a:moveTo>
                  <a:cubicBezTo>
                    <a:pt x="44" y="0"/>
                    <a:pt x="0" y="43"/>
                    <a:pt x="0" y="97"/>
                  </a:cubicBezTo>
                  <a:cubicBezTo>
                    <a:pt x="0" y="150"/>
                    <a:pt x="44" y="193"/>
                    <a:pt x="97" y="193"/>
                  </a:cubicBezTo>
                  <a:cubicBezTo>
                    <a:pt x="140" y="193"/>
                    <a:pt x="176" y="164"/>
                    <a:pt x="188" y="125"/>
                  </a:cubicBezTo>
                  <a:cubicBezTo>
                    <a:pt x="147" y="125"/>
                    <a:pt x="114" y="91"/>
                    <a:pt x="114" y="50"/>
                  </a:cubicBezTo>
                  <a:cubicBezTo>
                    <a:pt x="114" y="33"/>
                    <a:pt x="119" y="18"/>
                    <a:pt x="128" y="6"/>
                  </a:cubicBezTo>
                  <a:cubicBezTo>
                    <a:pt x="118" y="2"/>
                    <a:pt x="108" y="0"/>
                    <a:pt x="97" y="0"/>
                  </a:cubicBezTo>
                </a:path>
              </a:pathLst>
            </a:custGeom>
            <a:solidFill>
              <a:srgbClr val="B2E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22"/>
            <p:cNvSpPr>
              <a:spLocks noChangeArrowheads="1"/>
            </p:cNvSpPr>
            <p:nvPr/>
          </p:nvSpPr>
          <p:spPr bwMode="auto">
            <a:xfrm>
              <a:off x="481012" y="0"/>
              <a:ext cx="511175" cy="566737"/>
            </a:xfrm>
            <a:custGeom>
              <a:avLst/>
              <a:gdLst>
                <a:gd name="T0" fmla="*/ 861769636 w 136"/>
                <a:gd name="T1" fmla="*/ 0 h 150"/>
                <a:gd name="T2" fmla="*/ 0 w 136"/>
                <a:gd name="T3" fmla="*/ 442530919 h 150"/>
                <a:gd name="T4" fmla="*/ 918280784 w 136"/>
                <a:gd name="T5" fmla="*/ 1741567688 h 150"/>
                <a:gd name="T6" fmla="*/ 847640909 w 136"/>
                <a:gd name="T7" fmla="*/ 2141272181 h 150"/>
                <a:gd name="T8" fmla="*/ 861769636 w 136"/>
                <a:gd name="T9" fmla="*/ 2141272181 h 150"/>
                <a:gd name="T10" fmla="*/ 1921322652 w 136"/>
                <a:gd name="T11" fmla="*/ 1070637980 h 150"/>
                <a:gd name="T12" fmla="*/ 861769636 w 136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"/>
                <a:gd name="T22" fmla="*/ 0 h 150"/>
                <a:gd name="T23" fmla="*/ 136 w 13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" h="150">
                  <a:moveTo>
                    <a:pt x="61" y="0"/>
                  </a:moveTo>
                  <a:cubicBezTo>
                    <a:pt x="36" y="0"/>
                    <a:pt x="14" y="12"/>
                    <a:pt x="0" y="31"/>
                  </a:cubicBezTo>
                  <a:cubicBezTo>
                    <a:pt x="38" y="44"/>
                    <a:pt x="65" y="79"/>
                    <a:pt x="65" y="122"/>
                  </a:cubicBezTo>
                  <a:cubicBezTo>
                    <a:pt x="65" y="131"/>
                    <a:pt x="63" y="141"/>
                    <a:pt x="60" y="150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102" y="150"/>
                    <a:pt x="136" y="116"/>
                    <a:pt x="136" y="75"/>
                  </a:cubicBezTo>
                  <a:cubicBezTo>
                    <a:pt x="136" y="33"/>
                    <a:pt x="102" y="0"/>
                    <a:pt x="61" y="0"/>
                  </a:cubicBezTo>
                </a:path>
              </a:pathLst>
            </a:custGeom>
            <a:solidFill>
              <a:srgbClr val="CEC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Freeform 323"/>
            <p:cNvSpPr>
              <a:spLocks noChangeArrowheads="1"/>
            </p:cNvSpPr>
            <p:nvPr/>
          </p:nvSpPr>
          <p:spPr bwMode="auto">
            <a:xfrm>
              <a:off x="428625" y="117475"/>
              <a:ext cx="296863" cy="449262"/>
            </a:xfrm>
            <a:custGeom>
              <a:avLst/>
              <a:gdLst>
                <a:gd name="T0" fmla="*/ 197691969 w 79"/>
                <a:gd name="T1" fmla="*/ 0 h 119"/>
                <a:gd name="T2" fmla="*/ 0 w 79"/>
                <a:gd name="T3" fmla="*/ 627131999 h 119"/>
                <a:gd name="T4" fmla="*/ 1044935213 w 79"/>
                <a:gd name="T5" fmla="*/ 1696103737 h 119"/>
                <a:gd name="T6" fmla="*/ 1115539757 w 79"/>
                <a:gd name="T7" fmla="*/ 1297019394 h 119"/>
                <a:gd name="T8" fmla="*/ 197691969 w 79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9"/>
                <a:gd name="T17" fmla="*/ 79 w 79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9">
                  <a:moveTo>
                    <a:pt x="14" y="0"/>
                  </a:moveTo>
                  <a:cubicBezTo>
                    <a:pt x="5" y="12"/>
                    <a:pt x="0" y="27"/>
                    <a:pt x="0" y="44"/>
                  </a:cubicBezTo>
                  <a:cubicBezTo>
                    <a:pt x="0" y="85"/>
                    <a:pt x="33" y="119"/>
                    <a:pt x="74" y="119"/>
                  </a:cubicBezTo>
                  <a:cubicBezTo>
                    <a:pt x="77" y="110"/>
                    <a:pt x="79" y="100"/>
                    <a:pt x="79" y="91"/>
                  </a:cubicBezTo>
                  <a:cubicBezTo>
                    <a:pt x="79" y="48"/>
                    <a:pt x="52" y="13"/>
                    <a:pt x="14" y="0"/>
                  </a:cubicBezTo>
                </a:path>
              </a:pathLst>
            </a:custGeom>
            <a:solidFill>
              <a:srgbClr val="A5B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9" name="Group 320"/>
          <p:cNvGrpSpPr/>
          <p:nvPr/>
        </p:nvGrpSpPr>
        <p:grpSpPr bwMode="auto">
          <a:xfrm>
            <a:off x="50800" y="307975"/>
            <a:ext cx="693738" cy="609600"/>
            <a:chOff x="0" y="0"/>
            <a:chExt cx="923925" cy="811212"/>
          </a:xfrm>
        </p:grpSpPr>
        <p:sp>
          <p:nvSpPr>
            <p:cNvPr id="320" name="Freeform 318"/>
            <p:cNvSpPr>
              <a:spLocks noChangeArrowheads="1"/>
            </p:cNvSpPr>
            <p:nvPr/>
          </p:nvSpPr>
          <p:spPr bwMode="auto">
            <a:xfrm>
              <a:off x="0" y="14287"/>
              <a:ext cx="601663" cy="630237"/>
            </a:xfrm>
            <a:custGeom>
              <a:avLst/>
              <a:gdLst>
                <a:gd name="T0" fmla="*/ 1173667774 w 160"/>
                <a:gd name="T1" fmla="*/ 0 h 167"/>
                <a:gd name="T2" fmla="*/ 0 w 160"/>
                <a:gd name="T3" fmla="*/ 1196337007 h 167"/>
                <a:gd name="T4" fmla="*/ 1173667774 w 160"/>
                <a:gd name="T5" fmla="*/ 2147483647 h 167"/>
                <a:gd name="T6" fmla="*/ 2147483647 w 160"/>
                <a:gd name="T7" fmla="*/ 1666327759 h 167"/>
                <a:gd name="T8" fmla="*/ 1711009239 w 160"/>
                <a:gd name="T9" fmla="*/ 840287067 h 167"/>
                <a:gd name="T10" fmla="*/ 1908975168 w 160"/>
                <a:gd name="T11" fmla="*/ 270601879 h 167"/>
                <a:gd name="T12" fmla="*/ 1173667774 w 160"/>
                <a:gd name="T13" fmla="*/ 0 h 1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67"/>
                <a:gd name="T23" fmla="*/ 160 w 160"/>
                <a:gd name="T24" fmla="*/ 167 h 1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67">
                  <a:moveTo>
                    <a:pt x="83" y="0"/>
                  </a:moveTo>
                  <a:cubicBezTo>
                    <a:pt x="37" y="0"/>
                    <a:pt x="0" y="38"/>
                    <a:pt x="0" y="84"/>
                  </a:cubicBezTo>
                  <a:cubicBezTo>
                    <a:pt x="0" y="130"/>
                    <a:pt x="37" y="167"/>
                    <a:pt x="83" y="167"/>
                  </a:cubicBezTo>
                  <a:cubicBezTo>
                    <a:pt x="118" y="167"/>
                    <a:pt x="147" y="147"/>
                    <a:pt x="160" y="117"/>
                  </a:cubicBezTo>
                  <a:cubicBezTo>
                    <a:pt x="137" y="108"/>
                    <a:pt x="121" y="85"/>
                    <a:pt x="121" y="59"/>
                  </a:cubicBezTo>
                  <a:cubicBezTo>
                    <a:pt x="121" y="43"/>
                    <a:pt x="126" y="29"/>
                    <a:pt x="135" y="19"/>
                  </a:cubicBezTo>
                  <a:cubicBezTo>
                    <a:pt x="121" y="7"/>
                    <a:pt x="103" y="0"/>
                    <a:pt x="83" y="0"/>
                  </a:cubicBezTo>
                </a:path>
              </a:pathLst>
            </a:custGeom>
            <a:solidFill>
              <a:srgbClr val="FFE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319"/>
            <p:cNvSpPr>
              <a:spLocks noChangeArrowheads="1"/>
            </p:cNvSpPr>
            <p:nvPr/>
          </p:nvSpPr>
          <p:spPr bwMode="auto">
            <a:xfrm>
              <a:off x="508000" y="0"/>
              <a:ext cx="415925" cy="471487"/>
            </a:xfrm>
            <a:custGeom>
              <a:avLst/>
              <a:gdLst>
                <a:gd name="T0" fmla="*/ 687988662 w 111"/>
                <a:gd name="T1" fmla="*/ 0 h 125"/>
                <a:gd name="T2" fmla="*/ 0 w 111"/>
                <a:gd name="T3" fmla="*/ 327227066 h 125"/>
                <a:gd name="T4" fmla="*/ 449296424 w 111"/>
                <a:gd name="T5" fmla="*/ 1251994124 h 125"/>
                <a:gd name="T6" fmla="*/ 351014470 w 111"/>
                <a:gd name="T7" fmla="*/ 1721489563 h 125"/>
                <a:gd name="T8" fmla="*/ 687988662 w 111"/>
                <a:gd name="T9" fmla="*/ 1778399929 h 125"/>
                <a:gd name="T10" fmla="*/ 1558500952 w 111"/>
                <a:gd name="T11" fmla="*/ 896311875 h 125"/>
                <a:gd name="T12" fmla="*/ 687988662 w 111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125"/>
                <a:gd name="T23" fmla="*/ 111 w 111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125">
                  <a:moveTo>
                    <a:pt x="49" y="0"/>
                  </a:moveTo>
                  <a:cubicBezTo>
                    <a:pt x="29" y="0"/>
                    <a:pt x="12" y="9"/>
                    <a:pt x="0" y="23"/>
                  </a:cubicBezTo>
                  <a:cubicBezTo>
                    <a:pt x="20" y="38"/>
                    <a:pt x="32" y="61"/>
                    <a:pt x="32" y="88"/>
                  </a:cubicBezTo>
                  <a:cubicBezTo>
                    <a:pt x="32" y="100"/>
                    <a:pt x="29" y="111"/>
                    <a:pt x="25" y="121"/>
                  </a:cubicBezTo>
                  <a:cubicBezTo>
                    <a:pt x="32" y="124"/>
                    <a:pt x="40" y="125"/>
                    <a:pt x="49" y="125"/>
                  </a:cubicBezTo>
                  <a:cubicBezTo>
                    <a:pt x="83" y="125"/>
                    <a:pt x="111" y="97"/>
                    <a:pt x="111" y="63"/>
                  </a:cubicBezTo>
                  <a:cubicBezTo>
                    <a:pt x="111" y="28"/>
                    <a:pt x="83" y="0"/>
                    <a:pt x="49" y="0"/>
                  </a:cubicBezTo>
                </a:path>
              </a:pathLst>
            </a:custGeom>
            <a:solidFill>
              <a:srgbClr val="DE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320"/>
            <p:cNvSpPr>
              <a:spLocks noChangeArrowheads="1"/>
            </p:cNvSpPr>
            <p:nvPr/>
          </p:nvSpPr>
          <p:spPr bwMode="auto">
            <a:xfrm>
              <a:off x="455613" y="85725"/>
              <a:ext cx="171450" cy="371475"/>
            </a:xfrm>
            <a:custGeom>
              <a:avLst/>
              <a:gdLst>
                <a:gd name="T0" fmla="*/ 194483935 w 46"/>
                <a:gd name="T1" fmla="*/ 0 h 98"/>
                <a:gd name="T2" fmla="*/ 0 w 46"/>
                <a:gd name="T3" fmla="*/ 574732474 h 98"/>
                <a:gd name="T4" fmla="*/ 541782000 w 46"/>
                <a:gd name="T5" fmla="*/ 1408098731 h 98"/>
                <a:gd name="T6" fmla="*/ 639023967 w 46"/>
                <a:gd name="T7" fmla="*/ 933941218 h 98"/>
                <a:gd name="T8" fmla="*/ 194483935 w 46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98"/>
                <a:gd name="T17" fmla="*/ 46 w 46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98">
                  <a:moveTo>
                    <a:pt x="14" y="0"/>
                  </a:moveTo>
                  <a:cubicBezTo>
                    <a:pt x="5" y="10"/>
                    <a:pt x="0" y="24"/>
                    <a:pt x="0" y="40"/>
                  </a:cubicBezTo>
                  <a:cubicBezTo>
                    <a:pt x="0" y="66"/>
                    <a:pt x="16" y="89"/>
                    <a:pt x="39" y="98"/>
                  </a:cubicBezTo>
                  <a:cubicBezTo>
                    <a:pt x="43" y="88"/>
                    <a:pt x="46" y="77"/>
                    <a:pt x="46" y="65"/>
                  </a:cubicBezTo>
                  <a:cubicBezTo>
                    <a:pt x="46" y="38"/>
                    <a:pt x="34" y="15"/>
                    <a:pt x="14" y="0"/>
                  </a:cubicBezTo>
                </a:path>
              </a:pathLst>
            </a:custGeom>
            <a:solidFill>
              <a:srgbClr val="DED1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Oval 325"/>
            <p:cNvSpPr>
              <a:spLocks noChangeArrowheads="1"/>
            </p:cNvSpPr>
            <p:nvPr/>
          </p:nvSpPr>
          <p:spPr bwMode="auto">
            <a:xfrm>
              <a:off x="57150" y="649287"/>
              <a:ext cx="161925" cy="161925"/>
            </a:xfrm>
            <a:prstGeom prst="ellipse">
              <a:avLst/>
            </a:prstGeom>
            <a:solidFill>
              <a:srgbClr val="F8E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324" name="Group 325"/>
          <p:cNvGrpSpPr/>
          <p:nvPr/>
        </p:nvGrpSpPr>
        <p:grpSpPr bwMode="auto">
          <a:xfrm>
            <a:off x="9925050" y="657225"/>
            <a:ext cx="730250" cy="549275"/>
            <a:chOff x="0" y="0"/>
            <a:chExt cx="742950" cy="558800"/>
          </a:xfrm>
        </p:grpSpPr>
        <p:sp>
          <p:nvSpPr>
            <p:cNvPr id="325" name="Freeform 327"/>
            <p:cNvSpPr>
              <a:spLocks noChangeArrowheads="1"/>
            </p:cNvSpPr>
            <p:nvPr/>
          </p:nvSpPr>
          <p:spPr bwMode="auto">
            <a:xfrm>
              <a:off x="0" y="0"/>
              <a:ext cx="541338" cy="558800"/>
            </a:xfrm>
            <a:custGeom>
              <a:avLst/>
              <a:gdLst>
                <a:gd name="T0" fmla="*/ 1045789830 w 144"/>
                <a:gd name="T1" fmla="*/ 0 h 148"/>
                <a:gd name="T2" fmla="*/ 0 w 144"/>
                <a:gd name="T3" fmla="*/ 1054923784 h 148"/>
                <a:gd name="T4" fmla="*/ 1045789830 w 144"/>
                <a:gd name="T5" fmla="*/ 2109847568 h 148"/>
                <a:gd name="T6" fmla="*/ 2035047432 w 144"/>
                <a:gd name="T7" fmla="*/ 1397060411 h 148"/>
                <a:gd name="T8" fmla="*/ 1681741683 w 144"/>
                <a:gd name="T9" fmla="*/ 869598519 h 148"/>
                <a:gd name="T10" fmla="*/ 1893724381 w 144"/>
                <a:gd name="T11" fmla="*/ 427670784 h 148"/>
                <a:gd name="T12" fmla="*/ 1045789830 w 144"/>
                <a:gd name="T13" fmla="*/ 0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148"/>
                <a:gd name="T23" fmla="*/ 144 w 144"/>
                <a:gd name="T24" fmla="*/ 148 h 1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148">
                  <a:moveTo>
                    <a:pt x="74" y="0"/>
                  </a:moveTo>
                  <a:cubicBezTo>
                    <a:pt x="33" y="0"/>
                    <a:pt x="0" y="33"/>
                    <a:pt x="0" y="74"/>
                  </a:cubicBezTo>
                  <a:cubicBezTo>
                    <a:pt x="0" y="115"/>
                    <a:pt x="33" y="148"/>
                    <a:pt x="74" y="148"/>
                  </a:cubicBezTo>
                  <a:cubicBezTo>
                    <a:pt x="106" y="148"/>
                    <a:pt x="134" y="127"/>
                    <a:pt x="144" y="98"/>
                  </a:cubicBezTo>
                  <a:cubicBezTo>
                    <a:pt x="129" y="93"/>
                    <a:pt x="119" y="78"/>
                    <a:pt x="119" y="61"/>
                  </a:cubicBezTo>
                  <a:cubicBezTo>
                    <a:pt x="119" y="49"/>
                    <a:pt x="125" y="38"/>
                    <a:pt x="134" y="30"/>
                  </a:cubicBezTo>
                  <a:cubicBezTo>
                    <a:pt x="120" y="12"/>
                    <a:pt x="99" y="0"/>
                    <a:pt x="74" y="0"/>
                  </a:cubicBezTo>
                </a:path>
              </a:pathLst>
            </a:custGeom>
            <a:solidFill>
              <a:srgbClr val="D7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328"/>
            <p:cNvSpPr>
              <a:spLocks noChangeArrowheads="1"/>
            </p:cNvSpPr>
            <p:nvPr/>
          </p:nvSpPr>
          <p:spPr bwMode="auto">
            <a:xfrm>
              <a:off x="503237" y="84137"/>
              <a:ext cx="239713" cy="296862"/>
            </a:xfrm>
            <a:custGeom>
              <a:avLst/>
              <a:gdLst>
                <a:gd name="T0" fmla="*/ 350722592 w 64"/>
                <a:gd name="T1" fmla="*/ 0 h 79"/>
                <a:gd name="T2" fmla="*/ 0 w 64"/>
                <a:gd name="T3" fmla="*/ 112965385 h 79"/>
                <a:gd name="T4" fmla="*/ 196403603 w 64"/>
                <a:gd name="T5" fmla="*/ 734275005 h 79"/>
                <a:gd name="T6" fmla="*/ 140288288 w 64"/>
                <a:gd name="T7" fmla="*/ 1073171161 h 79"/>
                <a:gd name="T8" fmla="*/ 350722592 w 64"/>
                <a:gd name="T9" fmla="*/ 1115532241 h 79"/>
                <a:gd name="T10" fmla="*/ 897848787 w 64"/>
                <a:gd name="T11" fmla="*/ 550705314 h 79"/>
                <a:gd name="T12" fmla="*/ 350722592 w 64"/>
                <a:gd name="T13" fmla="*/ 0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9"/>
                <a:gd name="T23" fmla="*/ 64 w 64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9">
                  <a:moveTo>
                    <a:pt x="25" y="0"/>
                  </a:moveTo>
                  <a:cubicBezTo>
                    <a:pt x="15" y="0"/>
                    <a:pt x="7" y="3"/>
                    <a:pt x="0" y="8"/>
                  </a:cubicBezTo>
                  <a:cubicBezTo>
                    <a:pt x="9" y="21"/>
                    <a:pt x="14" y="36"/>
                    <a:pt x="14" y="52"/>
                  </a:cubicBezTo>
                  <a:cubicBezTo>
                    <a:pt x="14" y="61"/>
                    <a:pt x="13" y="69"/>
                    <a:pt x="10" y="76"/>
                  </a:cubicBezTo>
                  <a:cubicBezTo>
                    <a:pt x="15" y="78"/>
                    <a:pt x="19" y="79"/>
                    <a:pt x="25" y="79"/>
                  </a:cubicBezTo>
                  <a:cubicBezTo>
                    <a:pt x="47" y="79"/>
                    <a:pt x="64" y="61"/>
                    <a:pt x="64" y="39"/>
                  </a:cubicBezTo>
                  <a:cubicBezTo>
                    <a:pt x="64" y="17"/>
                    <a:pt x="47" y="0"/>
                    <a:pt x="25" y="0"/>
                  </a:cubicBezTo>
                </a:path>
              </a:pathLst>
            </a:custGeom>
            <a:solidFill>
              <a:srgbClr val="EF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Freeform 329"/>
            <p:cNvSpPr>
              <a:spLocks noChangeArrowheads="1"/>
            </p:cNvSpPr>
            <p:nvPr/>
          </p:nvSpPr>
          <p:spPr bwMode="auto">
            <a:xfrm>
              <a:off x="447675" y="114300"/>
              <a:ext cx="107950" cy="255587"/>
            </a:xfrm>
            <a:custGeom>
              <a:avLst/>
              <a:gdLst>
                <a:gd name="T0" fmla="*/ 207844697 w 29"/>
                <a:gd name="T1" fmla="*/ 0 h 68"/>
                <a:gd name="T2" fmla="*/ 0 w 29"/>
                <a:gd name="T3" fmla="*/ 437948325 h 68"/>
                <a:gd name="T4" fmla="*/ 346407828 w 29"/>
                <a:gd name="T5" fmla="*/ 960657567 h 68"/>
                <a:gd name="T6" fmla="*/ 401834569 w 29"/>
                <a:gd name="T7" fmla="*/ 621602619 h 68"/>
                <a:gd name="T8" fmla="*/ 207844697 w 29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68"/>
                <a:gd name="T17" fmla="*/ 29 w 29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68">
                  <a:moveTo>
                    <a:pt x="15" y="0"/>
                  </a:moveTo>
                  <a:cubicBezTo>
                    <a:pt x="6" y="8"/>
                    <a:pt x="0" y="19"/>
                    <a:pt x="0" y="31"/>
                  </a:cubicBezTo>
                  <a:cubicBezTo>
                    <a:pt x="0" y="48"/>
                    <a:pt x="10" y="63"/>
                    <a:pt x="25" y="68"/>
                  </a:cubicBezTo>
                  <a:cubicBezTo>
                    <a:pt x="28" y="61"/>
                    <a:pt x="29" y="53"/>
                    <a:pt x="29" y="44"/>
                  </a:cubicBezTo>
                  <a:cubicBezTo>
                    <a:pt x="29" y="28"/>
                    <a:pt x="24" y="13"/>
                    <a:pt x="15" y="0"/>
                  </a:cubicBezTo>
                </a:path>
              </a:pathLst>
            </a:custGeom>
            <a:solidFill>
              <a:srgbClr val="D8C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8" name="Group 329"/>
          <p:cNvGrpSpPr/>
          <p:nvPr/>
        </p:nvGrpSpPr>
        <p:grpSpPr bwMode="auto">
          <a:xfrm>
            <a:off x="2662238" y="534988"/>
            <a:ext cx="352425" cy="331787"/>
            <a:chOff x="0" y="0"/>
            <a:chExt cx="468313" cy="441325"/>
          </a:xfrm>
        </p:grpSpPr>
        <p:sp>
          <p:nvSpPr>
            <p:cNvPr id="329" name="Freeform 332"/>
            <p:cNvSpPr>
              <a:spLocks noChangeArrowheads="1"/>
            </p:cNvSpPr>
            <p:nvPr/>
          </p:nvSpPr>
          <p:spPr bwMode="auto">
            <a:xfrm>
              <a:off x="0" y="0"/>
              <a:ext cx="374650" cy="377825"/>
            </a:xfrm>
            <a:custGeom>
              <a:avLst/>
              <a:gdLst>
                <a:gd name="T0" fmla="*/ 701813113 w 100"/>
                <a:gd name="T1" fmla="*/ 0 h 100"/>
                <a:gd name="T2" fmla="*/ 0 w 100"/>
                <a:gd name="T3" fmla="*/ 713760542 h 100"/>
                <a:gd name="T4" fmla="*/ 701813113 w 100"/>
                <a:gd name="T5" fmla="*/ 1427517306 h 100"/>
                <a:gd name="T6" fmla="*/ 954465833 w 100"/>
                <a:gd name="T7" fmla="*/ 1384690843 h 100"/>
                <a:gd name="T8" fmla="*/ 926393309 w 100"/>
                <a:gd name="T9" fmla="*/ 1256215230 h 100"/>
                <a:gd name="T10" fmla="*/ 1347481176 w 100"/>
                <a:gd name="T11" fmla="*/ 827961927 h 100"/>
                <a:gd name="T12" fmla="*/ 1389591836 w 100"/>
                <a:gd name="T13" fmla="*/ 842236155 h 100"/>
                <a:gd name="T14" fmla="*/ 1403626225 w 100"/>
                <a:gd name="T15" fmla="*/ 713760542 h 100"/>
                <a:gd name="T16" fmla="*/ 701813113 w 100"/>
                <a:gd name="T17" fmla="*/ 0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"/>
                <a:gd name="T28" fmla="*/ 0 h 100"/>
                <a:gd name="T29" fmla="*/ 100 w 100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" h="100">
                  <a:moveTo>
                    <a:pt x="50" y="0"/>
                  </a:moveTo>
                  <a:cubicBezTo>
                    <a:pt x="22" y="0"/>
                    <a:pt x="0" y="22"/>
                    <a:pt x="0" y="50"/>
                  </a:cubicBezTo>
                  <a:cubicBezTo>
                    <a:pt x="0" y="78"/>
                    <a:pt x="22" y="100"/>
                    <a:pt x="50" y="100"/>
                  </a:cubicBezTo>
                  <a:cubicBezTo>
                    <a:pt x="56" y="100"/>
                    <a:pt x="62" y="99"/>
                    <a:pt x="68" y="97"/>
                  </a:cubicBezTo>
                  <a:cubicBezTo>
                    <a:pt x="67" y="94"/>
                    <a:pt x="66" y="91"/>
                    <a:pt x="66" y="88"/>
                  </a:cubicBezTo>
                  <a:cubicBezTo>
                    <a:pt x="66" y="71"/>
                    <a:pt x="79" y="58"/>
                    <a:pt x="96" y="58"/>
                  </a:cubicBezTo>
                  <a:cubicBezTo>
                    <a:pt x="97" y="58"/>
                    <a:pt x="98" y="58"/>
                    <a:pt x="99" y="59"/>
                  </a:cubicBezTo>
                  <a:cubicBezTo>
                    <a:pt x="100" y="56"/>
                    <a:pt x="100" y="53"/>
                    <a:pt x="100" y="50"/>
                  </a:cubicBezTo>
                  <a:cubicBezTo>
                    <a:pt x="100" y="22"/>
                    <a:pt x="77" y="0"/>
                    <a:pt x="50" y="0"/>
                  </a:cubicBezTo>
                </a:path>
              </a:pathLst>
            </a:custGeom>
            <a:solidFill>
              <a:srgbClr val="F5D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" name="Freeform 333"/>
            <p:cNvSpPr>
              <a:spLocks noChangeArrowheads="1"/>
            </p:cNvSpPr>
            <p:nvPr/>
          </p:nvSpPr>
          <p:spPr bwMode="auto">
            <a:xfrm>
              <a:off x="255588" y="222250"/>
              <a:ext cx="212725" cy="219075"/>
            </a:xfrm>
            <a:custGeom>
              <a:avLst/>
              <a:gdLst>
                <a:gd name="T0" fmla="*/ 431768306 w 57"/>
                <a:gd name="T1" fmla="*/ 0 h 58"/>
                <a:gd name="T2" fmla="*/ 0 w 57"/>
                <a:gd name="T3" fmla="*/ 542142636 h 58"/>
                <a:gd name="T4" fmla="*/ 389980905 w 57"/>
                <a:gd name="T5" fmla="*/ 827480269 h 58"/>
                <a:gd name="T6" fmla="*/ 793893432 w 57"/>
                <a:gd name="T7" fmla="*/ 413742023 h 58"/>
                <a:gd name="T8" fmla="*/ 431768306 w 57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8"/>
                <a:gd name="T17" fmla="*/ 57 w 57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8">
                  <a:moveTo>
                    <a:pt x="31" y="0"/>
                  </a:moveTo>
                  <a:cubicBezTo>
                    <a:pt x="28" y="17"/>
                    <a:pt x="16" y="32"/>
                    <a:pt x="0" y="38"/>
                  </a:cubicBezTo>
                  <a:cubicBezTo>
                    <a:pt x="4" y="49"/>
                    <a:pt x="15" y="58"/>
                    <a:pt x="28" y="58"/>
                  </a:cubicBezTo>
                  <a:cubicBezTo>
                    <a:pt x="44" y="58"/>
                    <a:pt x="57" y="45"/>
                    <a:pt x="57" y="29"/>
                  </a:cubicBezTo>
                  <a:cubicBezTo>
                    <a:pt x="57" y="14"/>
                    <a:pt x="46" y="1"/>
                    <a:pt x="31" y="0"/>
                  </a:cubicBezTo>
                </a:path>
              </a:pathLst>
            </a:custGeom>
            <a:solidFill>
              <a:srgbClr val="E0C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1" name="Freeform 334"/>
          <p:cNvSpPr>
            <a:spLocks noChangeArrowheads="1"/>
          </p:cNvSpPr>
          <p:nvPr/>
        </p:nvSpPr>
        <p:spPr bwMode="auto">
          <a:xfrm>
            <a:off x="2847975" y="698500"/>
            <a:ext cx="93663" cy="111125"/>
          </a:xfrm>
          <a:custGeom>
            <a:avLst/>
            <a:gdLst>
              <a:gd name="T0" fmla="*/ 241673246 w 33"/>
              <a:gd name="T1" fmla="*/ 0 h 39"/>
              <a:gd name="T2" fmla="*/ 0 w 33"/>
              <a:gd name="T3" fmla="*/ 243566054 h 39"/>
              <a:gd name="T4" fmla="*/ 16112874 w 33"/>
              <a:gd name="T5" fmla="*/ 316635016 h 39"/>
              <a:gd name="T6" fmla="*/ 265841138 w 33"/>
              <a:gd name="T7" fmla="*/ 8117824 h 39"/>
              <a:gd name="T8" fmla="*/ 241673246 w 33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9"/>
              <a:gd name="T17" fmla="*/ 33 w 33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9">
                <a:moveTo>
                  <a:pt x="30" y="0"/>
                </a:moveTo>
                <a:cubicBezTo>
                  <a:pt x="13" y="0"/>
                  <a:pt x="0" y="13"/>
                  <a:pt x="0" y="30"/>
                </a:cubicBezTo>
                <a:cubicBezTo>
                  <a:pt x="0" y="33"/>
                  <a:pt x="1" y="36"/>
                  <a:pt x="2" y="39"/>
                </a:cubicBezTo>
                <a:cubicBezTo>
                  <a:pt x="18" y="33"/>
                  <a:pt x="30" y="18"/>
                  <a:pt x="33" y="1"/>
                </a:cubicBezTo>
                <a:cubicBezTo>
                  <a:pt x="32" y="0"/>
                  <a:pt x="31" y="0"/>
                  <a:pt x="30" y="0"/>
                </a:cubicBezTo>
              </a:path>
            </a:pathLst>
          </a:custGeom>
          <a:solidFill>
            <a:srgbClr val="DAB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2" name="Freeform 335"/>
          <p:cNvSpPr>
            <a:spLocks noChangeArrowheads="1"/>
          </p:cNvSpPr>
          <p:nvPr/>
        </p:nvSpPr>
        <p:spPr bwMode="auto">
          <a:xfrm>
            <a:off x="10737850" y="822325"/>
            <a:ext cx="1462088" cy="709613"/>
          </a:xfrm>
          <a:custGeom>
            <a:avLst/>
            <a:gdLst>
              <a:gd name="T0" fmla="*/ 989000082 w 421"/>
              <a:gd name="T1" fmla="*/ 1698502411 h 203"/>
              <a:gd name="T2" fmla="*/ 422133631 w 421"/>
              <a:gd name="T3" fmla="*/ 989773805 h 203"/>
              <a:gd name="T4" fmla="*/ 1543805175 w 421"/>
              <a:gd name="T5" fmla="*/ 1038653207 h 203"/>
              <a:gd name="T6" fmla="*/ 2002122879 w 421"/>
              <a:gd name="T7" fmla="*/ 73317355 h 203"/>
              <a:gd name="T8" fmla="*/ 2147483647 w 421"/>
              <a:gd name="T9" fmla="*/ 794263189 h 203"/>
              <a:gd name="T10" fmla="*/ 2147483647 w 421"/>
              <a:gd name="T11" fmla="*/ 73317355 h 203"/>
              <a:gd name="T12" fmla="*/ 2147483647 w 421"/>
              <a:gd name="T13" fmla="*/ 806483914 h 203"/>
              <a:gd name="T14" fmla="*/ 2147483647 w 421"/>
              <a:gd name="T15" fmla="*/ 904239222 h 203"/>
              <a:gd name="T16" fmla="*/ 2147483647 w 421"/>
              <a:gd name="T17" fmla="*/ 1270822501 h 203"/>
              <a:gd name="T18" fmla="*/ 2147483647 w 421"/>
              <a:gd name="T19" fmla="*/ 1295260454 h 203"/>
              <a:gd name="T20" fmla="*/ 2147483647 w 421"/>
              <a:gd name="T21" fmla="*/ 2147483647 h 203"/>
              <a:gd name="T22" fmla="*/ 2147483647 w 421"/>
              <a:gd name="T23" fmla="*/ 1771816270 h 203"/>
              <a:gd name="T24" fmla="*/ 2147483647 w 421"/>
              <a:gd name="T25" fmla="*/ 2147483647 h 203"/>
              <a:gd name="T26" fmla="*/ 1941819563 w 421"/>
              <a:gd name="T27" fmla="*/ 1735161088 h 203"/>
              <a:gd name="T28" fmla="*/ 1206097576 w 421"/>
              <a:gd name="T29" fmla="*/ 2147483647 h 203"/>
              <a:gd name="T30" fmla="*/ 1037245513 w 421"/>
              <a:gd name="T31" fmla="*/ 1674060962 h 20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1"/>
              <a:gd name="T49" fmla="*/ 0 h 203"/>
              <a:gd name="T50" fmla="*/ 421 w 421"/>
              <a:gd name="T51" fmla="*/ 203 h 20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1" h="203">
                <a:moveTo>
                  <a:pt x="82" y="139"/>
                </a:moveTo>
                <a:cubicBezTo>
                  <a:pt x="48" y="151"/>
                  <a:pt x="0" y="112"/>
                  <a:pt x="35" y="81"/>
                </a:cubicBezTo>
                <a:cubicBezTo>
                  <a:pt x="63" y="57"/>
                  <a:pt x="99" y="75"/>
                  <a:pt x="128" y="85"/>
                </a:cubicBezTo>
                <a:cubicBezTo>
                  <a:pt x="130" y="54"/>
                  <a:pt x="123" y="13"/>
                  <a:pt x="166" y="6"/>
                </a:cubicBezTo>
                <a:cubicBezTo>
                  <a:pt x="200" y="0"/>
                  <a:pt x="216" y="37"/>
                  <a:pt x="220" y="65"/>
                </a:cubicBezTo>
                <a:cubicBezTo>
                  <a:pt x="231" y="46"/>
                  <a:pt x="245" y="6"/>
                  <a:pt x="281" y="6"/>
                </a:cubicBezTo>
                <a:cubicBezTo>
                  <a:pt x="312" y="6"/>
                  <a:pt x="303" y="45"/>
                  <a:pt x="305" y="66"/>
                </a:cubicBezTo>
                <a:cubicBezTo>
                  <a:pt x="334" y="38"/>
                  <a:pt x="385" y="41"/>
                  <a:pt x="409" y="74"/>
                </a:cubicBezTo>
                <a:cubicBezTo>
                  <a:pt x="421" y="90"/>
                  <a:pt x="420" y="98"/>
                  <a:pt x="400" y="104"/>
                </a:cubicBezTo>
                <a:cubicBezTo>
                  <a:pt x="387" y="108"/>
                  <a:pt x="362" y="113"/>
                  <a:pt x="349" y="106"/>
                </a:cubicBezTo>
                <a:cubicBezTo>
                  <a:pt x="383" y="115"/>
                  <a:pt x="393" y="164"/>
                  <a:pt x="358" y="178"/>
                </a:cubicBezTo>
                <a:cubicBezTo>
                  <a:pt x="323" y="193"/>
                  <a:pt x="285" y="169"/>
                  <a:pt x="262" y="145"/>
                </a:cubicBezTo>
                <a:cubicBezTo>
                  <a:pt x="263" y="174"/>
                  <a:pt x="235" y="202"/>
                  <a:pt x="205" y="203"/>
                </a:cubicBezTo>
                <a:cubicBezTo>
                  <a:pt x="170" y="203"/>
                  <a:pt x="160" y="172"/>
                  <a:pt x="161" y="142"/>
                </a:cubicBezTo>
                <a:cubicBezTo>
                  <a:pt x="161" y="165"/>
                  <a:pt x="123" y="193"/>
                  <a:pt x="100" y="188"/>
                </a:cubicBezTo>
                <a:cubicBezTo>
                  <a:pt x="76" y="184"/>
                  <a:pt x="71" y="153"/>
                  <a:pt x="86" y="137"/>
                </a:cubicBezTo>
              </a:path>
            </a:pathLst>
          </a:custGeom>
          <a:solidFill>
            <a:srgbClr val="EFEB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33" name="Group 334"/>
          <p:cNvGrpSpPr/>
          <p:nvPr/>
        </p:nvGrpSpPr>
        <p:grpSpPr bwMode="auto">
          <a:xfrm>
            <a:off x="3344863" y="468313"/>
            <a:ext cx="996950" cy="479425"/>
            <a:chOff x="0" y="0"/>
            <a:chExt cx="1336675" cy="642937"/>
          </a:xfrm>
        </p:grpSpPr>
        <p:sp>
          <p:nvSpPr>
            <p:cNvPr id="334" name="Oval 324"/>
            <p:cNvSpPr>
              <a:spLocks noChangeArrowheads="1"/>
            </p:cNvSpPr>
            <p:nvPr/>
          </p:nvSpPr>
          <p:spPr bwMode="auto">
            <a:xfrm>
              <a:off x="96837" y="26987"/>
              <a:ext cx="352425" cy="354012"/>
            </a:xfrm>
            <a:prstGeom prst="ellipse">
              <a:avLst/>
            </a:prstGeom>
            <a:solidFill>
              <a:srgbClr val="F8C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5" name="Freeform 336"/>
            <p:cNvSpPr>
              <a:spLocks noChangeArrowheads="1"/>
            </p:cNvSpPr>
            <p:nvPr/>
          </p:nvSpPr>
          <p:spPr bwMode="auto">
            <a:xfrm>
              <a:off x="0" y="0"/>
              <a:ext cx="1336675" cy="642937"/>
            </a:xfrm>
            <a:custGeom>
              <a:avLst/>
              <a:gdLst>
                <a:gd name="T0" fmla="*/ 1085530288 w 356"/>
                <a:gd name="T1" fmla="*/ 1673496935 h 170"/>
                <a:gd name="T2" fmla="*/ 380640734 w 356"/>
                <a:gd name="T3" fmla="*/ 1072755512 h 170"/>
                <a:gd name="T4" fmla="*/ 1452075860 w 356"/>
                <a:gd name="T5" fmla="*/ 1201486628 h 170"/>
                <a:gd name="T6" fmla="*/ 1677639766 w 356"/>
                <a:gd name="T7" fmla="*/ 143034573 h 170"/>
                <a:gd name="T8" fmla="*/ 2147483647 w 356"/>
                <a:gd name="T9" fmla="*/ 872507111 h 170"/>
                <a:gd name="T10" fmla="*/ 2147483647 w 356"/>
                <a:gd name="T11" fmla="*/ 114427658 h 170"/>
                <a:gd name="T12" fmla="*/ 2147483647 w 356"/>
                <a:gd name="T13" fmla="*/ 800989825 h 170"/>
                <a:gd name="T14" fmla="*/ 2147483647 w 356"/>
                <a:gd name="T15" fmla="*/ 672258709 h 170"/>
                <a:gd name="T16" fmla="*/ 2147483647 w 356"/>
                <a:gd name="T17" fmla="*/ 1315910504 h 170"/>
                <a:gd name="T18" fmla="*/ 2147483647 w 356"/>
                <a:gd name="T19" fmla="*/ 2116900328 h 170"/>
                <a:gd name="T20" fmla="*/ 2147483647 w 356"/>
                <a:gd name="T21" fmla="*/ 1687800393 h 170"/>
                <a:gd name="T22" fmla="*/ 2147483647 w 356"/>
                <a:gd name="T23" fmla="*/ 2147483647 h 170"/>
                <a:gd name="T24" fmla="*/ 2015987503 w 356"/>
                <a:gd name="T25" fmla="*/ 1830834965 h 170"/>
                <a:gd name="T26" fmla="*/ 1381585027 w 356"/>
                <a:gd name="T27" fmla="*/ 2147483647 h 170"/>
                <a:gd name="T28" fmla="*/ 1127823286 w 356"/>
                <a:gd name="T29" fmla="*/ 1716407307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170"/>
                <a:gd name="T47" fmla="*/ 356 w 356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170">
                  <a:moveTo>
                    <a:pt x="77" y="117"/>
                  </a:moveTo>
                  <a:cubicBezTo>
                    <a:pt x="59" y="117"/>
                    <a:pt x="0" y="104"/>
                    <a:pt x="27" y="75"/>
                  </a:cubicBezTo>
                  <a:cubicBezTo>
                    <a:pt x="46" y="56"/>
                    <a:pt x="86" y="74"/>
                    <a:pt x="103" y="84"/>
                  </a:cubicBezTo>
                  <a:cubicBezTo>
                    <a:pt x="98" y="58"/>
                    <a:pt x="83" y="24"/>
                    <a:pt x="119" y="10"/>
                  </a:cubicBezTo>
                  <a:cubicBezTo>
                    <a:pt x="146" y="0"/>
                    <a:pt x="177" y="34"/>
                    <a:pt x="177" y="61"/>
                  </a:cubicBezTo>
                  <a:cubicBezTo>
                    <a:pt x="171" y="41"/>
                    <a:pt x="200" y="12"/>
                    <a:pt x="218" y="8"/>
                  </a:cubicBezTo>
                  <a:cubicBezTo>
                    <a:pt x="246" y="1"/>
                    <a:pt x="249" y="36"/>
                    <a:pt x="246" y="56"/>
                  </a:cubicBezTo>
                  <a:cubicBezTo>
                    <a:pt x="263" y="35"/>
                    <a:pt x="306" y="29"/>
                    <a:pt x="328" y="47"/>
                  </a:cubicBezTo>
                  <a:cubicBezTo>
                    <a:pt x="356" y="71"/>
                    <a:pt x="312" y="92"/>
                    <a:pt x="290" y="92"/>
                  </a:cubicBezTo>
                  <a:cubicBezTo>
                    <a:pt x="314" y="105"/>
                    <a:pt x="339" y="138"/>
                    <a:pt x="300" y="148"/>
                  </a:cubicBezTo>
                  <a:cubicBezTo>
                    <a:pt x="273" y="155"/>
                    <a:pt x="238" y="143"/>
                    <a:pt x="225" y="118"/>
                  </a:cubicBezTo>
                  <a:cubicBezTo>
                    <a:pt x="227" y="141"/>
                    <a:pt x="209" y="170"/>
                    <a:pt x="185" y="169"/>
                  </a:cubicBezTo>
                  <a:cubicBezTo>
                    <a:pt x="158" y="167"/>
                    <a:pt x="147" y="150"/>
                    <a:pt x="143" y="128"/>
                  </a:cubicBezTo>
                  <a:cubicBezTo>
                    <a:pt x="135" y="145"/>
                    <a:pt x="120" y="164"/>
                    <a:pt x="98" y="162"/>
                  </a:cubicBezTo>
                  <a:cubicBezTo>
                    <a:pt x="80" y="160"/>
                    <a:pt x="63" y="134"/>
                    <a:pt x="80" y="120"/>
                  </a:cubicBezTo>
                </a:path>
              </a:pathLst>
            </a:custGeom>
            <a:solidFill>
              <a:srgbClr val="EFE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6" name="Group 337"/>
          <p:cNvGrpSpPr/>
          <p:nvPr/>
        </p:nvGrpSpPr>
        <p:grpSpPr bwMode="auto">
          <a:xfrm>
            <a:off x="635000" y="792163"/>
            <a:ext cx="1225550" cy="673100"/>
            <a:chOff x="0" y="0"/>
            <a:chExt cx="1352550" cy="695325"/>
          </a:xfrm>
        </p:grpSpPr>
        <p:sp>
          <p:nvSpPr>
            <p:cNvPr id="337" name="Freeform 326"/>
            <p:cNvSpPr>
              <a:spLocks noChangeArrowheads="1"/>
            </p:cNvSpPr>
            <p:nvPr/>
          </p:nvSpPr>
          <p:spPr bwMode="auto">
            <a:xfrm>
              <a:off x="904875" y="339725"/>
              <a:ext cx="338138" cy="344487"/>
            </a:xfrm>
            <a:custGeom>
              <a:avLst/>
              <a:gdLst>
                <a:gd name="T0" fmla="*/ 649322644 w 90"/>
                <a:gd name="T1" fmla="*/ 0 h 91"/>
                <a:gd name="T2" fmla="*/ 0 w 90"/>
                <a:gd name="T3" fmla="*/ 659204266 h 91"/>
                <a:gd name="T4" fmla="*/ 649322644 w 90"/>
                <a:gd name="T5" fmla="*/ 1304080145 h 91"/>
                <a:gd name="T6" fmla="*/ 973983966 w 90"/>
                <a:gd name="T7" fmla="*/ 1218098461 h 91"/>
                <a:gd name="T8" fmla="*/ 846941763 w 90"/>
                <a:gd name="T9" fmla="*/ 917156889 h 91"/>
                <a:gd name="T10" fmla="*/ 1256299140 w 90"/>
                <a:gd name="T11" fmla="*/ 501569286 h 91"/>
                <a:gd name="T12" fmla="*/ 1270414523 w 90"/>
                <a:gd name="T13" fmla="*/ 501569286 h 91"/>
                <a:gd name="T14" fmla="*/ 649322644 w 90"/>
                <a:gd name="T15" fmla="*/ 0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91"/>
                <a:gd name="T26" fmla="*/ 90 w 90"/>
                <a:gd name="T27" fmla="*/ 91 h 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91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1"/>
                    <a:pt x="46" y="91"/>
                  </a:cubicBezTo>
                  <a:cubicBezTo>
                    <a:pt x="54" y="91"/>
                    <a:pt x="62" y="89"/>
                    <a:pt x="69" y="85"/>
                  </a:cubicBezTo>
                  <a:cubicBezTo>
                    <a:pt x="63" y="80"/>
                    <a:pt x="60" y="72"/>
                    <a:pt x="60" y="64"/>
                  </a:cubicBezTo>
                  <a:cubicBezTo>
                    <a:pt x="60" y="48"/>
                    <a:pt x="73" y="35"/>
                    <a:pt x="89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6" y="15"/>
                    <a:pt x="67" y="0"/>
                    <a:pt x="46" y="0"/>
                  </a:cubicBezTo>
                </a:path>
              </a:pathLst>
            </a:custGeom>
            <a:solidFill>
              <a:srgbClr val="E3E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" name="Freeform 330"/>
            <p:cNvSpPr>
              <a:spLocks noChangeArrowheads="1"/>
            </p:cNvSpPr>
            <p:nvPr/>
          </p:nvSpPr>
          <p:spPr bwMode="auto">
            <a:xfrm>
              <a:off x="1165225" y="473075"/>
              <a:ext cx="187325" cy="222250"/>
            </a:xfrm>
            <a:custGeom>
              <a:avLst/>
              <a:gdLst>
                <a:gd name="T0" fmla="*/ 294763381 w 50"/>
                <a:gd name="T1" fmla="*/ 0 h 59"/>
                <a:gd name="T2" fmla="*/ 322835905 w 50"/>
                <a:gd name="T3" fmla="*/ 156087305 h 59"/>
                <a:gd name="T4" fmla="*/ 0 w 50"/>
                <a:gd name="T5" fmla="*/ 709493572 h 59"/>
                <a:gd name="T6" fmla="*/ 280725245 w 50"/>
                <a:gd name="T7" fmla="*/ 837204449 h 59"/>
                <a:gd name="T8" fmla="*/ 701813113 w 50"/>
                <a:gd name="T9" fmla="*/ 411509059 h 59"/>
                <a:gd name="T10" fmla="*/ 294763381 w 50"/>
                <a:gd name="T11" fmla="*/ 0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59"/>
                <a:gd name="T20" fmla="*/ 50 w 50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59">
                  <a:moveTo>
                    <a:pt x="21" y="0"/>
                  </a:moveTo>
                  <a:cubicBezTo>
                    <a:pt x="22" y="3"/>
                    <a:pt x="23" y="7"/>
                    <a:pt x="23" y="11"/>
                  </a:cubicBezTo>
                  <a:cubicBezTo>
                    <a:pt x="23" y="27"/>
                    <a:pt x="13" y="42"/>
                    <a:pt x="0" y="50"/>
                  </a:cubicBezTo>
                  <a:cubicBezTo>
                    <a:pt x="5" y="55"/>
                    <a:pt x="12" y="59"/>
                    <a:pt x="20" y="59"/>
                  </a:cubicBezTo>
                  <a:cubicBezTo>
                    <a:pt x="37" y="59"/>
                    <a:pt x="50" y="45"/>
                    <a:pt x="50" y="29"/>
                  </a:cubicBezTo>
                  <a:cubicBezTo>
                    <a:pt x="50" y="13"/>
                    <a:pt x="37" y="1"/>
                    <a:pt x="21" y="0"/>
                  </a:cubicBezTo>
                </a:path>
              </a:pathLst>
            </a:custGeom>
            <a:solidFill>
              <a:srgbClr val="D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9" name="Freeform 331"/>
            <p:cNvSpPr>
              <a:spLocks noChangeArrowheads="1"/>
            </p:cNvSpPr>
            <p:nvPr/>
          </p:nvSpPr>
          <p:spPr bwMode="auto">
            <a:xfrm>
              <a:off x="1130300" y="473075"/>
              <a:ext cx="120650" cy="187325"/>
            </a:xfrm>
            <a:custGeom>
              <a:avLst/>
              <a:gdLst>
                <a:gd name="T0" fmla="*/ 412242198 w 32"/>
                <a:gd name="T1" fmla="*/ 0 h 50"/>
                <a:gd name="T2" fmla="*/ 0 w 32"/>
                <a:gd name="T3" fmla="*/ 407053479 h 50"/>
                <a:gd name="T4" fmla="*/ 127938014 w 32"/>
                <a:gd name="T5" fmla="*/ 701813113 h 50"/>
                <a:gd name="T6" fmla="*/ 454888203 w 32"/>
                <a:gd name="T7" fmla="*/ 154400758 h 50"/>
                <a:gd name="T8" fmla="*/ 426456277 w 32"/>
                <a:gd name="T9" fmla="*/ 0 h 50"/>
                <a:gd name="T10" fmla="*/ 412242198 w 32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50"/>
                <a:gd name="T20" fmla="*/ 32 w 32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5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37"/>
                    <a:pt x="3" y="45"/>
                    <a:pt x="9" y="50"/>
                  </a:cubicBezTo>
                  <a:cubicBezTo>
                    <a:pt x="22" y="42"/>
                    <a:pt x="32" y="27"/>
                    <a:pt x="32" y="11"/>
                  </a:cubicBezTo>
                  <a:cubicBezTo>
                    <a:pt x="32" y="7"/>
                    <a:pt x="31" y="3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</a:path>
              </a:pathLst>
            </a:custGeom>
            <a:solidFill>
              <a:srgbClr val="C3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0" name="Freeform 337"/>
            <p:cNvSpPr>
              <a:spLocks noChangeArrowheads="1"/>
            </p:cNvSpPr>
            <p:nvPr/>
          </p:nvSpPr>
          <p:spPr bwMode="auto">
            <a:xfrm>
              <a:off x="0" y="0"/>
              <a:ext cx="1123950" cy="577850"/>
            </a:xfrm>
            <a:custGeom>
              <a:avLst/>
              <a:gdLst>
                <a:gd name="T0" fmla="*/ 791298390 w 299"/>
                <a:gd name="T1" fmla="*/ 1312304904 h 153"/>
                <a:gd name="T2" fmla="*/ 367388807 w 299"/>
                <a:gd name="T3" fmla="*/ 827322575 h 153"/>
                <a:gd name="T4" fmla="*/ 1130423050 w 299"/>
                <a:gd name="T5" fmla="*/ 912908580 h 153"/>
                <a:gd name="T6" fmla="*/ 1596723216 w 299"/>
                <a:gd name="T7" fmla="*/ 256754240 h 153"/>
                <a:gd name="T8" fmla="*/ 1964112023 w 299"/>
                <a:gd name="T9" fmla="*/ 713210418 h 153"/>
                <a:gd name="T10" fmla="*/ 2147483647 w 299"/>
                <a:gd name="T11" fmla="*/ 698945455 h 153"/>
                <a:gd name="T12" fmla="*/ 2147483647 w 299"/>
                <a:gd name="T13" fmla="*/ 627624413 h 153"/>
                <a:gd name="T14" fmla="*/ 2147483647 w 299"/>
                <a:gd name="T15" fmla="*/ 1126871706 h 153"/>
                <a:gd name="T16" fmla="*/ 2147483647 w 299"/>
                <a:gd name="T17" fmla="*/ 1797287233 h 153"/>
                <a:gd name="T18" fmla="*/ 2147483647 w 299"/>
                <a:gd name="T19" fmla="*/ 1454946987 h 153"/>
                <a:gd name="T20" fmla="*/ 2077153576 w 299"/>
                <a:gd name="T21" fmla="*/ 2082571400 h 153"/>
                <a:gd name="T22" fmla="*/ 1709768528 w 299"/>
                <a:gd name="T23" fmla="*/ 1611854035 h 153"/>
                <a:gd name="T24" fmla="*/ 918470138 w 299"/>
                <a:gd name="T25" fmla="*/ 2068310213 h 153"/>
                <a:gd name="T26" fmla="*/ 791298390 w 299"/>
                <a:gd name="T27" fmla="*/ 1340834831 h 1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153"/>
                <a:gd name="T44" fmla="*/ 299 w 299"/>
                <a:gd name="T45" fmla="*/ 153 h 1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153">
                  <a:moveTo>
                    <a:pt x="56" y="92"/>
                  </a:moveTo>
                  <a:cubicBezTo>
                    <a:pt x="36" y="93"/>
                    <a:pt x="0" y="78"/>
                    <a:pt x="26" y="58"/>
                  </a:cubicBezTo>
                  <a:cubicBezTo>
                    <a:pt x="49" y="41"/>
                    <a:pt x="60" y="61"/>
                    <a:pt x="80" y="64"/>
                  </a:cubicBezTo>
                  <a:cubicBezTo>
                    <a:pt x="81" y="41"/>
                    <a:pt x="86" y="19"/>
                    <a:pt x="113" y="18"/>
                  </a:cubicBezTo>
                  <a:cubicBezTo>
                    <a:pt x="128" y="17"/>
                    <a:pt x="141" y="35"/>
                    <a:pt x="139" y="50"/>
                  </a:cubicBezTo>
                  <a:cubicBezTo>
                    <a:pt x="150" y="13"/>
                    <a:pt x="203" y="0"/>
                    <a:pt x="202" y="49"/>
                  </a:cubicBezTo>
                  <a:cubicBezTo>
                    <a:pt x="217" y="29"/>
                    <a:pt x="256" y="30"/>
                    <a:pt x="273" y="44"/>
                  </a:cubicBezTo>
                  <a:cubicBezTo>
                    <a:pt x="299" y="64"/>
                    <a:pt x="266" y="74"/>
                    <a:pt x="249" y="79"/>
                  </a:cubicBezTo>
                  <a:cubicBezTo>
                    <a:pt x="274" y="80"/>
                    <a:pt x="268" y="120"/>
                    <a:pt x="248" y="126"/>
                  </a:cubicBezTo>
                  <a:cubicBezTo>
                    <a:pt x="227" y="134"/>
                    <a:pt x="197" y="118"/>
                    <a:pt x="184" y="102"/>
                  </a:cubicBezTo>
                  <a:cubicBezTo>
                    <a:pt x="180" y="119"/>
                    <a:pt x="166" y="142"/>
                    <a:pt x="147" y="146"/>
                  </a:cubicBezTo>
                  <a:cubicBezTo>
                    <a:pt x="122" y="150"/>
                    <a:pt x="126" y="129"/>
                    <a:pt x="121" y="113"/>
                  </a:cubicBezTo>
                  <a:cubicBezTo>
                    <a:pt x="113" y="131"/>
                    <a:pt x="87" y="153"/>
                    <a:pt x="65" y="145"/>
                  </a:cubicBezTo>
                  <a:cubicBezTo>
                    <a:pt x="40" y="136"/>
                    <a:pt x="38" y="108"/>
                    <a:pt x="56" y="94"/>
                  </a:cubicBezTo>
                </a:path>
              </a:pathLst>
            </a:custGeom>
            <a:solidFill>
              <a:srgbClr val="EFE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1" name="Group 342"/>
          <p:cNvGrpSpPr/>
          <p:nvPr/>
        </p:nvGrpSpPr>
        <p:grpSpPr bwMode="auto">
          <a:xfrm rot="10221467">
            <a:off x="8929688" y="298450"/>
            <a:ext cx="501650" cy="417513"/>
            <a:chOff x="0" y="0"/>
            <a:chExt cx="992187" cy="823912"/>
          </a:xfrm>
        </p:grpSpPr>
        <p:sp>
          <p:nvSpPr>
            <p:cNvPr id="342" name="Freeform 321"/>
            <p:cNvSpPr>
              <a:spLocks noChangeArrowheads="1"/>
            </p:cNvSpPr>
            <p:nvPr/>
          </p:nvSpPr>
          <p:spPr bwMode="auto">
            <a:xfrm>
              <a:off x="0" y="95250"/>
              <a:ext cx="706438" cy="728662"/>
            </a:xfrm>
            <a:custGeom>
              <a:avLst/>
              <a:gdLst>
                <a:gd name="T0" fmla="*/ 1369632976 w 188"/>
                <a:gd name="T1" fmla="*/ 0 h 193"/>
                <a:gd name="T2" fmla="*/ 0 w 188"/>
                <a:gd name="T3" fmla="*/ 1382641808 h 193"/>
                <a:gd name="T4" fmla="*/ 1369632976 w 188"/>
                <a:gd name="T5" fmla="*/ 2147483647 h 193"/>
                <a:gd name="T6" fmla="*/ 2147483647 w 188"/>
                <a:gd name="T7" fmla="*/ 1781752261 h 193"/>
                <a:gd name="T8" fmla="*/ 1609671590 w 188"/>
                <a:gd name="T9" fmla="*/ 712703170 h 193"/>
                <a:gd name="T10" fmla="*/ 1807350228 w 188"/>
                <a:gd name="T11" fmla="*/ 85525286 h 193"/>
                <a:gd name="T12" fmla="*/ 1369632976 w 188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8"/>
                <a:gd name="T22" fmla="*/ 0 h 193"/>
                <a:gd name="T23" fmla="*/ 188 w 188"/>
                <a:gd name="T24" fmla="*/ 193 h 1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8" h="193">
                  <a:moveTo>
                    <a:pt x="97" y="0"/>
                  </a:moveTo>
                  <a:cubicBezTo>
                    <a:pt x="44" y="0"/>
                    <a:pt x="0" y="43"/>
                    <a:pt x="0" y="97"/>
                  </a:cubicBezTo>
                  <a:cubicBezTo>
                    <a:pt x="0" y="150"/>
                    <a:pt x="44" y="193"/>
                    <a:pt x="97" y="193"/>
                  </a:cubicBezTo>
                  <a:cubicBezTo>
                    <a:pt x="140" y="193"/>
                    <a:pt x="176" y="164"/>
                    <a:pt x="188" y="125"/>
                  </a:cubicBezTo>
                  <a:cubicBezTo>
                    <a:pt x="147" y="125"/>
                    <a:pt x="114" y="91"/>
                    <a:pt x="114" y="50"/>
                  </a:cubicBezTo>
                  <a:cubicBezTo>
                    <a:pt x="114" y="33"/>
                    <a:pt x="119" y="18"/>
                    <a:pt x="128" y="6"/>
                  </a:cubicBezTo>
                  <a:cubicBezTo>
                    <a:pt x="118" y="2"/>
                    <a:pt x="108" y="0"/>
                    <a:pt x="97" y="0"/>
                  </a:cubicBezTo>
                </a:path>
              </a:pathLst>
            </a:custGeom>
            <a:solidFill>
              <a:srgbClr val="B2E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3" name="Freeform 322"/>
            <p:cNvSpPr>
              <a:spLocks noChangeArrowheads="1"/>
            </p:cNvSpPr>
            <p:nvPr/>
          </p:nvSpPr>
          <p:spPr bwMode="auto">
            <a:xfrm>
              <a:off x="481012" y="0"/>
              <a:ext cx="511175" cy="566737"/>
            </a:xfrm>
            <a:custGeom>
              <a:avLst/>
              <a:gdLst>
                <a:gd name="T0" fmla="*/ 861769636 w 136"/>
                <a:gd name="T1" fmla="*/ 0 h 150"/>
                <a:gd name="T2" fmla="*/ 0 w 136"/>
                <a:gd name="T3" fmla="*/ 442530919 h 150"/>
                <a:gd name="T4" fmla="*/ 918280784 w 136"/>
                <a:gd name="T5" fmla="*/ 1741567688 h 150"/>
                <a:gd name="T6" fmla="*/ 847640909 w 136"/>
                <a:gd name="T7" fmla="*/ 2141272181 h 150"/>
                <a:gd name="T8" fmla="*/ 861769636 w 136"/>
                <a:gd name="T9" fmla="*/ 2141272181 h 150"/>
                <a:gd name="T10" fmla="*/ 1921322652 w 136"/>
                <a:gd name="T11" fmla="*/ 1070637980 h 150"/>
                <a:gd name="T12" fmla="*/ 861769636 w 136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"/>
                <a:gd name="T22" fmla="*/ 0 h 150"/>
                <a:gd name="T23" fmla="*/ 136 w 13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" h="150">
                  <a:moveTo>
                    <a:pt x="61" y="0"/>
                  </a:moveTo>
                  <a:cubicBezTo>
                    <a:pt x="36" y="0"/>
                    <a:pt x="14" y="12"/>
                    <a:pt x="0" y="31"/>
                  </a:cubicBezTo>
                  <a:cubicBezTo>
                    <a:pt x="38" y="44"/>
                    <a:pt x="65" y="79"/>
                    <a:pt x="65" y="122"/>
                  </a:cubicBezTo>
                  <a:cubicBezTo>
                    <a:pt x="65" y="131"/>
                    <a:pt x="63" y="141"/>
                    <a:pt x="60" y="150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102" y="150"/>
                    <a:pt x="136" y="116"/>
                    <a:pt x="136" y="75"/>
                  </a:cubicBezTo>
                  <a:cubicBezTo>
                    <a:pt x="136" y="33"/>
                    <a:pt x="102" y="0"/>
                    <a:pt x="61" y="0"/>
                  </a:cubicBezTo>
                </a:path>
              </a:pathLst>
            </a:custGeom>
            <a:solidFill>
              <a:srgbClr val="CEC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4" name="Freeform 323"/>
            <p:cNvSpPr>
              <a:spLocks noChangeArrowheads="1"/>
            </p:cNvSpPr>
            <p:nvPr/>
          </p:nvSpPr>
          <p:spPr bwMode="auto">
            <a:xfrm>
              <a:off x="428625" y="117475"/>
              <a:ext cx="296863" cy="449262"/>
            </a:xfrm>
            <a:custGeom>
              <a:avLst/>
              <a:gdLst>
                <a:gd name="T0" fmla="*/ 197691969 w 79"/>
                <a:gd name="T1" fmla="*/ 0 h 119"/>
                <a:gd name="T2" fmla="*/ 0 w 79"/>
                <a:gd name="T3" fmla="*/ 627131999 h 119"/>
                <a:gd name="T4" fmla="*/ 1044935213 w 79"/>
                <a:gd name="T5" fmla="*/ 1696103737 h 119"/>
                <a:gd name="T6" fmla="*/ 1115539757 w 79"/>
                <a:gd name="T7" fmla="*/ 1297019394 h 119"/>
                <a:gd name="T8" fmla="*/ 197691969 w 79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9"/>
                <a:gd name="T17" fmla="*/ 79 w 79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9">
                  <a:moveTo>
                    <a:pt x="14" y="0"/>
                  </a:moveTo>
                  <a:cubicBezTo>
                    <a:pt x="5" y="12"/>
                    <a:pt x="0" y="27"/>
                    <a:pt x="0" y="44"/>
                  </a:cubicBezTo>
                  <a:cubicBezTo>
                    <a:pt x="0" y="85"/>
                    <a:pt x="33" y="119"/>
                    <a:pt x="74" y="119"/>
                  </a:cubicBezTo>
                  <a:cubicBezTo>
                    <a:pt x="77" y="110"/>
                    <a:pt x="79" y="100"/>
                    <a:pt x="79" y="91"/>
                  </a:cubicBezTo>
                  <a:cubicBezTo>
                    <a:pt x="79" y="48"/>
                    <a:pt x="52" y="13"/>
                    <a:pt x="14" y="0"/>
                  </a:cubicBezTo>
                </a:path>
              </a:pathLst>
            </a:custGeom>
            <a:solidFill>
              <a:srgbClr val="A5B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5" name="Group 2"/>
          <p:cNvGrpSpPr/>
          <p:nvPr/>
        </p:nvGrpSpPr>
        <p:grpSpPr bwMode="auto">
          <a:xfrm>
            <a:off x="9147175" y="511175"/>
            <a:ext cx="2209800" cy="3667125"/>
            <a:chOff x="0" y="0"/>
            <a:chExt cx="3462337" cy="5741988"/>
          </a:xfrm>
        </p:grpSpPr>
        <p:grpSp>
          <p:nvGrpSpPr>
            <p:cNvPr id="346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504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5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6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7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8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9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0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1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2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2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3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4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5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6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7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8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9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0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1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2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3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4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5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6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7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8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9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0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1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2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3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4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5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6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7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8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9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0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1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2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3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4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5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6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7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8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9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0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1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2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5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6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7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8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9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0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1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2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4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5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6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7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8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9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0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1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2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3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5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6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7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8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9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0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1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2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3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4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5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6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7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8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9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0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1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2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3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4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5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6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7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8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9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0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1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2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3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7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8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9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0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1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2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3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4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5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6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7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8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9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0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1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2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3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4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5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6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7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8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9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0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1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2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3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4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5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6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7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8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9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0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1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2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3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4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5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6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7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8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9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0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1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2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3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4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5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6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7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8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9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0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1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2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3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4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5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7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8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9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0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1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2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3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4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5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6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8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9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0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1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2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3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4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5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6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7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8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9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700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1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702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703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47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8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9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0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1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2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3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4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5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6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7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0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1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2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3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4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5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6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7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9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1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2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3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4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7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8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0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1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2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3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4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5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6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7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8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9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0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1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2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3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4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5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6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7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8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1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2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3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4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5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6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7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8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1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2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3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4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5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6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7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8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9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0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1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2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3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3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4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5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6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1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2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3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4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5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6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7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8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9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2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3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4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5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6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7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8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9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0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3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4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5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6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7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8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9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0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7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8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9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0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1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2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4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5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6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8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9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0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1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2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3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04" name="TextBox 703"/>
          <p:cNvSpPr txBox="1"/>
          <p:nvPr/>
        </p:nvSpPr>
        <p:spPr>
          <a:xfrm>
            <a:off x="4896570" y="908828"/>
            <a:ext cx="2843095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3000" b="1" dirty="0">
                <a:solidFill>
                  <a:srgbClr val="EF5B7E">
                    <a:alpha val="39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01</a:t>
            </a:r>
          </a:p>
          <a:p>
            <a:pPr>
              <a:defRPr/>
            </a:pPr>
            <a:endParaRPr lang="zh-CN" altLang="en-US" sz="13000" b="1" dirty="0">
              <a:solidFill>
                <a:srgbClr val="EF5B7E">
                  <a:alpha val="39000"/>
                </a:srgbClr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grpSp>
        <p:nvGrpSpPr>
          <p:cNvPr id="705" name="组合 704"/>
          <p:cNvGrpSpPr/>
          <p:nvPr/>
        </p:nvGrpSpPr>
        <p:grpSpPr bwMode="auto">
          <a:xfrm>
            <a:off x="4294188" y="2347913"/>
            <a:ext cx="3792537" cy="733425"/>
            <a:chOff x="260212" y="2605889"/>
            <a:chExt cx="5463701" cy="1056077"/>
          </a:xfrm>
        </p:grpSpPr>
        <p:grpSp>
          <p:nvGrpSpPr>
            <p:cNvPr id="706" name="组合 1068"/>
            <p:cNvGrpSpPr/>
            <p:nvPr/>
          </p:nvGrpSpPr>
          <p:grpSpPr bwMode="auto">
            <a:xfrm>
              <a:off x="260212" y="2605889"/>
              <a:ext cx="5368698" cy="167269"/>
              <a:chOff x="6246813" y="2325018"/>
              <a:chExt cx="5049895" cy="157337"/>
            </a:xfrm>
          </p:grpSpPr>
          <p:pic>
            <p:nvPicPr>
              <p:cNvPr id="711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57983" y="2358530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2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46813" y="2325018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07" name="Rectangle 3"/>
            <p:cNvSpPr>
              <a:spLocks noChangeArrowheads="1"/>
            </p:cNvSpPr>
            <p:nvPr/>
          </p:nvSpPr>
          <p:spPr bwMode="auto">
            <a:xfrm>
              <a:off x="967600" y="2660176"/>
              <a:ext cx="3913158" cy="877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buFontTx/>
                <a:buNone/>
              </a:pPr>
              <a:endParaRPr lang="zh-CN" altLang="zh-CN"/>
            </a:p>
          </p:txBody>
        </p:sp>
        <p:grpSp>
          <p:nvGrpSpPr>
            <p:cNvPr id="708" name="组合 1070"/>
            <p:cNvGrpSpPr/>
            <p:nvPr/>
          </p:nvGrpSpPr>
          <p:grpSpPr bwMode="auto">
            <a:xfrm>
              <a:off x="260212" y="3487600"/>
              <a:ext cx="5463701" cy="174366"/>
              <a:chOff x="6246813" y="2146300"/>
              <a:chExt cx="5038725" cy="123825"/>
            </a:xfrm>
          </p:grpSpPr>
          <p:pic>
            <p:nvPicPr>
              <p:cNvPr id="709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46813" y="2146300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0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46813" y="2146300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3" name="TextBox 712"/>
          <p:cNvSpPr txBox="1">
            <a:spLocks noChangeArrowheads="1"/>
          </p:cNvSpPr>
          <p:nvPr/>
        </p:nvSpPr>
        <p:spPr bwMode="auto">
          <a:xfrm>
            <a:off x="4084638" y="2441575"/>
            <a:ext cx="4031855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HĐ 1: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Tìm</a:t>
            </a:r>
            <a:r>
              <a:rPr lang="en-US" altLang="zh-CN" sz="24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hiểu</a:t>
            </a:r>
            <a:r>
              <a:rPr lang="en-US" altLang="zh-CN" sz="24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kiến</a:t>
            </a:r>
            <a:r>
              <a:rPr lang="en-US" altLang="zh-CN" sz="24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thức</a:t>
            </a:r>
            <a:endParaRPr lang="zh-CN" altLang="en-US" sz="2400" b="1" dirty="0">
              <a:solidFill>
                <a:srgbClr val="92D05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6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 flipH="1">
            <a:off x="166688" y="290513"/>
            <a:ext cx="1604962" cy="1068387"/>
            <a:chOff x="0" y="0"/>
            <a:chExt cx="4038600" cy="268922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85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5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2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6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8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4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1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3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4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6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7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8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9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0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1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2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3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4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5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6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7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8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9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0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1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2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3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4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5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1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2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3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2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3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4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163"/>
              <a:ext cx="1641475" cy="979105"/>
            </a:xfrm>
            <a:custGeom>
              <a:avLst/>
              <a:gdLst>
                <a:gd name="T0" fmla="*/ 1641475 w 437"/>
                <a:gd name="T1" fmla="*/ 975721 h 260"/>
                <a:gd name="T2" fmla="*/ 818859 w 437"/>
                <a:gd name="T3" fmla="*/ 0 h 260"/>
                <a:gd name="T4" fmla="*/ 0 w 437"/>
                <a:gd name="T5" fmla="*/ 975721 h 260"/>
                <a:gd name="T6" fmla="*/ 0 w 437"/>
                <a:gd name="T7" fmla="*/ 979488 h 260"/>
                <a:gd name="T8" fmla="*/ 1641475 w 437"/>
                <a:gd name="T9" fmla="*/ 979488 h 260"/>
                <a:gd name="T10" fmla="*/ 1641475 w 437"/>
                <a:gd name="T11" fmla="*/ 975721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7318" y="442259"/>
                <a:ext cx="33342" cy="871734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6745" y="86918"/>
                <a:ext cx="133370" cy="135490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37" y="0"/>
                <a:ext cx="148759" cy="148272"/>
              </a:xfrm>
              <a:custGeom>
                <a:avLst/>
                <a:gdLst>
                  <a:gd name="T0" fmla="*/ 121139 w 39"/>
                  <a:gd name="T1" fmla="*/ 121139 h 39"/>
                  <a:gd name="T2" fmla="*/ 26499 w 39"/>
                  <a:gd name="T3" fmla="*/ 121139 h 39"/>
                  <a:gd name="T4" fmla="*/ 26499 w 39"/>
                  <a:gd name="T5" fmla="*/ 26499 h 39"/>
                  <a:gd name="T6" fmla="*/ 121139 w 39"/>
                  <a:gd name="T7" fmla="*/ 22714 h 39"/>
                  <a:gd name="T8" fmla="*/ 121139 w 39"/>
                  <a:gd name="T9" fmla="*/ 1211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271" y="28121"/>
                <a:ext cx="135935" cy="132933"/>
              </a:xfrm>
              <a:custGeom>
                <a:avLst/>
                <a:gdLst>
                  <a:gd name="T0" fmla="*/ 71217 w 36"/>
                  <a:gd name="T1" fmla="*/ 134938 h 36"/>
                  <a:gd name="T2" fmla="*/ 0 w 36"/>
                  <a:gd name="T3" fmla="*/ 71217 h 36"/>
                  <a:gd name="T4" fmla="*/ 67469 w 36"/>
                  <a:gd name="T5" fmla="*/ 3748 h 36"/>
                  <a:gd name="T6" fmla="*/ 134938 w 36"/>
                  <a:gd name="T7" fmla="*/ 67469 h 36"/>
                  <a:gd name="T8" fmla="*/ 71217 w 36"/>
                  <a:gd name="T9" fmla="*/ 134938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086" y="127820"/>
                <a:ext cx="146195" cy="150829"/>
              </a:xfrm>
              <a:custGeom>
                <a:avLst/>
                <a:gdLst>
                  <a:gd name="T0" fmla="*/ 29959 w 39"/>
                  <a:gd name="T1" fmla="*/ 124421 h 40"/>
                  <a:gd name="T2" fmla="*/ 22469 w 39"/>
                  <a:gd name="T3" fmla="*/ 30163 h 40"/>
                  <a:gd name="T4" fmla="*/ 119836 w 39"/>
                  <a:gd name="T5" fmla="*/ 26392 h 40"/>
                  <a:gd name="T6" fmla="*/ 123581 w 39"/>
                  <a:gd name="T7" fmla="*/ 120650 h 40"/>
                  <a:gd name="T8" fmla="*/ 29959 w 39"/>
                  <a:gd name="T9" fmla="*/ 12442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697" y="263311"/>
                <a:ext cx="138499" cy="140602"/>
              </a:xfrm>
              <a:custGeom>
                <a:avLst/>
                <a:gdLst>
                  <a:gd name="T0" fmla="*/ 3776 w 37"/>
                  <a:gd name="T1" fmla="*/ 75514 h 37"/>
                  <a:gd name="T2" fmla="*/ 64186 w 37"/>
                  <a:gd name="T3" fmla="*/ 3776 h 37"/>
                  <a:gd name="T4" fmla="*/ 135924 w 37"/>
                  <a:gd name="T5" fmla="*/ 67962 h 37"/>
                  <a:gd name="T6" fmla="*/ 71738 w 37"/>
                  <a:gd name="T7" fmla="*/ 135924 h 37"/>
                  <a:gd name="T8" fmla="*/ 3776 w 37"/>
                  <a:gd name="T9" fmla="*/ 75514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411" y="337446"/>
                <a:ext cx="148759" cy="150829"/>
              </a:xfrm>
              <a:custGeom>
                <a:avLst/>
                <a:gdLst>
                  <a:gd name="T0" fmla="*/ 22714 w 39"/>
                  <a:gd name="T1" fmla="*/ 30163 h 40"/>
                  <a:gd name="T2" fmla="*/ 117353 w 39"/>
                  <a:gd name="T3" fmla="*/ 22622 h 40"/>
                  <a:gd name="T4" fmla="*/ 124924 w 39"/>
                  <a:gd name="T5" fmla="*/ 116880 h 40"/>
                  <a:gd name="T6" fmla="*/ 30285 w 39"/>
                  <a:gd name="T7" fmla="*/ 124421 h 40"/>
                  <a:gd name="T8" fmla="*/ 22714 w 39"/>
                  <a:gd name="T9" fmla="*/ 3016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5735" y="327220"/>
                <a:ext cx="138499" cy="140603"/>
              </a:xfrm>
              <a:custGeom>
                <a:avLst/>
                <a:gdLst>
                  <a:gd name="T0" fmla="*/ 64186 w 37"/>
                  <a:gd name="T1" fmla="*/ 3776 h 37"/>
                  <a:gd name="T2" fmla="*/ 135924 w 37"/>
                  <a:gd name="T3" fmla="*/ 64186 h 37"/>
                  <a:gd name="T4" fmla="*/ 75514 w 37"/>
                  <a:gd name="T5" fmla="*/ 135924 h 37"/>
                  <a:gd name="T6" fmla="*/ 3776 w 37"/>
                  <a:gd name="T7" fmla="*/ 75514 h 37"/>
                  <a:gd name="T8" fmla="*/ 64186 w 37"/>
                  <a:gd name="T9" fmla="*/ 377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8532" y="219851"/>
                <a:ext cx="148759" cy="148272"/>
              </a:xfrm>
              <a:custGeom>
                <a:avLst/>
                <a:gdLst>
                  <a:gd name="T0" fmla="*/ 115649 w 40"/>
                  <a:gd name="T1" fmla="*/ 26114 h 40"/>
                  <a:gd name="T2" fmla="*/ 123111 w 40"/>
                  <a:gd name="T3" fmla="*/ 119380 h 40"/>
                  <a:gd name="T4" fmla="*/ 29845 w 40"/>
                  <a:gd name="T5" fmla="*/ 126841 h 40"/>
                  <a:gd name="T6" fmla="*/ 22384 w 40"/>
                  <a:gd name="T7" fmla="*/ 33576 h 40"/>
                  <a:gd name="T8" fmla="*/ 115649 w 40"/>
                  <a:gd name="T9" fmla="*/ 26114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52" y="74137"/>
                <a:ext cx="346248" cy="347671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4208" y="132933"/>
                <a:ext cx="228267" cy="23007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504" y="194287"/>
                <a:ext cx="105156" cy="107369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523" y="759254"/>
                <a:ext cx="202619" cy="242858"/>
              </a:xfrm>
              <a:custGeom>
                <a:avLst/>
                <a:gdLst>
                  <a:gd name="T0" fmla="*/ 203200 w 54"/>
                  <a:gd name="T1" fmla="*/ 188516 h 64"/>
                  <a:gd name="T2" fmla="*/ 0 w 54"/>
                  <a:gd name="T3" fmla="*/ 60325 h 64"/>
                  <a:gd name="T4" fmla="*/ 203200 w 54"/>
                  <a:gd name="T5" fmla="*/ 188516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271" y="587974"/>
                <a:ext cx="210314" cy="247972"/>
              </a:xfrm>
              <a:custGeom>
                <a:avLst/>
                <a:gdLst>
                  <a:gd name="T0" fmla="*/ 0 w 56"/>
                  <a:gd name="T1" fmla="*/ 188817 h 66"/>
                  <a:gd name="T2" fmla="*/ 209550 w 56"/>
                  <a:gd name="T3" fmla="*/ 67974 h 66"/>
                  <a:gd name="T4" fmla="*/ 0 w 56"/>
                  <a:gd name="T5" fmla="*/ 188817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386" y="1032789"/>
                <a:ext cx="1349087" cy="797599"/>
              </a:xfrm>
              <a:custGeom>
                <a:avLst/>
                <a:gdLst>
                  <a:gd name="T0" fmla="*/ 1349375 w 359"/>
                  <a:gd name="T1" fmla="*/ 794746 h 212"/>
                  <a:gd name="T2" fmla="*/ 676567 w 359"/>
                  <a:gd name="T3" fmla="*/ 0 h 212"/>
                  <a:gd name="T4" fmla="*/ 0 w 359"/>
                  <a:gd name="T5" fmla="*/ 794746 h 212"/>
                  <a:gd name="T6" fmla="*/ 0 w 359"/>
                  <a:gd name="T7" fmla="*/ 798513 h 212"/>
                  <a:gd name="T8" fmla="*/ 1349375 w 359"/>
                  <a:gd name="T9" fmla="*/ 798513 h 212"/>
                  <a:gd name="T10" fmla="*/ 1349375 w 359"/>
                  <a:gd name="T11" fmla="*/ 794746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007" y="1204069"/>
                <a:ext cx="925894" cy="536846"/>
              </a:xfrm>
              <a:custGeom>
                <a:avLst/>
                <a:gdLst>
                  <a:gd name="T0" fmla="*/ 925513 w 246"/>
                  <a:gd name="T1" fmla="*/ 531220 h 142"/>
                  <a:gd name="T2" fmla="*/ 462757 w 246"/>
                  <a:gd name="T3" fmla="*/ 0 h 142"/>
                  <a:gd name="T4" fmla="*/ 0 w 246"/>
                  <a:gd name="T5" fmla="*/ 531220 h 142"/>
                  <a:gd name="T6" fmla="*/ 0 w 246"/>
                  <a:gd name="T7" fmla="*/ 534988 h 142"/>
                  <a:gd name="T8" fmla="*/ 925513 w 246"/>
                  <a:gd name="T9" fmla="*/ 534988 h 142"/>
                  <a:gd name="T10" fmla="*/ 925513 w 246"/>
                  <a:gd name="T11" fmla="*/ 53122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008" y="776010"/>
              <a:ext cx="12155" cy="307280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765" y="657959"/>
              <a:ext cx="46880" cy="46874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491" y="628447"/>
              <a:ext cx="52089" cy="52081"/>
            </a:xfrm>
            <a:custGeom>
              <a:avLst/>
              <a:gdLst>
                <a:gd name="T0" fmla="*/ 43428 w 23"/>
                <a:gd name="T1" fmla="*/ 41143 h 23"/>
                <a:gd name="T2" fmla="*/ 9143 w 23"/>
                <a:gd name="T3" fmla="*/ 43428 h 23"/>
                <a:gd name="T4" fmla="*/ 9143 w 23"/>
                <a:gd name="T5" fmla="*/ 9143 h 23"/>
                <a:gd name="T6" fmla="*/ 43428 w 23"/>
                <a:gd name="T7" fmla="*/ 9143 h 23"/>
                <a:gd name="T8" fmla="*/ 43428 w 23"/>
                <a:gd name="T9" fmla="*/ 411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5108" y="637126"/>
              <a:ext cx="46880" cy="50346"/>
            </a:xfrm>
            <a:custGeom>
              <a:avLst/>
              <a:gdLst>
                <a:gd name="T0" fmla="*/ 25034 w 21"/>
                <a:gd name="T1" fmla="*/ 47444 h 22"/>
                <a:gd name="T2" fmla="*/ 0 w 21"/>
                <a:gd name="T3" fmla="*/ 24851 h 22"/>
                <a:gd name="T4" fmla="*/ 22758 w 21"/>
                <a:gd name="T5" fmla="*/ 0 h 22"/>
                <a:gd name="T6" fmla="*/ 47792 w 21"/>
                <a:gd name="T7" fmla="*/ 24851 h 22"/>
                <a:gd name="T8" fmla="*/ 25034 w 21"/>
                <a:gd name="T9" fmla="*/ 4744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416" y="673584"/>
              <a:ext cx="52089" cy="52081"/>
            </a:xfrm>
            <a:custGeom>
              <a:avLst/>
              <a:gdLst>
                <a:gd name="T0" fmla="*/ 11428 w 23"/>
                <a:gd name="T1" fmla="*/ 43428 h 23"/>
                <a:gd name="T2" fmla="*/ 9143 w 23"/>
                <a:gd name="T3" fmla="*/ 11428 h 23"/>
                <a:gd name="T4" fmla="*/ 43428 w 23"/>
                <a:gd name="T5" fmla="*/ 9143 h 23"/>
                <a:gd name="T6" fmla="*/ 43428 w 23"/>
                <a:gd name="T7" fmla="*/ 43428 h 23"/>
                <a:gd name="T8" fmla="*/ 11428 w 23"/>
                <a:gd name="T9" fmla="*/ 4342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207" y="720456"/>
              <a:ext cx="48617" cy="50346"/>
            </a:xfrm>
            <a:custGeom>
              <a:avLst/>
              <a:gdLst>
                <a:gd name="T0" fmla="*/ 0 w 21"/>
                <a:gd name="T1" fmla="*/ 27111 h 22"/>
                <a:gd name="T2" fmla="*/ 22758 w 21"/>
                <a:gd name="T3" fmla="*/ 2259 h 22"/>
                <a:gd name="T4" fmla="*/ 47792 w 21"/>
                <a:gd name="T5" fmla="*/ 22592 h 22"/>
                <a:gd name="T6" fmla="*/ 25034 w 21"/>
                <a:gd name="T7" fmla="*/ 47444 h 22"/>
                <a:gd name="T8" fmla="*/ 0 w 21"/>
                <a:gd name="T9" fmla="*/ 271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272" y="748233"/>
              <a:ext cx="53825" cy="52081"/>
            </a:xfrm>
            <a:custGeom>
              <a:avLst/>
              <a:gdLst>
                <a:gd name="T0" fmla="*/ 9081 w 24"/>
                <a:gd name="T1" fmla="*/ 11221 h 23"/>
                <a:gd name="T2" fmla="*/ 43132 w 24"/>
                <a:gd name="T3" fmla="*/ 8977 h 23"/>
                <a:gd name="T4" fmla="*/ 45403 w 24"/>
                <a:gd name="T5" fmla="*/ 40394 h 23"/>
                <a:gd name="T6" fmla="*/ 11351 w 24"/>
                <a:gd name="T7" fmla="*/ 42638 h 23"/>
                <a:gd name="T8" fmla="*/ 9081 w 24"/>
                <a:gd name="T9" fmla="*/ 1122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0864" y="743025"/>
              <a:ext cx="50353" cy="50345"/>
            </a:xfrm>
            <a:custGeom>
              <a:avLst/>
              <a:gdLst>
                <a:gd name="T0" fmla="*/ 22592 w 22"/>
                <a:gd name="T1" fmla="*/ 2259 h 22"/>
                <a:gd name="T2" fmla="*/ 47444 w 22"/>
                <a:gd name="T3" fmla="*/ 22592 h 22"/>
                <a:gd name="T4" fmla="*/ 27111 w 22"/>
                <a:gd name="T5" fmla="*/ 47444 h 22"/>
                <a:gd name="T6" fmla="*/ 0 w 22"/>
                <a:gd name="T7" fmla="*/ 27111 h 22"/>
                <a:gd name="T8" fmla="*/ 22592 w 22"/>
                <a:gd name="T9" fmla="*/ 225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611" y="704833"/>
              <a:ext cx="52089" cy="55553"/>
            </a:xfrm>
            <a:custGeom>
              <a:avLst/>
              <a:gdLst>
                <a:gd name="T0" fmla="*/ 40394 w 23"/>
                <a:gd name="T1" fmla="*/ 9081 h 24"/>
                <a:gd name="T2" fmla="*/ 44883 w 23"/>
                <a:gd name="T3" fmla="*/ 43132 h 24"/>
                <a:gd name="T4" fmla="*/ 11221 w 23"/>
                <a:gd name="T5" fmla="*/ 45403 h 24"/>
                <a:gd name="T6" fmla="*/ 8977 w 23"/>
                <a:gd name="T7" fmla="*/ 11351 h 24"/>
                <a:gd name="T8" fmla="*/ 40394 w 23"/>
                <a:gd name="T9" fmla="*/ 908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7391" y="656223"/>
              <a:ext cx="121542" cy="121523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491" y="675319"/>
              <a:ext cx="81606" cy="815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327" y="697888"/>
              <a:ext cx="36462" cy="36456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9193" y="949614"/>
              <a:ext cx="92025" cy="112843"/>
            </a:xfrm>
            <a:custGeom>
              <a:avLst/>
              <a:gdLst>
                <a:gd name="T0" fmla="*/ 92716 w 41"/>
                <a:gd name="T1" fmla="*/ 87975 h 50"/>
                <a:gd name="T2" fmla="*/ 0 w 41"/>
                <a:gd name="T3" fmla="*/ 29325 h 50"/>
                <a:gd name="T4" fmla="*/ 92716 w 41"/>
                <a:gd name="T5" fmla="*/ 87975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2953" y="871492"/>
              <a:ext cx="95497" cy="114579"/>
            </a:xfrm>
            <a:custGeom>
              <a:avLst/>
              <a:gdLst>
                <a:gd name="T0" fmla="*/ 0 w 42"/>
                <a:gd name="T1" fmla="*/ 88443 h 51"/>
                <a:gd name="T2" fmla="*/ 95583 w 42"/>
                <a:gd name="T3" fmla="*/ 31749 h 51"/>
                <a:gd name="T4" fmla="*/ 0 w 42"/>
                <a:gd name="T5" fmla="*/ 88443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791" y="0"/>
              <a:ext cx="786548" cy="871492"/>
            </a:xfrm>
            <a:custGeom>
              <a:avLst/>
              <a:gdLst>
                <a:gd name="T0" fmla="*/ 316468 w 348"/>
                <a:gd name="T1" fmla="*/ 802734 h 384"/>
                <a:gd name="T2" fmla="*/ 431753 w 348"/>
                <a:gd name="T3" fmla="*/ 839015 h 384"/>
                <a:gd name="T4" fmla="*/ 504088 w 348"/>
                <a:gd name="T5" fmla="*/ 854889 h 384"/>
                <a:gd name="T6" fmla="*/ 599029 w 348"/>
                <a:gd name="T7" fmla="*/ 725635 h 384"/>
                <a:gd name="T8" fmla="*/ 768565 w 348"/>
                <a:gd name="T9" fmla="*/ 580508 h 384"/>
                <a:gd name="T10" fmla="*/ 682667 w 348"/>
                <a:gd name="T11" fmla="*/ 469395 h 384"/>
                <a:gd name="T12" fmla="*/ 716574 w 348"/>
                <a:gd name="T13" fmla="*/ 319733 h 384"/>
                <a:gd name="T14" fmla="*/ 700751 w 348"/>
                <a:gd name="T15" fmla="*/ 163268 h 384"/>
                <a:gd name="T16" fmla="*/ 560600 w 348"/>
                <a:gd name="T17" fmla="*/ 179141 h 384"/>
                <a:gd name="T18" fmla="*/ 483744 w 348"/>
                <a:gd name="T19" fmla="*/ 131521 h 384"/>
                <a:gd name="T20" fmla="*/ 320989 w 348"/>
                <a:gd name="T21" fmla="*/ 18141 h 384"/>
                <a:gd name="T22" fmla="*/ 219267 w 348"/>
                <a:gd name="T23" fmla="*/ 156465 h 384"/>
                <a:gd name="T24" fmla="*/ 153713 w 348"/>
                <a:gd name="T25" fmla="*/ 217691 h 384"/>
                <a:gd name="T26" fmla="*/ 33907 w 348"/>
                <a:gd name="T27" fmla="*/ 249437 h 384"/>
                <a:gd name="T28" fmla="*/ 45210 w 348"/>
                <a:gd name="T29" fmla="*/ 346944 h 384"/>
                <a:gd name="T30" fmla="*/ 119806 w 348"/>
                <a:gd name="T31" fmla="*/ 458057 h 384"/>
                <a:gd name="T32" fmla="*/ 76857 w 348"/>
                <a:gd name="T33" fmla="*/ 582776 h 384"/>
                <a:gd name="T34" fmla="*/ 268998 w 348"/>
                <a:gd name="T35" fmla="*/ 691621 h 384"/>
                <a:gd name="T36" fmla="*/ 316468 w 348"/>
                <a:gd name="T37" fmla="*/ 80273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797"/>
              <a:ext cx="1427245" cy="748233"/>
            </a:xfrm>
            <a:custGeom>
              <a:avLst/>
              <a:gdLst>
                <a:gd name="T0" fmla="*/ 1427056 w 631"/>
                <a:gd name="T1" fmla="*/ 743880 h 330"/>
                <a:gd name="T2" fmla="*/ 714659 w 631"/>
                <a:gd name="T3" fmla="*/ 0 h 330"/>
                <a:gd name="T4" fmla="*/ 0 w 631"/>
                <a:gd name="T5" fmla="*/ 743880 h 330"/>
                <a:gd name="T6" fmla="*/ 0 w 631"/>
                <a:gd name="T7" fmla="*/ 748416 h 330"/>
                <a:gd name="T8" fmla="*/ 1427056 w 631"/>
                <a:gd name="T9" fmla="*/ 748416 h 330"/>
                <a:gd name="T10" fmla="*/ 1427056 w 631"/>
                <a:gd name="T11" fmla="*/ 74388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1542" y="1017320"/>
              <a:ext cx="1173744" cy="616294"/>
            </a:xfrm>
            <a:custGeom>
              <a:avLst/>
              <a:gdLst>
                <a:gd name="T0" fmla="*/ 1173760 w 519"/>
                <a:gd name="T1" fmla="*/ 611978 h 272"/>
                <a:gd name="T2" fmla="*/ 588011 w 519"/>
                <a:gd name="T3" fmla="*/ 0 h 272"/>
                <a:gd name="T4" fmla="*/ 0 w 519"/>
                <a:gd name="T5" fmla="*/ 611978 h 272"/>
                <a:gd name="T6" fmla="*/ 0 w 519"/>
                <a:gd name="T7" fmla="*/ 616511 h 272"/>
                <a:gd name="T8" fmla="*/ 1173760 w 519"/>
                <a:gd name="T9" fmla="*/ 616511 h 272"/>
                <a:gd name="T10" fmla="*/ 1173760 w 519"/>
                <a:gd name="T11" fmla="*/ 611978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501" y="1163147"/>
              <a:ext cx="920243" cy="477411"/>
            </a:xfrm>
            <a:custGeom>
              <a:avLst/>
              <a:gdLst>
                <a:gd name="T0" fmla="*/ 920465 w 407"/>
                <a:gd name="T1" fmla="*/ 473385 h 211"/>
                <a:gd name="T2" fmla="*/ 461363 w 407"/>
                <a:gd name="T3" fmla="*/ 0 h 211"/>
                <a:gd name="T4" fmla="*/ 0 w 407"/>
                <a:gd name="T5" fmla="*/ 473385 h 211"/>
                <a:gd name="T6" fmla="*/ 0 w 407"/>
                <a:gd name="T7" fmla="*/ 477915 h 211"/>
                <a:gd name="T8" fmla="*/ 920465 w 407"/>
                <a:gd name="T9" fmla="*/ 477915 h 211"/>
                <a:gd name="T10" fmla="*/ 920465 w 407"/>
                <a:gd name="T11" fmla="*/ 47338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451" y="1286406"/>
              <a:ext cx="592080" cy="329848"/>
            </a:xfrm>
            <a:custGeom>
              <a:avLst/>
              <a:gdLst>
                <a:gd name="T0" fmla="*/ 592615 w 262"/>
                <a:gd name="T1" fmla="*/ 330718 h 146"/>
                <a:gd name="T2" fmla="*/ 296308 w 262"/>
                <a:gd name="T3" fmla="*/ 0 h 146"/>
                <a:gd name="T4" fmla="*/ 0 w 262"/>
                <a:gd name="T5" fmla="*/ 330718 h 146"/>
                <a:gd name="T6" fmla="*/ 0 w 262"/>
                <a:gd name="T7" fmla="*/ 330718 h 146"/>
                <a:gd name="T8" fmla="*/ 592615 w 262"/>
                <a:gd name="T9" fmla="*/ 330718 h 146"/>
                <a:gd name="T10" fmla="*/ 592615 w 262"/>
                <a:gd name="T11" fmla="*/ 330718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50410" y="1421817"/>
              <a:ext cx="321216" cy="178813"/>
            </a:xfrm>
            <a:custGeom>
              <a:avLst/>
              <a:gdLst>
                <a:gd name="T0" fmla="*/ 321159 w 142"/>
                <a:gd name="T1" fmla="*/ 177421 h 79"/>
                <a:gd name="T2" fmla="*/ 160580 w 142"/>
                <a:gd name="T3" fmla="*/ 0 h 79"/>
                <a:gd name="T4" fmla="*/ 0 w 142"/>
                <a:gd name="T5" fmla="*/ 177421 h 79"/>
                <a:gd name="T6" fmla="*/ 0 w 142"/>
                <a:gd name="T7" fmla="*/ 179696 h 79"/>
                <a:gd name="T8" fmla="*/ 321159 w 142"/>
                <a:gd name="T9" fmla="*/ 179696 h 79"/>
                <a:gd name="T10" fmla="*/ 321159 w 142"/>
                <a:gd name="T11" fmla="*/ 177421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337" y="420122"/>
              <a:ext cx="303853" cy="880172"/>
            </a:xfrm>
            <a:custGeom>
              <a:avLst/>
              <a:gdLst>
                <a:gd name="T0" fmla="*/ 146977 w 134"/>
                <a:gd name="T1" fmla="*/ 881276 h 389"/>
                <a:gd name="T2" fmla="*/ 137932 w 134"/>
                <a:gd name="T3" fmla="*/ 437240 h 389"/>
                <a:gd name="T4" fmla="*/ 45224 w 134"/>
                <a:gd name="T5" fmla="*/ 231080 h 389"/>
                <a:gd name="T6" fmla="*/ 20351 w 134"/>
                <a:gd name="T7" fmla="*/ 15858 h 389"/>
                <a:gd name="T8" fmla="*/ 52007 w 134"/>
                <a:gd name="T9" fmla="*/ 120071 h 389"/>
                <a:gd name="T10" fmla="*/ 92709 w 134"/>
                <a:gd name="T11" fmla="*/ 224284 h 389"/>
                <a:gd name="T12" fmla="*/ 169589 w 134"/>
                <a:gd name="T13" fmla="*/ 251470 h 389"/>
                <a:gd name="T14" fmla="*/ 230641 w 134"/>
                <a:gd name="T15" fmla="*/ 138195 h 389"/>
                <a:gd name="T16" fmla="*/ 300738 w 134"/>
                <a:gd name="T17" fmla="*/ 83823 h 389"/>
                <a:gd name="T18" fmla="*/ 280387 w 134"/>
                <a:gd name="T19" fmla="*/ 120071 h 389"/>
                <a:gd name="T20" fmla="*/ 219335 w 134"/>
                <a:gd name="T21" fmla="*/ 242408 h 389"/>
                <a:gd name="T22" fmla="*/ 196723 w 134"/>
                <a:gd name="T23" fmla="*/ 434974 h 389"/>
                <a:gd name="T24" fmla="*/ 262298 w 134"/>
                <a:gd name="T25" fmla="*/ 85409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775" y="187492"/>
              <a:ext cx="98969" cy="100690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7217" y="22568"/>
              <a:ext cx="95497" cy="102427"/>
            </a:xfrm>
            <a:custGeom>
              <a:avLst/>
              <a:gdLst>
                <a:gd name="T0" fmla="*/ 35921 w 43"/>
                <a:gd name="T1" fmla="*/ 88637 h 45"/>
                <a:gd name="T2" fmla="*/ 38167 w 43"/>
                <a:gd name="T3" fmla="*/ 90910 h 45"/>
                <a:gd name="T4" fmla="*/ 38167 w 43"/>
                <a:gd name="T5" fmla="*/ 18182 h 45"/>
                <a:gd name="T6" fmla="*/ 35921 w 43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495" y="236102"/>
              <a:ext cx="98969" cy="100690"/>
            </a:xfrm>
            <a:custGeom>
              <a:avLst/>
              <a:gdLst>
                <a:gd name="T0" fmla="*/ 38407 w 44"/>
                <a:gd name="T1" fmla="*/ 87809 h 45"/>
                <a:gd name="T2" fmla="*/ 40666 w 44"/>
                <a:gd name="T3" fmla="*/ 87809 h 45"/>
                <a:gd name="T4" fmla="*/ 40666 w 44"/>
                <a:gd name="T5" fmla="*/ 15761 h 45"/>
                <a:gd name="T6" fmla="*/ 38407 w 44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225" y="168395"/>
              <a:ext cx="97233" cy="98955"/>
            </a:xfrm>
            <a:custGeom>
              <a:avLst/>
              <a:gdLst>
                <a:gd name="T0" fmla="*/ 38545 w 43"/>
                <a:gd name="T1" fmla="*/ 88110 h 44"/>
                <a:gd name="T2" fmla="*/ 38545 w 43"/>
                <a:gd name="T3" fmla="*/ 88110 h 44"/>
                <a:gd name="T4" fmla="*/ 38545 w 43"/>
                <a:gd name="T5" fmla="*/ 15815 h 44"/>
                <a:gd name="T6" fmla="*/ 38545 w 43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935" y="251725"/>
              <a:ext cx="98970" cy="102427"/>
            </a:xfrm>
            <a:custGeom>
              <a:avLst/>
              <a:gdLst>
                <a:gd name="T0" fmla="*/ 38407 w 44"/>
                <a:gd name="T1" fmla="*/ 88637 h 45"/>
                <a:gd name="T2" fmla="*/ 40666 w 44"/>
                <a:gd name="T3" fmla="*/ 88637 h 45"/>
                <a:gd name="T4" fmla="*/ 40666 w 44"/>
                <a:gd name="T5" fmla="*/ 15909 h 45"/>
                <a:gd name="T6" fmla="*/ 38407 w 44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68" y="493036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40812 w 43"/>
                <a:gd name="T3" fmla="*/ 87809 h 45"/>
                <a:gd name="T4" fmla="*/ 40812 w 43"/>
                <a:gd name="T5" fmla="*/ 15761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879" y="409706"/>
              <a:ext cx="95496" cy="100690"/>
            </a:xfrm>
            <a:custGeom>
              <a:avLst/>
              <a:gdLst>
                <a:gd name="T0" fmla="*/ 38167 w 43"/>
                <a:gd name="T1" fmla="*/ 88958 h 44"/>
                <a:gd name="T2" fmla="*/ 40412 w 43"/>
                <a:gd name="T3" fmla="*/ 88958 h 44"/>
                <a:gd name="T4" fmla="*/ 40412 w 43"/>
                <a:gd name="T5" fmla="*/ 15967 h 44"/>
                <a:gd name="T6" fmla="*/ 38167 w 43"/>
                <a:gd name="T7" fmla="*/ 88958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071" y="546852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38545 w 43"/>
                <a:gd name="T3" fmla="*/ 90060 h 45"/>
                <a:gd name="T4" fmla="*/ 38545 w 43"/>
                <a:gd name="T5" fmla="*/ 18012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1331" y="694416"/>
              <a:ext cx="98969" cy="98954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6324" y="555533"/>
              <a:ext cx="85080" cy="71177"/>
            </a:xfrm>
            <a:custGeom>
              <a:avLst/>
              <a:gdLst>
                <a:gd name="T0" fmla="*/ 9055 w 38"/>
                <a:gd name="T1" fmla="*/ 52478 h 31"/>
                <a:gd name="T2" fmla="*/ 18111 w 38"/>
                <a:gd name="T3" fmla="*/ 0 h 31"/>
                <a:gd name="T4" fmla="*/ 22638 w 38"/>
                <a:gd name="T5" fmla="*/ 47915 h 31"/>
                <a:gd name="T6" fmla="*/ 65651 w 38"/>
                <a:gd name="T7" fmla="*/ 18253 h 31"/>
                <a:gd name="T8" fmla="*/ 38485 w 38"/>
                <a:gd name="T9" fmla="*/ 50196 h 31"/>
                <a:gd name="T10" fmla="*/ 74706 w 38"/>
                <a:gd name="T11" fmla="*/ 61604 h 31"/>
                <a:gd name="T12" fmla="*/ 27166 w 38"/>
                <a:gd name="T13" fmla="*/ 6388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794" y="657959"/>
              <a:ext cx="71188" cy="48609"/>
            </a:xfrm>
            <a:custGeom>
              <a:avLst/>
              <a:gdLst>
                <a:gd name="T0" fmla="*/ 63886 w 31"/>
                <a:gd name="T1" fmla="*/ 2259 h 22"/>
                <a:gd name="T2" fmla="*/ 0 w 31"/>
                <a:gd name="T3" fmla="*/ 18074 h 22"/>
                <a:gd name="T4" fmla="*/ 27380 w 31"/>
                <a:gd name="T5" fmla="*/ 36148 h 22"/>
                <a:gd name="T6" fmla="*/ 63886 w 31"/>
                <a:gd name="T7" fmla="*/ 47444 h 22"/>
                <a:gd name="T8" fmla="*/ 70731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39992" y="598933"/>
              <a:ext cx="291700" cy="286447"/>
            </a:xfrm>
            <a:custGeom>
              <a:avLst/>
              <a:gdLst>
                <a:gd name="T0" fmla="*/ 292484 w 129"/>
                <a:gd name="T1" fmla="*/ 183497 h 127"/>
                <a:gd name="T2" fmla="*/ 179118 w 129"/>
                <a:gd name="T3" fmla="*/ 278643 h 127"/>
                <a:gd name="T4" fmla="*/ 38544 w 129"/>
                <a:gd name="T5" fmla="*/ 215212 h 127"/>
                <a:gd name="T6" fmla="*/ 86158 w 129"/>
                <a:gd name="T7" fmla="*/ 9062 h 127"/>
                <a:gd name="T8" fmla="*/ 190455 w 129"/>
                <a:gd name="T9" fmla="*/ 56635 h 127"/>
                <a:gd name="T10" fmla="*/ 194989 w 129"/>
                <a:gd name="T11" fmla="*/ 174435 h 127"/>
                <a:gd name="T12" fmla="*/ 244870 w 129"/>
                <a:gd name="T13" fmla="*/ 194824 h 127"/>
                <a:gd name="T14" fmla="*/ 292484 w 129"/>
                <a:gd name="T15" fmla="*/ 183497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345" y="659695"/>
              <a:ext cx="20836" cy="27777"/>
            </a:xfrm>
            <a:custGeom>
              <a:avLst/>
              <a:gdLst>
                <a:gd name="T0" fmla="*/ 15612 w 9"/>
                <a:gd name="T1" fmla="*/ 18479 h 12"/>
                <a:gd name="T2" fmla="*/ 2230 w 9"/>
                <a:gd name="T3" fmla="*/ 13860 h 12"/>
                <a:gd name="T4" fmla="*/ 15612 w 9"/>
                <a:gd name="T5" fmla="*/ 18479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537" y="743025"/>
              <a:ext cx="55562" cy="67705"/>
            </a:xfrm>
            <a:custGeom>
              <a:avLst/>
              <a:gdLst>
                <a:gd name="T0" fmla="*/ 0 w 25"/>
                <a:gd name="T1" fmla="*/ 42981 h 30"/>
                <a:gd name="T2" fmla="*/ 9023 w 25"/>
                <a:gd name="T3" fmla="*/ 6786 h 30"/>
                <a:gd name="T4" fmla="*/ 15790 w 25"/>
                <a:gd name="T5" fmla="*/ 33932 h 30"/>
                <a:gd name="T6" fmla="*/ 45115 w 25"/>
                <a:gd name="T7" fmla="*/ 31670 h 30"/>
                <a:gd name="T8" fmla="*/ 20302 w 25"/>
                <a:gd name="T9" fmla="*/ 47505 h 30"/>
                <a:gd name="T10" fmla="*/ 40604 w 25"/>
                <a:gd name="T11" fmla="*/ 63340 h 30"/>
                <a:gd name="T12" fmla="*/ 6767 w 25"/>
                <a:gd name="T13" fmla="*/ 4750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89315" y="640598"/>
              <a:ext cx="46880" cy="46874"/>
            </a:xfrm>
            <a:custGeom>
              <a:avLst/>
              <a:gdLst>
                <a:gd name="T0" fmla="*/ 24533 w 21"/>
                <a:gd name="T1" fmla="*/ 41292 h 20"/>
                <a:gd name="T2" fmla="*/ 13382 w 21"/>
                <a:gd name="T3" fmla="*/ 13764 h 20"/>
                <a:gd name="T4" fmla="*/ 24533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7355" y="743025"/>
              <a:ext cx="48617" cy="43400"/>
            </a:xfrm>
            <a:custGeom>
              <a:avLst/>
              <a:gdLst>
                <a:gd name="T0" fmla="*/ 27310 w 21"/>
                <a:gd name="T1" fmla="*/ 38485 h 19"/>
                <a:gd name="T2" fmla="*/ 15931 w 21"/>
                <a:gd name="T3" fmla="*/ 11319 h 19"/>
                <a:gd name="T4" fmla="*/ 27310 w 21"/>
                <a:gd name="T5" fmla="*/ 38485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027" y="605878"/>
              <a:ext cx="32989" cy="29513"/>
            </a:xfrm>
            <a:custGeom>
              <a:avLst/>
              <a:gdLst>
                <a:gd name="T0" fmla="*/ 20072 w 15"/>
                <a:gd name="T1" fmla="*/ 27352 h 13"/>
                <a:gd name="T2" fmla="*/ 24533 w 15"/>
                <a:gd name="T3" fmla="*/ 0 h 13"/>
                <a:gd name="T4" fmla="*/ 0 w 15"/>
                <a:gd name="T5" fmla="*/ 13676 h 13"/>
                <a:gd name="T6" fmla="*/ 20072 w 15"/>
                <a:gd name="T7" fmla="*/ 27352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698" y="755177"/>
              <a:ext cx="45144" cy="45137"/>
            </a:xfrm>
            <a:custGeom>
              <a:avLst/>
              <a:gdLst>
                <a:gd name="T0" fmla="*/ 24708 w 20"/>
                <a:gd name="T1" fmla="*/ 38185 h 20"/>
                <a:gd name="T2" fmla="*/ 13477 w 20"/>
                <a:gd name="T3" fmla="*/ 11231 h 20"/>
                <a:gd name="T4" fmla="*/ 24708 w 20"/>
                <a:gd name="T5" fmla="*/ 38185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578" y="829827"/>
              <a:ext cx="46881" cy="45137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603" y="791635"/>
              <a:ext cx="46880" cy="43400"/>
            </a:xfrm>
            <a:custGeom>
              <a:avLst/>
              <a:gdLst>
                <a:gd name="T0" fmla="*/ 25234 w 20"/>
                <a:gd name="T1" fmla="*/ 38485 h 19"/>
                <a:gd name="T2" fmla="*/ 13764 w 20"/>
                <a:gd name="T3" fmla="*/ 11319 h 19"/>
                <a:gd name="T4" fmla="*/ 25234 w 20"/>
                <a:gd name="T5" fmla="*/ 38485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280" y="677056"/>
              <a:ext cx="48617" cy="46873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986" y="777746"/>
              <a:ext cx="27781" cy="22568"/>
            </a:xfrm>
            <a:custGeom>
              <a:avLst/>
              <a:gdLst>
                <a:gd name="T0" fmla="*/ 4620 w 12"/>
                <a:gd name="T1" fmla="*/ 0 h 10"/>
                <a:gd name="T2" fmla="*/ 23099 w 12"/>
                <a:gd name="T3" fmla="*/ 17587 h 10"/>
                <a:gd name="T4" fmla="*/ 27719 w 12"/>
                <a:gd name="T5" fmla="*/ 17587 h 10"/>
                <a:gd name="T6" fmla="*/ 4620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708" y="828091"/>
              <a:ext cx="36463" cy="36457"/>
            </a:xfrm>
            <a:custGeom>
              <a:avLst/>
              <a:gdLst>
                <a:gd name="T0" fmla="*/ 6810 w 16"/>
                <a:gd name="T1" fmla="*/ 11351 h 16"/>
                <a:gd name="T2" fmla="*/ 0 w 16"/>
                <a:gd name="T3" fmla="*/ 20431 h 16"/>
                <a:gd name="T4" fmla="*/ 24971 w 16"/>
                <a:gd name="T5" fmla="*/ 36322 h 16"/>
                <a:gd name="T6" fmla="*/ 6810 w 16"/>
                <a:gd name="T7" fmla="*/ 11351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6742" y="866284"/>
              <a:ext cx="8682" cy="67706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4041" y="868020"/>
              <a:ext cx="6945" cy="69442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808" y="723928"/>
              <a:ext cx="135432" cy="98955"/>
            </a:xfrm>
            <a:custGeom>
              <a:avLst/>
              <a:gdLst>
                <a:gd name="T0" fmla="*/ 24883 w 60"/>
                <a:gd name="T1" fmla="*/ 2259 h 44"/>
                <a:gd name="T2" fmla="*/ 83699 w 60"/>
                <a:gd name="T3" fmla="*/ 81332 h 44"/>
                <a:gd name="T4" fmla="*/ 20359 w 60"/>
                <a:gd name="T5" fmla="*/ 2259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571"/>
              <a:ext cx="2033053" cy="486718"/>
            </a:xfrm>
            <a:custGeom>
              <a:avLst/>
              <a:gdLst>
                <a:gd name="T0" fmla="*/ 0 w 899"/>
                <a:gd name="T1" fmla="*/ 486518 h 215"/>
                <a:gd name="T2" fmla="*/ 1094547 w 899"/>
                <a:gd name="T3" fmla="*/ 6789 h 215"/>
                <a:gd name="T4" fmla="*/ 2033053 w 899"/>
                <a:gd name="T5" fmla="*/ 466152 h 215"/>
                <a:gd name="T6" fmla="*/ 0 w 899"/>
                <a:gd name="T7" fmla="*/ 486518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8526" y="564403"/>
              <a:ext cx="1472813" cy="353545"/>
            </a:xfrm>
            <a:custGeom>
              <a:avLst/>
              <a:gdLst>
                <a:gd name="T0" fmla="*/ 0 w 651"/>
                <a:gd name="T1" fmla="*/ 353657 h 156"/>
                <a:gd name="T2" fmla="*/ 794164 w 651"/>
                <a:gd name="T3" fmla="*/ 6801 h 156"/>
                <a:gd name="T4" fmla="*/ 1472936 w 651"/>
                <a:gd name="T5" fmla="*/ 340055 h 156"/>
                <a:gd name="T6" fmla="*/ 0 w 651"/>
                <a:gd name="T7" fmla="*/ 35365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3723" y="675381"/>
              <a:ext cx="917334" cy="237810"/>
            </a:xfrm>
            <a:custGeom>
              <a:avLst/>
              <a:gdLst>
                <a:gd name="T0" fmla="*/ 0 w 405"/>
                <a:gd name="T1" fmla="*/ 238002 h 105"/>
                <a:gd name="T2" fmla="*/ 493402 w 405"/>
                <a:gd name="T3" fmla="*/ 2267 h 105"/>
                <a:gd name="T4" fmla="*/ 916642 w 405"/>
                <a:gd name="T5" fmla="*/ 226669 h 105"/>
                <a:gd name="T6" fmla="*/ 0 w 405"/>
                <a:gd name="T7" fmla="*/ 238002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7193" y="759407"/>
              <a:ext cx="626897" cy="149028"/>
            </a:xfrm>
            <a:custGeom>
              <a:avLst/>
              <a:gdLst>
                <a:gd name="T0" fmla="*/ 0 w 277"/>
                <a:gd name="T1" fmla="*/ 150066 h 66"/>
                <a:gd name="T2" fmla="*/ 337281 w 277"/>
                <a:gd name="T3" fmla="*/ 0 h 66"/>
                <a:gd name="T4" fmla="*/ 627025 w 277"/>
                <a:gd name="T5" fmla="*/ 143245 h 66"/>
                <a:gd name="T6" fmla="*/ 0 w 277"/>
                <a:gd name="T7" fmla="*/ 150066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8106" y="158540"/>
              <a:ext cx="11110" cy="331349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8275" y="33294"/>
              <a:ext cx="50787" cy="5073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365" y="0"/>
              <a:ext cx="55548" cy="57074"/>
            </a:xfrm>
            <a:custGeom>
              <a:avLst/>
              <a:gdLst>
                <a:gd name="T0" fmla="*/ 47371 w 25"/>
                <a:gd name="T1" fmla="*/ 45115 h 25"/>
                <a:gd name="T2" fmla="*/ 11279 w 25"/>
                <a:gd name="T3" fmla="*/ 45115 h 25"/>
                <a:gd name="T4" fmla="*/ 11279 w 25"/>
                <a:gd name="T5" fmla="*/ 11279 h 25"/>
                <a:gd name="T6" fmla="*/ 47371 w 25"/>
                <a:gd name="T7" fmla="*/ 9023 h 25"/>
                <a:gd name="T8" fmla="*/ 47371 w 25"/>
                <a:gd name="T9" fmla="*/ 451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151" y="11098"/>
              <a:ext cx="52374" cy="52318"/>
            </a:xfrm>
            <a:custGeom>
              <a:avLst/>
              <a:gdLst>
                <a:gd name="T0" fmla="*/ 27428 w 23"/>
                <a:gd name="T1" fmla="*/ 51615 h 23"/>
                <a:gd name="T2" fmla="*/ 0 w 23"/>
                <a:gd name="T3" fmla="*/ 26930 h 23"/>
                <a:gd name="T4" fmla="*/ 25143 w 23"/>
                <a:gd name="T5" fmla="*/ 0 h 23"/>
                <a:gd name="T6" fmla="*/ 52571 w 23"/>
                <a:gd name="T7" fmla="*/ 24685 h 23"/>
                <a:gd name="T8" fmla="*/ 27428 w 23"/>
                <a:gd name="T9" fmla="*/ 5161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719" y="49148"/>
              <a:ext cx="55548" cy="57074"/>
            </a:xfrm>
            <a:custGeom>
              <a:avLst/>
              <a:gdLst>
                <a:gd name="T0" fmla="*/ 11279 w 25"/>
                <a:gd name="T1" fmla="*/ 47371 h 25"/>
                <a:gd name="T2" fmla="*/ 9023 w 25"/>
                <a:gd name="T3" fmla="*/ 11279 h 25"/>
                <a:gd name="T4" fmla="*/ 45115 w 25"/>
                <a:gd name="T5" fmla="*/ 9023 h 25"/>
                <a:gd name="T6" fmla="*/ 47371 w 25"/>
                <a:gd name="T7" fmla="*/ 45115 h 25"/>
                <a:gd name="T8" fmla="*/ 11279 w 25"/>
                <a:gd name="T9" fmla="*/ 4737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784" y="103052"/>
              <a:ext cx="53961" cy="50733"/>
            </a:xfrm>
            <a:custGeom>
              <a:avLst/>
              <a:gdLst>
                <a:gd name="T0" fmla="*/ 2270 w 24"/>
                <a:gd name="T1" fmla="*/ 26930 h 23"/>
                <a:gd name="T2" fmla="*/ 24971 w 24"/>
                <a:gd name="T3" fmla="*/ 0 h 23"/>
                <a:gd name="T4" fmla="*/ 52213 w 24"/>
                <a:gd name="T5" fmla="*/ 24685 h 23"/>
                <a:gd name="T6" fmla="*/ 29512 w 24"/>
                <a:gd name="T7" fmla="*/ 49371 h 23"/>
                <a:gd name="T8" fmla="*/ 2270 w 24"/>
                <a:gd name="T9" fmla="*/ 2693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8106" y="128418"/>
              <a:ext cx="55548" cy="57074"/>
            </a:xfrm>
            <a:custGeom>
              <a:avLst/>
              <a:gdLst>
                <a:gd name="T0" fmla="*/ 9023 w 25"/>
                <a:gd name="T1" fmla="*/ 11279 h 25"/>
                <a:gd name="T2" fmla="*/ 45115 w 25"/>
                <a:gd name="T3" fmla="*/ 9023 h 25"/>
                <a:gd name="T4" fmla="*/ 47371 w 25"/>
                <a:gd name="T5" fmla="*/ 45115 h 25"/>
                <a:gd name="T6" fmla="*/ 11279 w 25"/>
                <a:gd name="T7" fmla="*/ 47371 h 25"/>
                <a:gd name="T8" fmla="*/ 9023 w 25"/>
                <a:gd name="T9" fmla="*/ 1127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20494" y="123661"/>
              <a:ext cx="52374" cy="55490"/>
            </a:xfrm>
            <a:custGeom>
              <a:avLst/>
              <a:gdLst>
                <a:gd name="T0" fmla="*/ 25143 w 23"/>
                <a:gd name="T1" fmla="*/ 2270 h 24"/>
                <a:gd name="T2" fmla="*/ 52571 w 23"/>
                <a:gd name="T3" fmla="*/ 24971 h 24"/>
                <a:gd name="T4" fmla="*/ 27428 w 23"/>
                <a:gd name="T5" fmla="*/ 52213 h 24"/>
                <a:gd name="T6" fmla="*/ 0 w 23"/>
                <a:gd name="T7" fmla="*/ 29512 h 24"/>
                <a:gd name="T8" fmla="*/ 25143 w 23"/>
                <a:gd name="T9" fmla="*/ 227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7166" y="84027"/>
              <a:ext cx="55547" cy="57074"/>
            </a:xfrm>
            <a:custGeom>
              <a:avLst/>
              <a:gdLst>
                <a:gd name="T0" fmla="*/ 45115 w 25"/>
                <a:gd name="T1" fmla="*/ 9023 h 25"/>
                <a:gd name="T2" fmla="*/ 47371 w 25"/>
                <a:gd name="T3" fmla="*/ 45115 h 25"/>
                <a:gd name="T4" fmla="*/ 13535 w 25"/>
                <a:gd name="T5" fmla="*/ 47371 h 25"/>
                <a:gd name="T6" fmla="*/ 9023 w 25"/>
                <a:gd name="T7" fmla="*/ 13535 h 25"/>
                <a:gd name="T8" fmla="*/ 45115 w 25"/>
                <a:gd name="T9" fmla="*/ 90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733" y="30123"/>
              <a:ext cx="131727" cy="13000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7952" y="52319"/>
              <a:ext cx="85702" cy="85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584" y="74514"/>
              <a:ext cx="38090" cy="41220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1295" y="347203"/>
              <a:ext cx="103160" cy="118905"/>
            </a:xfrm>
            <a:custGeom>
              <a:avLst/>
              <a:gdLst>
                <a:gd name="T0" fmla="*/ 102274 w 45"/>
                <a:gd name="T1" fmla="*/ 92427 h 53"/>
                <a:gd name="T2" fmla="*/ 0 w 45"/>
                <a:gd name="T3" fmla="*/ 31560 h 53"/>
                <a:gd name="T4" fmla="*/ 102274 w 45"/>
                <a:gd name="T5" fmla="*/ 92427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042" y="261592"/>
              <a:ext cx="103160" cy="122075"/>
            </a:xfrm>
            <a:custGeom>
              <a:avLst/>
              <a:gdLst>
                <a:gd name="T0" fmla="*/ 0 w 45"/>
                <a:gd name="T1" fmla="*/ 92892 h 54"/>
                <a:gd name="T2" fmla="*/ 102274 w 45"/>
                <a:gd name="T3" fmla="*/ 33985 h 54"/>
                <a:gd name="T4" fmla="*/ 0 w 45"/>
                <a:gd name="T5" fmla="*/ 92892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8971" y="441881"/>
              <a:ext cx="690493" cy="779317"/>
            </a:xfrm>
            <a:custGeom>
              <a:avLst/>
              <a:gdLst>
                <a:gd name="T0" fmla="*/ 686375 w 265"/>
                <a:gd name="T1" fmla="*/ 556759 h 301"/>
                <a:gd name="T2" fmla="*/ 626577 w 265"/>
                <a:gd name="T3" fmla="*/ 290032 h 301"/>
                <a:gd name="T4" fmla="*/ 319788 w 265"/>
                <a:gd name="T5" fmla="*/ 7769 h 301"/>
                <a:gd name="T6" fmla="*/ 49398 w 265"/>
                <a:gd name="T7" fmla="*/ 145016 h 301"/>
                <a:gd name="T8" fmla="*/ 5200 w 265"/>
                <a:gd name="T9" fmla="*/ 336645 h 301"/>
                <a:gd name="T10" fmla="*/ 51998 w 265"/>
                <a:gd name="T11" fmla="*/ 502378 h 301"/>
                <a:gd name="T12" fmla="*/ 135195 w 265"/>
                <a:gd name="T13" fmla="*/ 618908 h 301"/>
                <a:gd name="T14" fmla="*/ 254791 w 265"/>
                <a:gd name="T15" fmla="*/ 779462 h 301"/>
                <a:gd name="T16" fmla="*/ 683775 w 265"/>
                <a:gd name="T17" fmla="*/ 756156 h 301"/>
                <a:gd name="T18" fmla="*/ 686375 w 265"/>
                <a:gd name="T19" fmla="*/ 55675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4615" y="670855"/>
              <a:ext cx="148536" cy="158676"/>
            </a:xfrm>
            <a:custGeom>
              <a:avLst/>
              <a:gdLst>
                <a:gd name="T0" fmla="*/ 86393 w 57"/>
                <a:gd name="T1" fmla="*/ 133974 h 61"/>
                <a:gd name="T2" fmla="*/ 20944 w 57"/>
                <a:gd name="T3" fmla="*/ 72140 h 61"/>
                <a:gd name="T4" fmla="*/ 86393 w 57"/>
                <a:gd name="T5" fmla="*/ 1339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919" y="1237266"/>
              <a:ext cx="415501" cy="46197"/>
            </a:xfrm>
            <a:custGeom>
              <a:avLst/>
              <a:gdLst>
                <a:gd name="T0" fmla="*/ 415925 w 160"/>
                <a:gd name="T1" fmla="*/ 0 h 17"/>
                <a:gd name="T2" fmla="*/ 0 w 160"/>
                <a:gd name="T3" fmla="*/ 13074 h 17"/>
                <a:gd name="T4" fmla="*/ 7799 w 160"/>
                <a:gd name="T5" fmla="*/ 44450 h 17"/>
                <a:gd name="T6" fmla="*/ 410726 w 160"/>
                <a:gd name="T7" fmla="*/ 41835 h 17"/>
                <a:gd name="T8" fmla="*/ 41592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948" y="1279446"/>
              <a:ext cx="403457" cy="42179"/>
            </a:xfrm>
            <a:custGeom>
              <a:avLst/>
              <a:gdLst>
                <a:gd name="T0" fmla="*/ 400624 w 155"/>
                <a:gd name="T1" fmla="*/ 16073 h 16"/>
                <a:gd name="T2" fmla="*/ 400624 w 155"/>
                <a:gd name="T3" fmla="*/ 16073 h 16"/>
                <a:gd name="T4" fmla="*/ 403225 w 155"/>
                <a:gd name="T5" fmla="*/ 0 h 16"/>
                <a:gd name="T6" fmla="*/ 0 w 155"/>
                <a:gd name="T7" fmla="*/ 2679 h 16"/>
                <a:gd name="T8" fmla="*/ 5203 w 155"/>
                <a:gd name="T9" fmla="*/ 42862 h 16"/>
                <a:gd name="T10" fmla="*/ 395421 w 155"/>
                <a:gd name="T11" fmla="*/ 40183 h 16"/>
                <a:gd name="T12" fmla="*/ 400624 w 155"/>
                <a:gd name="T13" fmla="*/ 1607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5971" y="1319617"/>
              <a:ext cx="389406" cy="38162"/>
            </a:xfrm>
            <a:custGeom>
              <a:avLst/>
              <a:gdLst>
                <a:gd name="T0" fmla="*/ 388938 w 150"/>
                <a:gd name="T1" fmla="*/ 0 h 15"/>
                <a:gd name="T2" fmla="*/ 0 w 150"/>
                <a:gd name="T3" fmla="*/ 2540 h 15"/>
                <a:gd name="T4" fmla="*/ 2593 w 150"/>
                <a:gd name="T5" fmla="*/ 38100 h 15"/>
                <a:gd name="T6" fmla="*/ 381159 w 150"/>
                <a:gd name="T7" fmla="*/ 33020 h 15"/>
                <a:gd name="T8" fmla="*/ 388938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1050" y="572437"/>
              <a:ext cx="152551" cy="142606"/>
            </a:xfrm>
            <a:custGeom>
              <a:avLst/>
              <a:gdLst>
                <a:gd name="T0" fmla="*/ 101789 w 59"/>
                <a:gd name="T1" fmla="*/ 135082 h 55"/>
                <a:gd name="T2" fmla="*/ 117448 w 59"/>
                <a:gd name="T3" fmla="*/ 44161 h 55"/>
                <a:gd name="T4" fmla="*/ 54809 w 59"/>
                <a:gd name="T5" fmla="*/ 135082 h 55"/>
                <a:gd name="T6" fmla="*/ 101789 w 59"/>
                <a:gd name="T7" fmla="*/ 135082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977" y="1351754"/>
              <a:ext cx="379370" cy="40171"/>
            </a:xfrm>
            <a:custGeom>
              <a:avLst/>
              <a:gdLst>
                <a:gd name="T0" fmla="*/ 379413 w 146"/>
                <a:gd name="T1" fmla="*/ 0 h 15"/>
                <a:gd name="T2" fmla="*/ 0 w 146"/>
                <a:gd name="T3" fmla="*/ 5292 h 15"/>
                <a:gd name="T4" fmla="*/ 2599 w 146"/>
                <a:gd name="T5" fmla="*/ 39687 h 15"/>
                <a:gd name="T6" fmla="*/ 369018 w 146"/>
                <a:gd name="T7" fmla="*/ 39687 h 15"/>
                <a:gd name="T8" fmla="*/ 379413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1956" y="1428078"/>
              <a:ext cx="98354" cy="36154"/>
            </a:xfrm>
            <a:custGeom>
              <a:avLst/>
              <a:gdLst>
                <a:gd name="T0" fmla="*/ 96838 w 37"/>
                <a:gd name="T1" fmla="*/ 0 h 14"/>
                <a:gd name="T2" fmla="*/ 5234 w 37"/>
                <a:gd name="T3" fmla="*/ 0 h 14"/>
                <a:gd name="T4" fmla="*/ 0 w 37"/>
                <a:gd name="T5" fmla="*/ 33904 h 14"/>
                <a:gd name="T6" fmla="*/ 86369 w 37"/>
                <a:gd name="T7" fmla="*/ 36512 h 14"/>
                <a:gd name="T8" fmla="*/ 96838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5934" y="1462223"/>
              <a:ext cx="92333" cy="34146"/>
            </a:xfrm>
            <a:custGeom>
              <a:avLst/>
              <a:gdLst>
                <a:gd name="T0" fmla="*/ 93663 w 36"/>
                <a:gd name="T1" fmla="*/ 2564 h 13"/>
                <a:gd name="T2" fmla="*/ 7805 w 36"/>
                <a:gd name="T3" fmla="*/ 0 h 13"/>
                <a:gd name="T4" fmla="*/ 7805 w 36"/>
                <a:gd name="T5" fmla="*/ 7693 h 13"/>
                <a:gd name="T6" fmla="*/ 0 w 36"/>
                <a:gd name="T7" fmla="*/ 30773 h 13"/>
                <a:gd name="T8" fmla="*/ 83256 w 36"/>
                <a:gd name="T9" fmla="*/ 33337 h 13"/>
                <a:gd name="T10" fmla="*/ 93663 w 36"/>
                <a:gd name="T11" fmla="*/ 256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919" y="1520472"/>
              <a:ext cx="72261" cy="52222"/>
            </a:xfrm>
            <a:custGeom>
              <a:avLst/>
              <a:gdLst>
                <a:gd name="T0" fmla="*/ 0 w 27"/>
                <a:gd name="T1" fmla="*/ 0 h 20"/>
                <a:gd name="T2" fmla="*/ 10583 w 27"/>
                <a:gd name="T3" fmla="*/ 28813 h 20"/>
                <a:gd name="T4" fmla="*/ 71438 w 27"/>
                <a:gd name="T5" fmla="*/ 5239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919" y="1492352"/>
              <a:ext cx="86312" cy="34145"/>
            </a:xfrm>
            <a:custGeom>
              <a:avLst/>
              <a:gdLst>
                <a:gd name="T0" fmla="*/ 85725 w 33"/>
                <a:gd name="T1" fmla="*/ 2564 h 13"/>
                <a:gd name="T2" fmla="*/ 2598 w 33"/>
                <a:gd name="T3" fmla="*/ 0 h 13"/>
                <a:gd name="T4" fmla="*/ 0 w 33"/>
                <a:gd name="T5" fmla="*/ 28208 h 13"/>
                <a:gd name="T6" fmla="*/ 70139 w 33"/>
                <a:gd name="T7" fmla="*/ 33337 h 13"/>
                <a:gd name="T8" fmla="*/ 85725 w 33"/>
                <a:gd name="T9" fmla="*/ 256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977" y="1385898"/>
              <a:ext cx="369333" cy="48205"/>
            </a:xfrm>
            <a:custGeom>
              <a:avLst/>
              <a:gdLst>
                <a:gd name="T0" fmla="*/ 369888 w 142"/>
                <a:gd name="T1" fmla="*/ 5292 h 18"/>
                <a:gd name="T2" fmla="*/ 2605 w 142"/>
                <a:gd name="T3" fmla="*/ 5292 h 18"/>
                <a:gd name="T4" fmla="*/ 0 w 142"/>
                <a:gd name="T5" fmla="*/ 42333 h 18"/>
                <a:gd name="T6" fmla="*/ 91170 w 142"/>
                <a:gd name="T7" fmla="*/ 42333 h 18"/>
                <a:gd name="T8" fmla="*/ 93774 w 142"/>
                <a:gd name="T9" fmla="*/ 42333 h 18"/>
                <a:gd name="T10" fmla="*/ 158896 w 142"/>
                <a:gd name="T11" fmla="*/ 10583 h 18"/>
                <a:gd name="T12" fmla="*/ 229226 w 142"/>
                <a:gd name="T13" fmla="*/ 42333 h 18"/>
                <a:gd name="T14" fmla="*/ 231831 w 142"/>
                <a:gd name="T15" fmla="*/ 44979 h 18"/>
                <a:gd name="T16" fmla="*/ 356864 w 142"/>
                <a:gd name="T17" fmla="*/ 47625 h 18"/>
                <a:gd name="T18" fmla="*/ 369888 w 142"/>
                <a:gd name="T19" fmla="*/ 529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803" y="1430086"/>
              <a:ext cx="126457" cy="40171"/>
            </a:xfrm>
            <a:custGeom>
              <a:avLst/>
              <a:gdLst>
                <a:gd name="T0" fmla="*/ 119224 w 49"/>
                <a:gd name="T1" fmla="*/ 18521 h 15"/>
                <a:gd name="T2" fmla="*/ 127000 w 49"/>
                <a:gd name="T3" fmla="*/ 2646 h 15"/>
                <a:gd name="T4" fmla="*/ 2592 w 49"/>
                <a:gd name="T5" fmla="*/ 0 h 15"/>
                <a:gd name="T6" fmla="*/ 0 w 49"/>
                <a:gd name="T7" fmla="*/ 37041 h 15"/>
                <a:gd name="T8" fmla="*/ 111449 w 49"/>
                <a:gd name="T9" fmla="*/ 39687 h 15"/>
                <a:gd name="T10" fmla="*/ 119224 w 49"/>
                <a:gd name="T11" fmla="*/ 1852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0782" y="1466240"/>
              <a:ext cx="118427" cy="30129"/>
            </a:xfrm>
            <a:custGeom>
              <a:avLst/>
              <a:gdLst>
                <a:gd name="T0" fmla="*/ 117475 w 45"/>
                <a:gd name="T1" fmla="*/ 2514 h 12"/>
                <a:gd name="T2" fmla="*/ 5221 w 45"/>
                <a:gd name="T3" fmla="*/ 0 h 12"/>
                <a:gd name="T4" fmla="*/ 0 w 45"/>
                <a:gd name="T5" fmla="*/ 30162 h 12"/>
                <a:gd name="T6" fmla="*/ 101812 w 45"/>
                <a:gd name="T7" fmla="*/ 30162 h 12"/>
                <a:gd name="T8" fmla="*/ 117475 w 45"/>
                <a:gd name="T9" fmla="*/ 251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2753" y="1532523"/>
              <a:ext cx="86311" cy="50213"/>
            </a:xfrm>
            <a:custGeom>
              <a:avLst/>
              <a:gdLst>
                <a:gd name="T0" fmla="*/ 2598 w 33"/>
                <a:gd name="T1" fmla="*/ 0 h 19"/>
                <a:gd name="T2" fmla="*/ 41564 w 33"/>
                <a:gd name="T3" fmla="*/ 44032 h 19"/>
                <a:gd name="T4" fmla="*/ 85725 w 33"/>
                <a:gd name="T5" fmla="*/ 5180 h 19"/>
                <a:gd name="T6" fmla="*/ 2598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8" y="1496369"/>
              <a:ext cx="106383" cy="44188"/>
            </a:xfrm>
            <a:custGeom>
              <a:avLst/>
              <a:gdLst>
                <a:gd name="T0" fmla="*/ 106363 w 41"/>
                <a:gd name="T1" fmla="*/ 0 h 16"/>
                <a:gd name="T2" fmla="*/ 5188 w 41"/>
                <a:gd name="T3" fmla="*/ 0 h 16"/>
                <a:gd name="T4" fmla="*/ 0 w 41"/>
                <a:gd name="T5" fmla="*/ 37504 h 16"/>
                <a:gd name="T6" fmla="*/ 83015 w 41"/>
                <a:gd name="T7" fmla="*/ 42862 h 16"/>
                <a:gd name="T8" fmla="*/ 106363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898" y="1197095"/>
              <a:ext cx="427543" cy="54231"/>
            </a:xfrm>
            <a:custGeom>
              <a:avLst/>
              <a:gdLst>
                <a:gd name="T0" fmla="*/ 427038 w 165"/>
                <a:gd name="T1" fmla="*/ 0 h 21"/>
                <a:gd name="T2" fmla="*/ 0 w 165"/>
                <a:gd name="T3" fmla="*/ 23132 h 21"/>
                <a:gd name="T4" fmla="*/ 0 w 165"/>
                <a:gd name="T5" fmla="*/ 25702 h 21"/>
                <a:gd name="T6" fmla="*/ 7764 w 165"/>
                <a:gd name="T7" fmla="*/ 53975 h 21"/>
                <a:gd name="T8" fmla="*/ 421862 w 165"/>
                <a:gd name="T9" fmla="*/ 41124 h 21"/>
                <a:gd name="T10" fmla="*/ 427038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180" y="542308"/>
              <a:ext cx="475718" cy="439873"/>
            </a:xfrm>
            <a:custGeom>
              <a:avLst/>
              <a:gdLst>
                <a:gd name="T0" fmla="*/ 20820 w 183"/>
                <a:gd name="T1" fmla="*/ 290755 h 170"/>
                <a:gd name="T2" fmla="*/ 31230 w 183"/>
                <a:gd name="T3" fmla="*/ 319312 h 170"/>
                <a:gd name="T4" fmla="*/ 132725 w 183"/>
                <a:gd name="T5" fmla="*/ 412769 h 170"/>
                <a:gd name="T6" fmla="*/ 265451 w 183"/>
                <a:gd name="T7" fmla="*/ 433537 h 170"/>
                <a:gd name="T8" fmla="*/ 400779 w 183"/>
                <a:gd name="T9" fmla="*/ 93457 h 170"/>
                <a:gd name="T10" fmla="*/ 242029 w 183"/>
                <a:gd name="T11" fmla="*/ 0 h 170"/>
                <a:gd name="T12" fmla="*/ 52049 w 183"/>
                <a:gd name="T13" fmla="*/ 109033 h 170"/>
                <a:gd name="T14" fmla="*/ 20820 w 183"/>
                <a:gd name="T15" fmla="*/ 290755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89768" y="253077"/>
              <a:ext cx="295064" cy="196838"/>
            </a:xfrm>
            <a:custGeom>
              <a:avLst/>
              <a:gdLst>
                <a:gd name="T0" fmla="*/ 80569 w 113"/>
                <a:gd name="T1" fmla="*/ 193283 h 77"/>
                <a:gd name="T2" fmla="*/ 57178 w 113"/>
                <a:gd name="T3" fmla="*/ 115970 h 77"/>
                <a:gd name="T4" fmla="*/ 12995 w 113"/>
                <a:gd name="T5" fmla="*/ 38657 h 77"/>
                <a:gd name="T6" fmla="*/ 98762 w 113"/>
                <a:gd name="T7" fmla="*/ 28348 h 77"/>
                <a:gd name="T8" fmla="*/ 116955 w 113"/>
                <a:gd name="T9" fmla="*/ 128855 h 77"/>
                <a:gd name="T10" fmla="*/ 210520 w 113"/>
                <a:gd name="T11" fmla="*/ 79890 h 77"/>
                <a:gd name="T12" fmla="*/ 270297 w 113"/>
                <a:gd name="T13" fmla="*/ 144318 h 77"/>
                <a:gd name="T14" fmla="*/ 174134 w 113"/>
                <a:gd name="T15" fmla="*/ 159780 h 77"/>
                <a:gd name="T16" fmla="*/ 103960 w 113"/>
                <a:gd name="T17" fmla="*/ 198437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07" y="674872"/>
              <a:ext cx="24087" cy="2209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354" y="670855"/>
              <a:ext cx="22080" cy="24103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876" y="646753"/>
              <a:ext cx="68246" cy="110471"/>
            </a:xfrm>
            <a:custGeom>
              <a:avLst/>
              <a:gdLst>
                <a:gd name="T0" fmla="*/ 15753 w 26"/>
                <a:gd name="T1" fmla="*/ 26080 h 42"/>
                <a:gd name="T2" fmla="*/ 0 w 26"/>
                <a:gd name="T3" fmla="*/ 88673 h 42"/>
                <a:gd name="T4" fmla="*/ 49885 w 26"/>
                <a:gd name="T5" fmla="*/ 99105 h 42"/>
                <a:gd name="T6" fmla="*/ 55136 w 26"/>
                <a:gd name="T7" fmla="*/ 44336 h 42"/>
                <a:gd name="T8" fmla="*/ 15753 w 26"/>
                <a:gd name="T9" fmla="*/ 26080 h 42"/>
                <a:gd name="T10" fmla="*/ 15753 w 26"/>
                <a:gd name="T11" fmla="*/ 2608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7021" y="0"/>
              <a:ext cx="347254" cy="819488"/>
            </a:xfrm>
            <a:custGeom>
              <a:avLst/>
              <a:gdLst>
                <a:gd name="T0" fmla="*/ 41512 w 134"/>
                <a:gd name="T1" fmla="*/ 775082 h 316"/>
                <a:gd name="T2" fmla="*/ 124536 w 134"/>
                <a:gd name="T3" fmla="*/ 629916 h 316"/>
                <a:gd name="T4" fmla="*/ 163454 w 134"/>
                <a:gd name="T5" fmla="*/ 466604 h 316"/>
                <a:gd name="T6" fmla="*/ 153076 w 134"/>
                <a:gd name="T7" fmla="*/ 274778 h 316"/>
                <a:gd name="T8" fmla="*/ 103780 w 134"/>
                <a:gd name="T9" fmla="*/ 202195 h 316"/>
                <a:gd name="T10" fmla="*/ 33729 w 134"/>
                <a:gd name="T11" fmla="*/ 132205 h 316"/>
                <a:gd name="T12" fmla="*/ 114158 w 134"/>
                <a:gd name="T13" fmla="*/ 139981 h 316"/>
                <a:gd name="T14" fmla="*/ 98591 w 134"/>
                <a:gd name="T15" fmla="*/ 80360 h 316"/>
                <a:gd name="T16" fmla="*/ 103780 w 134"/>
                <a:gd name="T17" fmla="*/ 20738 h 316"/>
                <a:gd name="T18" fmla="*/ 176426 w 134"/>
                <a:gd name="T19" fmla="*/ 98505 h 316"/>
                <a:gd name="T20" fmla="*/ 194588 w 134"/>
                <a:gd name="T21" fmla="*/ 38884 h 316"/>
                <a:gd name="T22" fmla="*/ 230911 w 134"/>
                <a:gd name="T23" fmla="*/ 5184 h 316"/>
                <a:gd name="T24" fmla="*/ 241289 w 134"/>
                <a:gd name="T25" fmla="*/ 111467 h 316"/>
                <a:gd name="T26" fmla="*/ 319124 w 134"/>
                <a:gd name="T27" fmla="*/ 80360 h 316"/>
                <a:gd name="T28" fmla="*/ 272423 w 134"/>
                <a:gd name="T29" fmla="*/ 152943 h 316"/>
                <a:gd name="T30" fmla="*/ 332096 w 134"/>
                <a:gd name="T31" fmla="*/ 158127 h 316"/>
                <a:gd name="T32" fmla="*/ 308746 w 134"/>
                <a:gd name="T33" fmla="*/ 197011 h 316"/>
                <a:gd name="T34" fmla="*/ 246478 w 134"/>
                <a:gd name="T35" fmla="*/ 230710 h 316"/>
                <a:gd name="T36" fmla="*/ 251667 w 134"/>
                <a:gd name="T37" fmla="*/ 326623 h 316"/>
                <a:gd name="T38" fmla="*/ 241289 w 134"/>
                <a:gd name="T39" fmla="*/ 432905 h 316"/>
                <a:gd name="T40" fmla="*/ 225722 w 134"/>
                <a:gd name="T41" fmla="*/ 534003 h 316"/>
                <a:gd name="T42" fmla="*/ 207560 w 134"/>
                <a:gd name="T43" fmla="*/ 593625 h 316"/>
                <a:gd name="T44" fmla="*/ 41512 w 134"/>
                <a:gd name="T45" fmla="*/ 819150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984"/>
              <a:ext cx="405464" cy="733119"/>
            </a:xfrm>
            <a:custGeom>
              <a:avLst/>
              <a:gdLst>
                <a:gd name="T0" fmla="*/ 288040 w 156"/>
                <a:gd name="T1" fmla="*/ 653085 h 283"/>
                <a:gd name="T2" fmla="*/ 72659 w 156"/>
                <a:gd name="T3" fmla="*/ 500180 h 283"/>
                <a:gd name="T4" fmla="*/ 85634 w 156"/>
                <a:gd name="T5" fmla="*/ 326543 h 283"/>
                <a:gd name="T6" fmla="*/ 166077 w 156"/>
                <a:gd name="T7" fmla="*/ 225470 h 283"/>
                <a:gd name="T8" fmla="*/ 246521 w 156"/>
                <a:gd name="T9" fmla="*/ 274710 h 283"/>
                <a:gd name="T10" fmla="*/ 264685 w 156"/>
                <a:gd name="T11" fmla="*/ 215103 h 283"/>
                <a:gd name="T12" fmla="*/ 360699 w 156"/>
                <a:gd name="T13" fmla="*/ 225470 h 283"/>
                <a:gd name="T14" fmla="*/ 311395 w 156"/>
                <a:gd name="T15" fmla="*/ 168455 h 283"/>
                <a:gd name="T16" fmla="*/ 397028 w 156"/>
                <a:gd name="T17" fmla="*/ 121806 h 283"/>
                <a:gd name="T18" fmla="*/ 298420 w 156"/>
                <a:gd name="T19" fmla="*/ 114031 h 283"/>
                <a:gd name="T20" fmla="*/ 324369 w 156"/>
                <a:gd name="T21" fmla="*/ 31099 h 283"/>
                <a:gd name="T22" fmla="*/ 254306 w 156"/>
                <a:gd name="T23" fmla="*/ 82931 h 283"/>
                <a:gd name="T24" fmla="*/ 228356 w 156"/>
                <a:gd name="T25" fmla="*/ 20733 h 283"/>
                <a:gd name="T26" fmla="*/ 184242 w 156"/>
                <a:gd name="T27" fmla="*/ 33691 h 283"/>
                <a:gd name="T28" fmla="*/ 186837 w 156"/>
                <a:gd name="T29" fmla="*/ 98481 h 283"/>
                <a:gd name="T30" fmla="*/ 168672 w 156"/>
                <a:gd name="T31" fmla="*/ 129580 h 283"/>
                <a:gd name="T32" fmla="*/ 90823 w 156"/>
                <a:gd name="T33" fmla="*/ 202145 h 283"/>
                <a:gd name="T34" fmla="*/ 25950 w 156"/>
                <a:gd name="T35" fmla="*/ 305810 h 283"/>
                <a:gd name="T36" fmla="*/ 36329 w 156"/>
                <a:gd name="T37" fmla="*/ 564970 h 283"/>
                <a:gd name="T38" fmla="*/ 181647 w 156"/>
                <a:gd name="T39" fmla="*/ 691959 h 283"/>
                <a:gd name="T40" fmla="*/ 378863 w 156"/>
                <a:gd name="T41" fmla="*/ 728242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992" y="875727"/>
              <a:ext cx="126457" cy="108462"/>
            </a:xfrm>
            <a:custGeom>
              <a:avLst/>
              <a:gdLst>
                <a:gd name="T0" fmla="*/ 101082 w 49"/>
                <a:gd name="T1" fmla="*/ 87388 h 42"/>
                <a:gd name="T2" fmla="*/ 51837 w 49"/>
                <a:gd name="T3" fmla="*/ 5140 h 42"/>
                <a:gd name="T4" fmla="*/ 15551 w 49"/>
                <a:gd name="T5" fmla="*/ 79677 h 42"/>
                <a:gd name="T6" fmla="*/ 59612 w 49"/>
                <a:gd name="T7" fmla="*/ 105380 h 42"/>
                <a:gd name="T8" fmla="*/ 101082 w 49"/>
                <a:gd name="T9" fmla="*/ 8738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1956" y="1018335"/>
              <a:ext cx="144522" cy="142606"/>
            </a:xfrm>
            <a:custGeom>
              <a:avLst/>
              <a:gdLst>
                <a:gd name="T0" fmla="*/ 101311 w 55"/>
                <a:gd name="T1" fmla="*/ 97616 h 55"/>
                <a:gd name="T2" fmla="*/ 5195 w 55"/>
                <a:gd name="T3" fmla="*/ 79634 h 55"/>
                <a:gd name="T4" fmla="*/ 101311 w 55"/>
                <a:gd name="T5" fmla="*/ 97616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832" y="1000257"/>
              <a:ext cx="146530" cy="158676"/>
            </a:xfrm>
            <a:custGeom>
              <a:avLst/>
              <a:gdLst>
                <a:gd name="T0" fmla="*/ 88065 w 57"/>
                <a:gd name="T1" fmla="*/ 135328 h 61"/>
                <a:gd name="T2" fmla="*/ 23311 w 57"/>
                <a:gd name="T3" fmla="*/ 72869 h 61"/>
                <a:gd name="T4" fmla="*/ 88065 w 57"/>
                <a:gd name="T5" fmla="*/ 1353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7435" y="457949"/>
              <a:ext cx="92333" cy="78334"/>
            </a:xfrm>
            <a:custGeom>
              <a:avLst/>
              <a:gdLst>
                <a:gd name="T0" fmla="*/ 0 w 35"/>
                <a:gd name="T1" fmla="*/ 44079 h 30"/>
                <a:gd name="T2" fmla="*/ 65768 w 35"/>
                <a:gd name="T3" fmla="*/ 62230 h 30"/>
                <a:gd name="T4" fmla="*/ 78921 w 35"/>
                <a:gd name="T5" fmla="*/ 0 h 30"/>
                <a:gd name="T6" fmla="*/ 0 w 35"/>
                <a:gd name="T7" fmla="*/ 4407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145" y="917907"/>
              <a:ext cx="108391" cy="110470"/>
            </a:xfrm>
            <a:custGeom>
              <a:avLst/>
              <a:gdLst>
                <a:gd name="T0" fmla="*/ 0 w 42"/>
                <a:gd name="T1" fmla="*/ 31012 h 43"/>
                <a:gd name="T2" fmla="*/ 77107 w 42"/>
                <a:gd name="T3" fmla="*/ 20674 h 43"/>
                <a:gd name="T4" fmla="*/ 56545 w 42"/>
                <a:gd name="T5" fmla="*/ 111125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151" y="453932"/>
              <a:ext cx="106385" cy="72308"/>
            </a:xfrm>
            <a:custGeom>
              <a:avLst/>
              <a:gdLst>
                <a:gd name="T0" fmla="*/ 39291 w 40"/>
                <a:gd name="T1" fmla="*/ 62593 h 28"/>
                <a:gd name="T2" fmla="*/ 104775 w 40"/>
                <a:gd name="T3" fmla="*/ 36513 h 28"/>
                <a:gd name="T4" fmla="*/ 15716 w 40"/>
                <a:gd name="T5" fmla="*/ 0 h 28"/>
                <a:gd name="T6" fmla="*/ 39291 w 40"/>
                <a:gd name="T7" fmla="*/ 62593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5354" y="709018"/>
              <a:ext cx="102370" cy="84359"/>
            </a:xfrm>
            <a:custGeom>
              <a:avLst/>
              <a:gdLst>
                <a:gd name="T0" fmla="*/ 70338 w 39"/>
                <a:gd name="T1" fmla="*/ 62345 h 33"/>
                <a:gd name="T2" fmla="*/ 2605 w 39"/>
                <a:gd name="T3" fmla="*/ 46759 h 33"/>
                <a:gd name="T4" fmla="*/ 70338 w 39"/>
                <a:gd name="T5" fmla="*/ 62345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325" y="694958"/>
              <a:ext cx="102370" cy="84359"/>
            </a:xfrm>
            <a:custGeom>
              <a:avLst/>
              <a:gdLst>
                <a:gd name="T0" fmla="*/ 70338 w 39"/>
                <a:gd name="T1" fmla="*/ 61191 h 33"/>
                <a:gd name="T2" fmla="*/ 2605 w 39"/>
                <a:gd name="T3" fmla="*/ 45893 h 33"/>
                <a:gd name="T4" fmla="*/ 70338 w 39"/>
                <a:gd name="T5" fmla="*/ 61191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1522" y="723077"/>
              <a:ext cx="268971" cy="148633"/>
            </a:xfrm>
            <a:custGeom>
              <a:avLst/>
              <a:gdLst>
                <a:gd name="T0" fmla="*/ 256900 w 104"/>
                <a:gd name="T1" fmla="*/ 2590 h 57"/>
                <a:gd name="T2" fmla="*/ 233546 w 104"/>
                <a:gd name="T3" fmla="*/ 98425 h 57"/>
                <a:gd name="T4" fmla="*/ 155697 w 104"/>
                <a:gd name="T5" fmla="*/ 139867 h 57"/>
                <a:gd name="T6" fmla="*/ 49304 w 104"/>
                <a:gd name="T7" fmla="*/ 113965 h 57"/>
                <a:gd name="T8" fmla="*/ 7785 w 104"/>
                <a:gd name="T9" fmla="*/ 28491 h 57"/>
                <a:gd name="T10" fmla="*/ 0 w 104"/>
                <a:gd name="T11" fmla="*/ 28491 h 57"/>
                <a:gd name="T12" fmla="*/ 44114 w 104"/>
                <a:gd name="T13" fmla="*/ 121736 h 57"/>
                <a:gd name="T14" fmla="*/ 155697 w 104"/>
                <a:gd name="T15" fmla="*/ 147637 h 57"/>
                <a:gd name="T16" fmla="*/ 241331 w 104"/>
                <a:gd name="T17" fmla="*/ 101015 h 57"/>
                <a:gd name="T18" fmla="*/ 262090 w 104"/>
                <a:gd name="T19" fmla="*/ 0 h 57"/>
                <a:gd name="T20" fmla="*/ 256900 w 104"/>
                <a:gd name="T21" fmla="*/ 259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1522" y="526240"/>
              <a:ext cx="301087" cy="114488"/>
            </a:xfrm>
            <a:custGeom>
              <a:avLst/>
              <a:gdLst>
                <a:gd name="T0" fmla="*/ 197616 w 116"/>
                <a:gd name="T1" fmla="*/ 20493 h 44"/>
                <a:gd name="T2" fmla="*/ 36403 w 116"/>
                <a:gd name="T3" fmla="*/ 35863 h 44"/>
                <a:gd name="T4" fmla="*/ 0 w 116"/>
                <a:gd name="T5" fmla="*/ 74287 h 44"/>
                <a:gd name="T6" fmla="*/ 44204 w 116"/>
                <a:gd name="T7" fmla="*/ 89657 h 44"/>
                <a:gd name="T8" fmla="*/ 137811 w 116"/>
                <a:gd name="T9" fmla="*/ 66603 h 44"/>
                <a:gd name="T10" fmla="*/ 171614 w 116"/>
                <a:gd name="T11" fmla="*/ 105027 h 44"/>
                <a:gd name="T12" fmla="*/ 208017 w 116"/>
                <a:gd name="T13" fmla="*/ 89657 h 44"/>
                <a:gd name="T14" fmla="*/ 244420 w 116"/>
                <a:gd name="T15" fmla="*/ 81972 h 44"/>
                <a:gd name="T16" fmla="*/ 291224 w 116"/>
                <a:gd name="T17" fmla="*/ 97342 h 44"/>
                <a:gd name="T18" fmla="*/ 197616 w 116"/>
                <a:gd name="T19" fmla="*/ 2049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99" name="TextBox 498"/>
          <p:cNvSpPr txBox="1">
            <a:spLocks noChangeArrowheads="1"/>
          </p:cNvSpPr>
          <p:nvPr/>
        </p:nvSpPr>
        <p:spPr bwMode="auto">
          <a:xfrm>
            <a:off x="2011363" y="539750"/>
            <a:ext cx="7231449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Bước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1: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Xác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định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khu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vực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đặt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Filter</a:t>
            </a:r>
            <a:endParaRPr lang="zh-CN" altLang="en-US" sz="3000" b="1" dirty="0">
              <a:solidFill>
                <a:srgbClr val="92D05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31597" r="52758" b="32118"/>
          <a:stretch/>
        </p:blipFill>
        <p:spPr bwMode="auto">
          <a:xfrm>
            <a:off x="314474" y="1700019"/>
            <a:ext cx="6051878" cy="361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" name="Picture 102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55" y="1293308"/>
            <a:ext cx="4629796" cy="3329159"/>
          </a:xfrm>
          <a:prstGeom prst="rect">
            <a:avLst/>
          </a:prstGeom>
        </p:spPr>
      </p:pic>
      <p:sp>
        <p:nvSpPr>
          <p:cNvPr id="1027" name="Rectangle 1026"/>
          <p:cNvSpPr/>
          <p:nvPr/>
        </p:nvSpPr>
        <p:spPr>
          <a:xfrm>
            <a:off x="323148" y="2247900"/>
            <a:ext cx="6017294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8" name="Rectangle 517"/>
          <p:cNvSpPr/>
          <p:nvPr/>
        </p:nvSpPr>
        <p:spPr>
          <a:xfrm>
            <a:off x="9242812" y="1308100"/>
            <a:ext cx="1877333" cy="469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53593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1027" grpId="0" animBg="1"/>
      <p:bldP spid="5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 flipH="1">
            <a:off x="166688" y="290513"/>
            <a:ext cx="1604962" cy="1068387"/>
            <a:chOff x="0" y="0"/>
            <a:chExt cx="4038600" cy="268922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85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5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2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6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8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4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1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3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4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6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7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8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9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0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1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2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3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4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5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6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7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8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9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0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1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2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3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4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5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1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2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3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2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3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4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163"/>
              <a:ext cx="1641475" cy="979105"/>
            </a:xfrm>
            <a:custGeom>
              <a:avLst/>
              <a:gdLst>
                <a:gd name="T0" fmla="*/ 1641475 w 437"/>
                <a:gd name="T1" fmla="*/ 975721 h 260"/>
                <a:gd name="T2" fmla="*/ 818859 w 437"/>
                <a:gd name="T3" fmla="*/ 0 h 260"/>
                <a:gd name="T4" fmla="*/ 0 w 437"/>
                <a:gd name="T5" fmla="*/ 975721 h 260"/>
                <a:gd name="T6" fmla="*/ 0 w 437"/>
                <a:gd name="T7" fmla="*/ 979488 h 260"/>
                <a:gd name="T8" fmla="*/ 1641475 w 437"/>
                <a:gd name="T9" fmla="*/ 979488 h 260"/>
                <a:gd name="T10" fmla="*/ 1641475 w 437"/>
                <a:gd name="T11" fmla="*/ 975721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7318" y="442259"/>
                <a:ext cx="33342" cy="871734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6745" y="86918"/>
                <a:ext cx="133370" cy="135490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37" y="0"/>
                <a:ext cx="148759" cy="148272"/>
              </a:xfrm>
              <a:custGeom>
                <a:avLst/>
                <a:gdLst>
                  <a:gd name="T0" fmla="*/ 121139 w 39"/>
                  <a:gd name="T1" fmla="*/ 121139 h 39"/>
                  <a:gd name="T2" fmla="*/ 26499 w 39"/>
                  <a:gd name="T3" fmla="*/ 121139 h 39"/>
                  <a:gd name="T4" fmla="*/ 26499 w 39"/>
                  <a:gd name="T5" fmla="*/ 26499 h 39"/>
                  <a:gd name="T6" fmla="*/ 121139 w 39"/>
                  <a:gd name="T7" fmla="*/ 22714 h 39"/>
                  <a:gd name="T8" fmla="*/ 121139 w 39"/>
                  <a:gd name="T9" fmla="*/ 1211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271" y="28121"/>
                <a:ext cx="135935" cy="132933"/>
              </a:xfrm>
              <a:custGeom>
                <a:avLst/>
                <a:gdLst>
                  <a:gd name="T0" fmla="*/ 71217 w 36"/>
                  <a:gd name="T1" fmla="*/ 134938 h 36"/>
                  <a:gd name="T2" fmla="*/ 0 w 36"/>
                  <a:gd name="T3" fmla="*/ 71217 h 36"/>
                  <a:gd name="T4" fmla="*/ 67469 w 36"/>
                  <a:gd name="T5" fmla="*/ 3748 h 36"/>
                  <a:gd name="T6" fmla="*/ 134938 w 36"/>
                  <a:gd name="T7" fmla="*/ 67469 h 36"/>
                  <a:gd name="T8" fmla="*/ 71217 w 36"/>
                  <a:gd name="T9" fmla="*/ 134938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086" y="127820"/>
                <a:ext cx="146195" cy="150829"/>
              </a:xfrm>
              <a:custGeom>
                <a:avLst/>
                <a:gdLst>
                  <a:gd name="T0" fmla="*/ 29959 w 39"/>
                  <a:gd name="T1" fmla="*/ 124421 h 40"/>
                  <a:gd name="T2" fmla="*/ 22469 w 39"/>
                  <a:gd name="T3" fmla="*/ 30163 h 40"/>
                  <a:gd name="T4" fmla="*/ 119836 w 39"/>
                  <a:gd name="T5" fmla="*/ 26392 h 40"/>
                  <a:gd name="T6" fmla="*/ 123581 w 39"/>
                  <a:gd name="T7" fmla="*/ 120650 h 40"/>
                  <a:gd name="T8" fmla="*/ 29959 w 39"/>
                  <a:gd name="T9" fmla="*/ 12442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697" y="263311"/>
                <a:ext cx="138499" cy="140602"/>
              </a:xfrm>
              <a:custGeom>
                <a:avLst/>
                <a:gdLst>
                  <a:gd name="T0" fmla="*/ 3776 w 37"/>
                  <a:gd name="T1" fmla="*/ 75514 h 37"/>
                  <a:gd name="T2" fmla="*/ 64186 w 37"/>
                  <a:gd name="T3" fmla="*/ 3776 h 37"/>
                  <a:gd name="T4" fmla="*/ 135924 w 37"/>
                  <a:gd name="T5" fmla="*/ 67962 h 37"/>
                  <a:gd name="T6" fmla="*/ 71738 w 37"/>
                  <a:gd name="T7" fmla="*/ 135924 h 37"/>
                  <a:gd name="T8" fmla="*/ 3776 w 37"/>
                  <a:gd name="T9" fmla="*/ 75514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411" y="337446"/>
                <a:ext cx="148759" cy="150829"/>
              </a:xfrm>
              <a:custGeom>
                <a:avLst/>
                <a:gdLst>
                  <a:gd name="T0" fmla="*/ 22714 w 39"/>
                  <a:gd name="T1" fmla="*/ 30163 h 40"/>
                  <a:gd name="T2" fmla="*/ 117353 w 39"/>
                  <a:gd name="T3" fmla="*/ 22622 h 40"/>
                  <a:gd name="T4" fmla="*/ 124924 w 39"/>
                  <a:gd name="T5" fmla="*/ 116880 h 40"/>
                  <a:gd name="T6" fmla="*/ 30285 w 39"/>
                  <a:gd name="T7" fmla="*/ 124421 h 40"/>
                  <a:gd name="T8" fmla="*/ 22714 w 39"/>
                  <a:gd name="T9" fmla="*/ 3016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5735" y="327220"/>
                <a:ext cx="138499" cy="140603"/>
              </a:xfrm>
              <a:custGeom>
                <a:avLst/>
                <a:gdLst>
                  <a:gd name="T0" fmla="*/ 64186 w 37"/>
                  <a:gd name="T1" fmla="*/ 3776 h 37"/>
                  <a:gd name="T2" fmla="*/ 135924 w 37"/>
                  <a:gd name="T3" fmla="*/ 64186 h 37"/>
                  <a:gd name="T4" fmla="*/ 75514 w 37"/>
                  <a:gd name="T5" fmla="*/ 135924 h 37"/>
                  <a:gd name="T6" fmla="*/ 3776 w 37"/>
                  <a:gd name="T7" fmla="*/ 75514 h 37"/>
                  <a:gd name="T8" fmla="*/ 64186 w 37"/>
                  <a:gd name="T9" fmla="*/ 377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8532" y="219851"/>
                <a:ext cx="148759" cy="148272"/>
              </a:xfrm>
              <a:custGeom>
                <a:avLst/>
                <a:gdLst>
                  <a:gd name="T0" fmla="*/ 115649 w 40"/>
                  <a:gd name="T1" fmla="*/ 26114 h 40"/>
                  <a:gd name="T2" fmla="*/ 123111 w 40"/>
                  <a:gd name="T3" fmla="*/ 119380 h 40"/>
                  <a:gd name="T4" fmla="*/ 29845 w 40"/>
                  <a:gd name="T5" fmla="*/ 126841 h 40"/>
                  <a:gd name="T6" fmla="*/ 22384 w 40"/>
                  <a:gd name="T7" fmla="*/ 33576 h 40"/>
                  <a:gd name="T8" fmla="*/ 115649 w 40"/>
                  <a:gd name="T9" fmla="*/ 26114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52" y="74137"/>
                <a:ext cx="346248" cy="347671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4208" y="132933"/>
                <a:ext cx="228267" cy="23007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504" y="194287"/>
                <a:ext cx="105156" cy="107369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523" y="759254"/>
                <a:ext cx="202619" cy="242858"/>
              </a:xfrm>
              <a:custGeom>
                <a:avLst/>
                <a:gdLst>
                  <a:gd name="T0" fmla="*/ 203200 w 54"/>
                  <a:gd name="T1" fmla="*/ 188516 h 64"/>
                  <a:gd name="T2" fmla="*/ 0 w 54"/>
                  <a:gd name="T3" fmla="*/ 60325 h 64"/>
                  <a:gd name="T4" fmla="*/ 203200 w 54"/>
                  <a:gd name="T5" fmla="*/ 188516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271" y="587974"/>
                <a:ext cx="210314" cy="247972"/>
              </a:xfrm>
              <a:custGeom>
                <a:avLst/>
                <a:gdLst>
                  <a:gd name="T0" fmla="*/ 0 w 56"/>
                  <a:gd name="T1" fmla="*/ 188817 h 66"/>
                  <a:gd name="T2" fmla="*/ 209550 w 56"/>
                  <a:gd name="T3" fmla="*/ 67974 h 66"/>
                  <a:gd name="T4" fmla="*/ 0 w 56"/>
                  <a:gd name="T5" fmla="*/ 188817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386" y="1032789"/>
                <a:ext cx="1349087" cy="797599"/>
              </a:xfrm>
              <a:custGeom>
                <a:avLst/>
                <a:gdLst>
                  <a:gd name="T0" fmla="*/ 1349375 w 359"/>
                  <a:gd name="T1" fmla="*/ 794746 h 212"/>
                  <a:gd name="T2" fmla="*/ 676567 w 359"/>
                  <a:gd name="T3" fmla="*/ 0 h 212"/>
                  <a:gd name="T4" fmla="*/ 0 w 359"/>
                  <a:gd name="T5" fmla="*/ 794746 h 212"/>
                  <a:gd name="T6" fmla="*/ 0 w 359"/>
                  <a:gd name="T7" fmla="*/ 798513 h 212"/>
                  <a:gd name="T8" fmla="*/ 1349375 w 359"/>
                  <a:gd name="T9" fmla="*/ 798513 h 212"/>
                  <a:gd name="T10" fmla="*/ 1349375 w 359"/>
                  <a:gd name="T11" fmla="*/ 794746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007" y="1204069"/>
                <a:ext cx="925894" cy="536846"/>
              </a:xfrm>
              <a:custGeom>
                <a:avLst/>
                <a:gdLst>
                  <a:gd name="T0" fmla="*/ 925513 w 246"/>
                  <a:gd name="T1" fmla="*/ 531220 h 142"/>
                  <a:gd name="T2" fmla="*/ 462757 w 246"/>
                  <a:gd name="T3" fmla="*/ 0 h 142"/>
                  <a:gd name="T4" fmla="*/ 0 w 246"/>
                  <a:gd name="T5" fmla="*/ 531220 h 142"/>
                  <a:gd name="T6" fmla="*/ 0 w 246"/>
                  <a:gd name="T7" fmla="*/ 534988 h 142"/>
                  <a:gd name="T8" fmla="*/ 925513 w 246"/>
                  <a:gd name="T9" fmla="*/ 534988 h 142"/>
                  <a:gd name="T10" fmla="*/ 925513 w 246"/>
                  <a:gd name="T11" fmla="*/ 53122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008" y="776010"/>
              <a:ext cx="12155" cy="307280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765" y="657959"/>
              <a:ext cx="46880" cy="46874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491" y="628447"/>
              <a:ext cx="52089" cy="52081"/>
            </a:xfrm>
            <a:custGeom>
              <a:avLst/>
              <a:gdLst>
                <a:gd name="T0" fmla="*/ 43428 w 23"/>
                <a:gd name="T1" fmla="*/ 41143 h 23"/>
                <a:gd name="T2" fmla="*/ 9143 w 23"/>
                <a:gd name="T3" fmla="*/ 43428 h 23"/>
                <a:gd name="T4" fmla="*/ 9143 w 23"/>
                <a:gd name="T5" fmla="*/ 9143 h 23"/>
                <a:gd name="T6" fmla="*/ 43428 w 23"/>
                <a:gd name="T7" fmla="*/ 9143 h 23"/>
                <a:gd name="T8" fmla="*/ 43428 w 23"/>
                <a:gd name="T9" fmla="*/ 411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5108" y="637126"/>
              <a:ext cx="46880" cy="50346"/>
            </a:xfrm>
            <a:custGeom>
              <a:avLst/>
              <a:gdLst>
                <a:gd name="T0" fmla="*/ 25034 w 21"/>
                <a:gd name="T1" fmla="*/ 47444 h 22"/>
                <a:gd name="T2" fmla="*/ 0 w 21"/>
                <a:gd name="T3" fmla="*/ 24851 h 22"/>
                <a:gd name="T4" fmla="*/ 22758 w 21"/>
                <a:gd name="T5" fmla="*/ 0 h 22"/>
                <a:gd name="T6" fmla="*/ 47792 w 21"/>
                <a:gd name="T7" fmla="*/ 24851 h 22"/>
                <a:gd name="T8" fmla="*/ 25034 w 21"/>
                <a:gd name="T9" fmla="*/ 4744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416" y="673584"/>
              <a:ext cx="52089" cy="52081"/>
            </a:xfrm>
            <a:custGeom>
              <a:avLst/>
              <a:gdLst>
                <a:gd name="T0" fmla="*/ 11428 w 23"/>
                <a:gd name="T1" fmla="*/ 43428 h 23"/>
                <a:gd name="T2" fmla="*/ 9143 w 23"/>
                <a:gd name="T3" fmla="*/ 11428 h 23"/>
                <a:gd name="T4" fmla="*/ 43428 w 23"/>
                <a:gd name="T5" fmla="*/ 9143 h 23"/>
                <a:gd name="T6" fmla="*/ 43428 w 23"/>
                <a:gd name="T7" fmla="*/ 43428 h 23"/>
                <a:gd name="T8" fmla="*/ 11428 w 23"/>
                <a:gd name="T9" fmla="*/ 4342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207" y="720456"/>
              <a:ext cx="48617" cy="50346"/>
            </a:xfrm>
            <a:custGeom>
              <a:avLst/>
              <a:gdLst>
                <a:gd name="T0" fmla="*/ 0 w 21"/>
                <a:gd name="T1" fmla="*/ 27111 h 22"/>
                <a:gd name="T2" fmla="*/ 22758 w 21"/>
                <a:gd name="T3" fmla="*/ 2259 h 22"/>
                <a:gd name="T4" fmla="*/ 47792 w 21"/>
                <a:gd name="T5" fmla="*/ 22592 h 22"/>
                <a:gd name="T6" fmla="*/ 25034 w 21"/>
                <a:gd name="T7" fmla="*/ 47444 h 22"/>
                <a:gd name="T8" fmla="*/ 0 w 21"/>
                <a:gd name="T9" fmla="*/ 271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272" y="748233"/>
              <a:ext cx="53825" cy="52081"/>
            </a:xfrm>
            <a:custGeom>
              <a:avLst/>
              <a:gdLst>
                <a:gd name="T0" fmla="*/ 9081 w 24"/>
                <a:gd name="T1" fmla="*/ 11221 h 23"/>
                <a:gd name="T2" fmla="*/ 43132 w 24"/>
                <a:gd name="T3" fmla="*/ 8977 h 23"/>
                <a:gd name="T4" fmla="*/ 45403 w 24"/>
                <a:gd name="T5" fmla="*/ 40394 h 23"/>
                <a:gd name="T6" fmla="*/ 11351 w 24"/>
                <a:gd name="T7" fmla="*/ 42638 h 23"/>
                <a:gd name="T8" fmla="*/ 9081 w 24"/>
                <a:gd name="T9" fmla="*/ 1122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0864" y="743025"/>
              <a:ext cx="50353" cy="50345"/>
            </a:xfrm>
            <a:custGeom>
              <a:avLst/>
              <a:gdLst>
                <a:gd name="T0" fmla="*/ 22592 w 22"/>
                <a:gd name="T1" fmla="*/ 2259 h 22"/>
                <a:gd name="T2" fmla="*/ 47444 w 22"/>
                <a:gd name="T3" fmla="*/ 22592 h 22"/>
                <a:gd name="T4" fmla="*/ 27111 w 22"/>
                <a:gd name="T5" fmla="*/ 47444 h 22"/>
                <a:gd name="T6" fmla="*/ 0 w 22"/>
                <a:gd name="T7" fmla="*/ 27111 h 22"/>
                <a:gd name="T8" fmla="*/ 22592 w 22"/>
                <a:gd name="T9" fmla="*/ 225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611" y="704833"/>
              <a:ext cx="52089" cy="55553"/>
            </a:xfrm>
            <a:custGeom>
              <a:avLst/>
              <a:gdLst>
                <a:gd name="T0" fmla="*/ 40394 w 23"/>
                <a:gd name="T1" fmla="*/ 9081 h 24"/>
                <a:gd name="T2" fmla="*/ 44883 w 23"/>
                <a:gd name="T3" fmla="*/ 43132 h 24"/>
                <a:gd name="T4" fmla="*/ 11221 w 23"/>
                <a:gd name="T5" fmla="*/ 45403 h 24"/>
                <a:gd name="T6" fmla="*/ 8977 w 23"/>
                <a:gd name="T7" fmla="*/ 11351 h 24"/>
                <a:gd name="T8" fmla="*/ 40394 w 23"/>
                <a:gd name="T9" fmla="*/ 908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7391" y="656223"/>
              <a:ext cx="121542" cy="121523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491" y="675319"/>
              <a:ext cx="81606" cy="815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327" y="697888"/>
              <a:ext cx="36462" cy="36456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9193" y="949614"/>
              <a:ext cx="92025" cy="112843"/>
            </a:xfrm>
            <a:custGeom>
              <a:avLst/>
              <a:gdLst>
                <a:gd name="T0" fmla="*/ 92716 w 41"/>
                <a:gd name="T1" fmla="*/ 87975 h 50"/>
                <a:gd name="T2" fmla="*/ 0 w 41"/>
                <a:gd name="T3" fmla="*/ 29325 h 50"/>
                <a:gd name="T4" fmla="*/ 92716 w 41"/>
                <a:gd name="T5" fmla="*/ 87975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2953" y="871492"/>
              <a:ext cx="95497" cy="114579"/>
            </a:xfrm>
            <a:custGeom>
              <a:avLst/>
              <a:gdLst>
                <a:gd name="T0" fmla="*/ 0 w 42"/>
                <a:gd name="T1" fmla="*/ 88443 h 51"/>
                <a:gd name="T2" fmla="*/ 95583 w 42"/>
                <a:gd name="T3" fmla="*/ 31749 h 51"/>
                <a:gd name="T4" fmla="*/ 0 w 42"/>
                <a:gd name="T5" fmla="*/ 88443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791" y="0"/>
              <a:ext cx="786548" cy="871492"/>
            </a:xfrm>
            <a:custGeom>
              <a:avLst/>
              <a:gdLst>
                <a:gd name="T0" fmla="*/ 316468 w 348"/>
                <a:gd name="T1" fmla="*/ 802734 h 384"/>
                <a:gd name="T2" fmla="*/ 431753 w 348"/>
                <a:gd name="T3" fmla="*/ 839015 h 384"/>
                <a:gd name="T4" fmla="*/ 504088 w 348"/>
                <a:gd name="T5" fmla="*/ 854889 h 384"/>
                <a:gd name="T6" fmla="*/ 599029 w 348"/>
                <a:gd name="T7" fmla="*/ 725635 h 384"/>
                <a:gd name="T8" fmla="*/ 768565 w 348"/>
                <a:gd name="T9" fmla="*/ 580508 h 384"/>
                <a:gd name="T10" fmla="*/ 682667 w 348"/>
                <a:gd name="T11" fmla="*/ 469395 h 384"/>
                <a:gd name="T12" fmla="*/ 716574 w 348"/>
                <a:gd name="T13" fmla="*/ 319733 h 384"/>
                <a:gd name="T14" fmla="*/ 700751 w 348"/>
                <a:gd name="T15" fmla="*/ 163268 h 384"/>
                <a:gd name="T16" fmla="*/ 560600 w 348"/>
                <a:gd name="T17" fmla="*/ 179141 h 384"/>
                <a:gd name="T18" fmla="*/ 483744 w 348"/>
                <a:gd name="T19" fmla="*/ 131521 h 384"/>
                <a:gd name="T20" fmla="*/ 320989 w 348"/>
                <a:gd name="T21" fmla="*/ 18141 h 384"/>
                <a:gd name="T22" fmla="*/ 219267 w 348"/>
                <a:gd name="T23" fmla="*/ 156465 h 384"/>
                <a:gd name="T24" fmla="*/ 153713 w 348"/>
                <a:gd name="T25" fmla="*/ 217691 h 384"/>
                <a:gd name="T26" fmla="*/ 33907 w 348"/>
                <a:gd name="T27" fmla="*/ 249437 h 384"/>
                <a:gd name="T28" fmla="*/ 45210 w 348"/>
                <a:gd name="T29" fmla="*/ 346944 h 384"/>
                <a:gd name="T30" fmla="*/ 119806 w 348"/>
                <a:gd name="T31" fmla="*/ 458057 h 384"/>
                <a:gd name="T32" fmla="*/ 76857 w 348"/>
                <a:gd name="T33" fmla="*/ 582776 h 384"/>
                <a:gd name="T34" fmla="*/ 268998 w 348"/>
                <a:gd name="T35" fmla="*/ 691621 h 384"/>
                <a:gd name="T36" fmla="*/ 316468 w 348"/>
                <a:gd name="T37" fmla="*/ 80273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797"/>
              <a:ext cx="1427245" cy="748233"/>
            </a:xfrm>
            <a:custGeom>
              <a:avLst/>
              <a:gdLst>
                <a:gd name="T0" fmla="*/ 1427056 w 631"/>
                <a:gd name="T1" fmla="*/ 743880 h 330"/>
                <a:gd name="T2" fmla="*/ 714659 w 631"/>
                <a:gd name="T3" fmla="*/ 0 h 330"/>
                <a:gd name="T4" fmla="*/ 0 w 631"/>
                <a:gd name="T5" fmla="*/ 743880 h 330"/>
                <a:gd name="T6" fmla="*/ 0 w 631"/>
                <a:gd name="T7" fmla="*/ 748416 h 330"/>
                <a:gd name="T8" fmla="*/ 1427056 w 631"/>
                <a:gd name="T9" fmla="*/ 748416 h 330"/>
                <a:gd name="T10" fmla="*/ 1427056 w 631"/>
                <a:gd name="T11" fmla="*/ 74388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1542" y="1017320"/>
              <a:ext cx="1173744" cy="616294"/>
            </a:xfrm>
            <a:custGeom>
              <a:avLst/>
              <a:gdLst>
                <a:gd name="T0" fmla="*/ 1173760 w 519"/>
                <a:gd name="T1" fmla="*/ 611978 h 272"/>
                <a:gd name="T2" fmla="*/ 588011 w 519"/>
                <a:gd name="T3" fmla="*/ 0 h 272"/>
                <a:gd name="T4" fmla="*/ 0 w 519"/>
                <a:gd name="T5" fmla="*/ 611978 h 272"/>
                <a:gd name="T6" fmla="*/ 0 w 519"/>
                <a:gd name="T7" fmla="*/ 616511 h 272"/>
                <a:gd name="T8" fmla="*/ 1173760 w 519"/>
                <a:gd name="T9" fmla="*/ 616511 h 272"/>
                <a:gd name="T10" fmla="*/ 1173760 w 519"/>
                <a:gd name="T11" fmla="*/ 611978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501" y="1163147"/>
              <a:ext cx="920243" cy="477411"/>
            </a:xfrm>
            <a:custGeom>
              <a:avLst/>
              <a:gdLst>
                <a:gd name="T0" fmla="*/ 920465 w 407"/>
                <a:gd name="T1" fmla="*/ 473385 h 211"/>
                <a:gd name="T2" fmla="*/ 461363 w 407"/>
                <a:gd name="T3" fmla="*/ 0 h 211"/>
                <a:gd name="T4" fmla="*/ 0 w 407"/>
                <a:gd name="T5" fmla="*/ 473385 h 211"/>
                <a:gd name="T6" fmla="*/ 0 w 407"/>
                <a:gd name="T7" fmla="*/ 477915 h 211"/>
                <a:gd name="T8" fmla="*/ 920465 w 407"/>
                <a:gd name="T9" fmla="*/ 477915 h 211"/>
                <a:gd name="T10" fmla="*/ 920465 w 407"/>
                <a:gd name="T11" fmla="*/ 47338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451" y="1286406"/>
              <a:ext cx="592080" cy="329848"/>
            </a:xfrm>
            <a:custGeom>
              <a:avLst/>
              <a:gdLst>
                <a:gd name="T0" fmla="*/ 592615 w 262"/>
                <a:gd name="T1" fmla="*/ 330718 h 146"/>
                <a:gd name="T2" fmla="*/ 296308 w 262"/>
                <a:gd name="T3" fmla="*/ 0 h 146"/>
                <a:gd name="T4" fmla="*/ 0 w 262"/>
                <a:gd name="T5" fmla="*/ 330718 h 146"/>
                <a:gd name="T6" fmla="*/ 0 w 262"/>
                <a:gd name="T7" fmla="*/ 330718 h 146"/>
                <a:gd name="T8" fmla="*/ 592615 w 262"/>
                <a:gd name="T9" fmla="*/ 330718 h 146"/>
                <a:gd name="T10" fmla="*/ 592615 w 262"/>
                <a:gd name="T11" fmla="*/ 330718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50410" y="1421817"/>
              <a:ext cx="321216" cy="178813"/>
            </a:xfrm>
            <a:custGeom>
              <a:avLst/>
              <a:gdLst>
                <a:gd name="T0" fmla="*/ 321159 w 142"/>
                <a:gd name="T1" fmla="*/ 177421 h 79"/>
                <a:gd name="T2" fmla="*/ 160580 w 142"/>
                <a:gd name="T3" fmla="*/ 0 h 79"/>
                <a:gd name="T4" fmla="*/ 0 w 142"/>
                <a:gd name="T5" fmla="*/ 177421 h 79"/>
                <a:gd name="T6" fmla="*/ 0 w 142"/>
                <a:gd name="T7" fmla="*/ 179696 h 79"/>
                <a:gd name="T8" fmla="*/ 321159 w 142"/>
                <a:gd name="T9" fmla="*/ 179696 h 79"/>
                <a:gd name="T10" fmla="*/ 321159 w 142"/>
                <a:gd name="T11" fmla="*/ 177421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337" y="420122"/>
              <a:ext cx="303853" cy="880172"/>
            </a:xfrm>
            <a:custGeom>
              <a:avLst/>
              <a:gdLst>
                <a:gd name="T0" fmla="*/ 146977 w 134"/>
                <a:gd name="T1" fmla="*/ 881276 h 389"/>
                <a:gd name="T2" fmla="*/ 137932 w 134"/>
                <a:gd name="T3" fmla="*/ 437240 h 389"/>
                <a:gd name="T4" fmla="*/ 45224 w 134"/>
                <a:gd name="T5" fmla="*/ 231080 h 389"/>
                <a:gd name="T6" fmla="*/ 20351 w 134"/>
                <a:gd name="T7" fmla="*/ 15858 h 389"/>
                <a:gd name="T8" fmla="*/ 52007 w 134"/>
                <a:gd name="T9" fmla="*/ 120071 h 389"/>
                <a:gd name="T10" fmla="*/ 92709 w 134"/>
                <a:gd name="T11" fmla="*/ 224284 h 389"/>
                <a:gd name="T12" fmla="*/ 169589 w 134"/>
                <a:gd name="T13" fmla="*/ 251470 h 389"/>
                <a:gd name="T14" fmla="*/ 230641 w 134"/>
                <a:gd name="T15" fmla="*/ 138195 h 389"/>
                <a:gd name="T16" fmla="*/ 300738 w 134"/>
                <a:gd name="T17" fmla="*/ 83823 h 389"/>
                <a:gd name="T18" fmla="*/ 280387 w 134"/>
                <a:gd name="T19" fmla="*/ 120071 h 389"/>
                <a:gd name="T20" fmla="*/ 219335 w 134"/>
                <a:gd name="T21" fmla="*/ 242408 h 389"/>
                <a:gd name="T22" fmla="*/ 196723 w 134"/>
                <a:gd name="T23" fmla="*/ 434974 h 389"/>
                <a:gd name="T24" fmla="*/ 262298 w 134"/>
                <a:gd name="T25" fmla="*/ 85409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775" y="187492"/>
              <a:ext cx="98969" cy="100690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7217" y="22568"/>
              <a:ext cx="95497" cy="102427"/>
            </a:xfrm>
            <a:custGeom>
              <a:avLst/>
              <a:gdLst>
                <a:gd name="T0" fmla="*/ 35921 w 43"/>
                <a:gd name="T1" fmla="*/ 88637 h 45"/>
                <a:gd name="T2" fmla="*/ 38167 w 43"/>
                <a:gd name="T3" fmla="*/ 90910 h 45"/>
                <a:gd name="T4" fmla="*/ 38167 w 43"/>
                <a:gd name="T5" fmla="*/ 18182 h 45"/>
                <a:gd name="T6" fmla="*/ 35921 w 43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495" y="236102"/>
              <a:ext cx="98969" cy="100690"/>
            </a:xfrm>
            <a:custGeom>
              <a:avLst/>
              <a:gdLst>
                <a:gd name="T0" fmla="*/ 38407 w 44"/>
                <a:gd name="T1" fmla="*/ 87809 h 45"/>
                <a:gd name="T2" fmla="*/ 40666 w 44"/>
                <a:gd name="T3" fmla="*/ 87809 h 45"/>
                <a:gd name="T4" fmla="*/ 40666 w 44"/>
                <a:gd name="T5" fmla="*/ 15761 h 45"/>
                <a:gd name="T6" fmla="*/ 38407 w 44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225" y="168395"/>
              <a:ext cx="97233" cy="98955"/>
            </a:xfrm>
            <a:custGeom>
              <a:avLst/>
              <a:gdLst>
                <a:gd name="T0" fmla="*/ 38545 w 43"/>
                <a:gd name="T1" fmla="*/ 88110 h 44"/>
                <a:gd name="T2" fmla="*/ 38545 w 43"/>
                <a:gd name="T3" fmla="*/ 88110 h 44"/>
                <a:gd name="T4" fmla="*/ 38545 w 43"/>
                <a:gd name="T5" fmla="*/ 15815 h 44"/>
                <a:gd name="T6" fmla="*/ 38545 w 43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935" y="251725"/>
              <a:ext cx="98970" cy="102427"/>
            </a:xfrm>
            <a:custGeom>
              <a:avLst/>
              <a:gdLst>
                <a:gd name="T0" fmla="*/ 38407 w 44"/>
                <a:gd name="T1" fmla="*/ 88637 h 45"/>
                <a:gd name="T2" fmla="*/ 40666 w 44"/>
                <a:gd name="T3" fmla="*/ 88637 h 45"/>
                <a:gd name="T4" fmla="*/ 40666 w 44"/>
                <a:gd name="T5" fmla="*/ 15909 h 45"/>
                <a:gd name="T6" fmla="*/ 38407 w 44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68" y="493036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40812 w 43"/>
                <a:gd name="T3" fmla="*/ 87809 h 45"/>
                <a:gd name="T4" fmla="*/ 40812 w 43"/>
                <a:gd name="T5" fmla="*/ 15761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879" y="409706"/>
              <a:ext cx="95496" cy="100690"/>
            </a:xfrm>
            <a:custGeom>
              <a:avLst/>
              <a:gdLst>
                <a:gd name="T0" fmla="*/ 38167 w 43"/>
                <a:gd name="T1" fmla="*/ 88958 h 44"/>
                <a:gd name="T2" fmla="*/ 40412 w 43"/>
                <a:gd name="T3" fmla="*/ 88958 h 44"/>
                <a:gd name="T4" fmla="*/ 40412 w 43"/>
                <a:gd name="T5" fmla="*/ 15967 h 44"/>
                <a:gd name="T6" fmla="*/ 38167 w 43"/>
                <a:gd name="T7" fmla="*/ 88958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071" y="546852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38545 w 43"/>
                <a:gd name="T3" fmla="*/ 90060 h 45"/>
                <a:gd name="T4" fmla="*/ 38545 w 43"/>
                <a:gd name="T5" fmla="*/ 18012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1331" y="694416"/>
              <a:ext cx="98969" cy="98954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6324" y="555533"/>
              <a:ext cx="85080" cy="71177"/>
            </a:xfrm>
            <a:custGeom>
              <a:avLst/>
              <a:gdLst>
                <a:gd name="T0" fmla="*/ 9055 w 38"/>
                <a:gd name="T1" fmla="*/ 52478 h 31"/>
                <a:gd name="T2" fmla="*/ 18111 w 38"/>
                <a:gd name="T3" fmla="*/ 0 h 31"/>
                <a:gd name="T4" fmla="*/ 22638 w 38"/>
                <a:gd name="T5" fmla="*/ 47915 h 31"/>
                <a:gd name="T6" fmla="*/ 65651 w 38"/>
                <a:gd name="T7" fmla="*/ 18253 h 31"/>
                <a:gd name="T8" fmla="*/ 38485 w 38"/>
                <a:gd name="T9" fmla="*/ 50196 h 31"/>
                <a:gd name="T10" fmla="*/ 74706 w 38"/>
                <a:gd name="T11" fmla="*/ 61604 h 31"/>
                <a:gd name="T12" fmla="*/ 27166 w 38"/>
                <a:gd name="T13" fmla="*/ 6388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794" y="657959"/>
              <a:ext cx="71188" cy="48609"/>
            </a:xfrm>
            <a:custGeom>
              <a:avLst/>
              <a:gdLst>
                <a:gd name="T0" fmla="*/ 63886 w 31"/>
                <a:gd name="T1" fmla="*/ 2259 h 22"/>
                <a:gd name="T2" fmla="*/ 0 w 31"/>
                <a:gd name="T3" fmla="*/ 18074 h 22"/>
                <a:gd name="T4" fmla="*/ 27380 w 31"/>
                <a:gd name="T5" fmla="*/ 36148 h 22"/>
                <a:gd name="T6" fmla="*/ 63886 w 31"/>
                <a:gd name="T7" fmla="*/ 47444 h 22"/>
                <a:gd name="T8" fmla="*/ 70731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39992" y="598933"/>
              <a:ext cx="291700" cy="286447"/>
            </a:xfrm>
            <a:custGeom>
              <a:avLst/>
              <a:gdLst>
                <a:gd name="T0" fmla="*/ 292484 w 129"/>
                <a:gd name="T1" fmla="*/ 183497 h 127"/>
                <a:gd name="T2" fmla="*/ 179118 w 129"/>
                <a:gd name="T3" fmla="*/ 278643 h 127"/>
                <a:gd name="T4" fmla="*/ 38544 w 129"/>
                <a:gd name="T5" fmla="*/ 215212 h 127"/>
                <a:gd name="T6" fmla="*/ 86158 w 129"/>
                <a:gd name="T7" fmla="*/ 9062 h 127"/>
                <a:gd name="T8" fmla="*/ 190455 w 129"/>
                <a:gd name="T9" fmla="*/ 56635 h 127"/>
                <a:gd name="T10" fmla="*/ 194989 w 129"/>
                <a:gd name="T11" fmla="*/ 174435 h 127"/>
                <a:gd name="T12" fmla="*/ 244870 w 129"/>
                <a:gd name="T13" fmla="*/ 194824 h 127"/>
                <a:gd name="T14" fmla="*/ 292484 w 129"/>
                <a:gd name="T15" fmla="*/ 183497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345" y="659695"/>
              <a:ext cx="20836" cy="27777"/>
            </a:xfrm>
            <a:custGeom>
              <a:avLst/>
              <a:gdLst>
                <a:gd name="T0" fmla="*/ 15612 w 9"/>
                <a:gd name="T1" fmla="*/ 18479 h 12"/>
                <a:gd name="T2" fmla="*/ 2230 w 9"/>
                <a:gd name="T3" fmla="*/ 13860 h 12"/>
                <a:gd name="T4" fmla="*/ 15612 w 9"/>
                <a:gd name="T5" fmla="*/ 18479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537" y="743025"/>
              <a:ext cx="55562" cy="67705"/>
            </a:xfrm>
            <a:custGeom>
              <a:avLst/>
              <a:gdLst>
                <a:gd name="T0" fmla="*/ 0 w 25"/>
                <a:gd name="T1" fmla="*/ 42981 h 30"/>
                <a:gd name="T2" fmla="*/ 9023 w 25"/>
                <a:gd name="T3" fmla="*/ 6786 h 30"/>
                <a:gd name="T4" fmla="*/ 15790 w 25"/>
                <a:gd name="T5" fmla="*/ 33932 h 30"/>
                <a:gd name="T6" fmla="*/ 45115 w 25"/>
                <a:gd name="T7" fmla="*/ 31670 h 30"/>
                <a:gd name="T8" fmla="*/ 20302 w 25"/>
                <a:gd name="T9" fmla="*/ 47505 h 30"/>
                <a:gd name="T10" fmla="*/ 40604 w 25"/>
                <a:gd name="T11" fmla="*/ 63340 h 30"/>
                <a:gd name="T12" fmla="*/ 6767 w 25"/>
                <a:gd name="T13" fmla="*/ 4750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89315" y="640598"/>
              <a:ext cx="46880" cy="46874"/>
            </a:xfrm>
            <a:custGeom>
              <a:avLst/>
              <a:gdLst>
                <a:gd name="T0" fmla="*/ 24533 w 21"/>
                <a:gd name="T1" fmla="*/ 41292 h 20"/>
                <a:gd name="T2" fmla="*/ 13382 w 21"/>
                <a:gd name="T3" fmla="*/ 13764 h 20"/>
                <a:gd name="T4" fmla="*/ 24533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7355" y="743025"/>
              <a:ext cx="48617" cy="43400"/>
            </a:xfrm>
            <a:custGeom>
              <a:avLst/>
              <a:gdLst>
                <a:gd name="T0" fmla="*/ 27310 w 21"/>
                <a:gd name="T1" fmla="*/ 38485 h 19"/>
                <a:gd name="T2" fmla="*/ 15931 w 21"/>
                <a:gd name="T3" fmla="*/ 11319 h 19"/>
                <a:gd name="T4" fmla="*/ 27310 w 21"/>
                <a:gd name="T5" fmla="*/ 38485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027" y="605878"/>
              <a:ext cx="32989" cy="29513"/>
            </a:xfrm>
            <a:custGeom>
              <a:avLst/>
              <a:gdLst>
                <a:gd name="T0" fmla="*/ 20072 w 15"/>
                <a:gd name="T1" fmla="*/ 27352 h 13"/>
                <a:gd name="T2" fmla="*/ 24533 w 15"/>
                <a:gd name="T3" fmla="*/ 0 h 13"/>
                <a:gd name="T4" fmla="*/ 0 w 15"/>
                <a:gd name="T5" fmla="*/ 13676 h 13"/>
                <a:gd name="T6" fmla="*/ 20072 w 15"/>
                <a:gd name="T7" fmla="*/ 27352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698" y="755177"/>
              <a:ext cx="45144" cy="45137"/>
            </a:xfrm>
            <a:custGeom>
              <a:avLst/>
              <a:gdLst>
                <a:gd name="T0" fmla="*/ 24708 w 20"/>
                <a:gd name="T1" fmla="*/ 38185 h 20"/>
                <a:gd name="T2" fmla="*/ 13477 w 20"/>
                <a:gd name="T3" fmla="*/ 11231 h 20"/>
                <a:gd name="T4" fmla="*/ 24708 w 20"/>
                <a:gd name="T5" fmla="*/ 38185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578" y="829827"/>
              <a:ext cx="46881" cy="45137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603" y="791635"/>
              <a:ext cx="46880" cy="43400"/>
            </a:xfrm>
            <a:custGeom>
              <a:avLst/>
              <a:gdLst>
                <a:gd name="T0" fmla="*/ 25234 w 20"/>
                <a:gd name="T1" fmla="*/ 38485 h 19"/>
                <a:gd name="T2" fmla="*/ 13764 w 20"/>
                <a:gd name="T3" fmla="*/ 11319 h 19"/>
                <a:gd name="T4" fmla="*/ 25234 w 20"/>
                <a:gd name="T5" fmla="*/ 38485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280" y="677056"/>
              <a:ext cx="48617" cy="46873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986" y="777746"/>
              <a:ext cx="27781" cy="22568"/>
            </a:xfrm>
            <a:custGeom>
              <a:avLst/>
              <a:gdLst>
                <a:gd name="T0" fmla="*/ 4620 w 12"/>
                <a:gd name="T1" fmla="*/ 0 h 10"/>
                <a:gd name="T2" fmla="*/ 23099 w 12"/>
                <a:gd name="T3" fmla="*/ 17587 h 10"/>
                <a:gd name="T4" fmla="*/ 27719 w 12"/>
                <a:gd name="T5" fmla="*/ 17587 h 10"/>
                <a:gd name="T6" fmla="*/ 4620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708" y="828091"/>
              <a:ext cx="36463" cy="36457"/>
            </a:xfrm>
            <a:custGeom>
              <a:avLst/>
              <a:gdLst>
                <a:gd name="T0" fmla="*/ 6810 w 16"/>
                <a:gd name="T1" fmla="*/ 11351 h 16"/>
                <a:gd name="T2" fmla="*/ 0 w 16"/>
                <a:gd name="T3" fmla="*/ 20431 h 16"/>
                <a:gd name="T4" fmla="*/ 24971 w 16"/>
                <a:gd name="T5" fmla="*/ 36322 h 16"/>
                <a:gd name="T6" fmla="*/ 6810 w 16"/>
                <a:gd name="T7" fmla="*/ 11351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6742" y="866284"/>
              <a:ext cx="8682" cy="67706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4041" y="868020"/>
              <a:ext cx="6945" cy="69442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808" y="723928"/>
              <a:ext cx="135432" cy="98955"/>
            </a:xfrm>
            <a:custGeom>
              <a:avLst/>
              <a:gdLst>
                <a:gd name="T0" fmla="*/ 24883 w 60"/>
                <a:gd name="T1" fmla="*/ 2259 h 44"/>
                <a:gd name="T2" fmla="*/ 83699 w 60"/>
                <a:gd name="T3" fmla="*/ 81332 h 44"/>
                <a:gd name="T4" fmla="*/ 20359 w 60"/>
                <a:gd name="T5" fmla="*/ 2259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571"/>
              <a:ext cx="2033053" cy="486718"/>
            </a:xfrm>
            <a:custGeom>
              <a:avLst/>
              <a:gdLst>
                <a:gd name="T0" fmla="*/ 0 w 899"/>
                <a:gd name="T1" fmla="*/ 486518 h 215"/>
                <a:gd name="T2" fmla="*/ 1094547 w 899"/>
                <a:gd name="T3" fmla="*/ 6789 h 215"/>
                <a:gd name="T4" fmla="*/ 2033053 w 899"/>
                <a:gd name="T5" fmla="*/ 466152 h 215"/>
                <a:gd name="T6" fmla="*/ 0 w 899"/>
                <a:gd name="T7" fmla="*/ 486518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8526" y="564403"/>
              <a:ext cx="1472813" cy="353545"/>
            </a:xfrm>
            <a:custGeom>
              <a:avLst/>
              <a:gdLst>
                <a:gd name="T0" fmla="*/ 0 w 651"/>
                <a:gd name="T1" fmla="*/ 353657 h 156"/>
                <a:gd name="T2" fmla="*/ 794164 w 651"/>
                <a:gd name="T3" fmla="*/ 6801 h 156"/>
                <a:gd name="T4" fmla="*/ 1472936 w 651"/>
                <a:gd name="T5" fmla="*/ 340055 h 156"/>
                <a:gd name="T6" fmla="*/ 0 w 651"/>
                <a:gd name="T7" fmla="*/ 35365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3723" y="675381"/>
              <a:ext cx="917334" cy="237810"/>
            </a:xfrm>
            <a:custGeom>
              <a:avLst/>
              <a:gdLst>
                <a:gd name="T0" fmla="*/ 0 w 405"/>
                <a:gd name="T1" fmla="*/ 238002 h 105"/>
                <a:gd name="T2" fmla="*/ 493402 w 405"/>
                <a:gd name="T3" fmla="*/ 2267 h 105"/>
                <a:gd name="T4" fmla="*/ 916642 w 405"/>
                <a:gd name="T5" fmla="*/ 226669 h 105"/>
                <a:gd name="T6" fmla="*/ 0 w 405"/>
                <a:gd name="T7" fmla="*/ 238002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7193" y="759407"/>
              <a:ext cx="626897" cy="149028"/>
            </a:xfrm>
            <a:custGeom>
              <a:avLst/>
              <a:gdLst>
                <a:gd name="T0" fmla="*/ 0 w 277"/>
                <a:gd name="T1" fmla="*/ 150066 h 66"/>
                <a:gd name="T2" fmla="*/ 337281 w 277"/>
                <a:gd name="T3" fmla="*/ 0 h 66"/>
                <a:gd name="T4" fmla="*/ 627025 w 277"/>
                <a:gd name="T5" fmla="*/ 143245 h 66"/>
                <a:gd name="T6" fmla="*/ 0 w 277"/>
                <a:gd name="T7" fmla="*/ 150066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8106" y="158540"/>
              <a:ext cx="11110" cy="331349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8275" y="33294"/>
              <a:ext cx="50787" cy="5073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365" y="0"/>
              <a:ext cx="55548" cy="57074"/>
            </a:xfrm>
            <a:custGeom>
              <a:avLst/>
              <a:gdLst>
                <a:gd name="T0" fmla="*/ 47371 w 25"/>
                <a:gd name="T1" fmla="*/ 45115 h 25"/>
                <a:gd name="T2" fmla="*/ 11279 w 25"/>
                <a:gd name="T3" fmla="*/ 45115 h 25"/>
                <a:gd name="T4" fmla="*/ 11279 w 25"/>
                <a:gd name="T5" fmla="*/ 11279 h 25"/>
                <a:gd name="T6" fmla="*/ 47371 w 25"/>
                <a:gd name="T7" fmla="*/ 9023 h 25"/>
                <a:gd name="T8" fmla="*/ 47371 w 25"/>
                <a:gd name="T9" fmla="*/ 451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151" y="11098"/>
              <a:ext cx="52374" cy="52318"/>
            </a:xfrm>
            <a:custGeom>
              <a:avLst/>
              <a:gdLst>
                <a:gd name="T0" fmla="*/ 27428 w 23"/>
                <a:gd name="T1" fmla="*/ 51615 h 23"/>
                <a:gd name="T2" fmla="*/ 0 w 23"/>
                <a:gd name="T3" fmla="*/ 26930 h 23"/>
                <a:gd name="T4" fmla="*/ 25143 w 23"/>
                <a:gd name="T5" fmla="*/ 0 h 23"/>
                <a:gd name="T6" fmla="*/ 52571 w 23"/>
                <a:gd name="T7" fmla="*/ 24685 h 23"/>
                <a:gd name="T8" fmla="*/ 27428 w 23"/>
                <a:gd name="T9" fmla="*/ 5161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719" y="49148"/>
              <a:ext cx="55548" cy="57074"/>
            </a:xfrm>
            <a:custGeom>
              <a:avLst/>
              <a:gdLst>
                <a:gd name="T0" fmla="*/ 11279 w 25"/>
                <a:gd name="T1" fmla="*/ 47371 h 25"/>
                <a:gd name="T2" fmla="*/ 9023 w 25"/>
                <a:gd name="T3" fmla="*/ 11279 h 25"/>
                <a:gd name="T4" fmla="*/ 45115 w 25"/>
                <a:gd name="T5" fmla="*/ 9023 h 25"/>
                <a:gd name="T6" fmla="*/ 47371 w 25"/>
                <a:gd name="T7" fmla="*/ 45115 h 25"/>
                <a:gd name="T8" fmla="*/ 11279 w 25"/>
                <a:gd name="T9" fmla="*/ 4737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784" y="103052"/>
              <a:ext cx="53961" cy="50733"/>
            </a:xfrm>
            <a:custGeom>
              <a:avLst/>
              <a:gdLst>
                <a:gd name="T0" fmla="*/ 2270 w 24"/>
                <a:gd name="T1" fmla="*/ 26930 h 23"/>
                <a:gd name="T2" fmla="*/ 24971 w 24"/>
                <a:gd name="T3" fmla="*/ 0 h 23"/>
                <a:gd name="T4" fmla="*/ 52213 w 24"/>
                <a:gd name="T5" fmla="*/ 24685 h 23"/>
                <a:gd name="T6" fmla="*/ 29512 w 24"/>
                <a:gd name="T7" fmla="*/ 49371 h 23"/>
                <a:gd name="T8" fmla="*/ 2270 w 24"/>
                <a:gd name="T9" fmla="*/ 2693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8106" y="128418"/>
              <a:ext cx="55548" cy="57074"/>
            </a:xfrm>
            <a:custGeom>
              <a:avLst/>
              <a:gdLst>
                <a:gd name="T0" fmla="*/ 9023 w 25"/>
                <a:gd name="T1" fmla="*/ 11279 h 25"/>
                <a:gd name="T2" fmla="*/ 45115 w 25"/>
                <a:gd name="T3" fmla="*/ 9023 h 25"/>
                <a:gd name="T4" fmla="*/ 47371 w 25"/>
                <a:gd name="T5" fmla="*/ 45115 h 25"/>
                <a:gd name="T6" fmla="*/ 11279 w 25"/>
                <a:gd name="T7" fmla="*/ 47371 h 25"/>
                <a:gd name="T8" fmla="*/ 9023 w 25"/>
                <a:gd name="T9" fmla="*/ 1127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20494" y="123661"/>
              <a:ext cx="52374" cy="55490"/>
            </a:xfrm>
            <a:custGeom>
              <a:avLst/>
              <a:gdLst>
                <a:gd name="T0" fmla="*/ 25143 w 23"/>
                <a:gd name="T1" fmla="*/ 2270 h 24"/>
                <a:gd name="T2" fmla="*/ 52571 w 23"/>
                <a:gd name="T3" fmla="*/ 24971 h 24"/>
                <a:gd name="T4" fmla="*/ 27428 w 23"/>
                <a:gd name="T5" fmla="*/ 52213 h 24"/>
                <a:gd name="T6" fmla="*/ 0 w 23"/>
                <a:gd name="T7" fmla="*/ 29512 h 24"/>
                <a:gd name="T8" fmla="*/ 25143 w 23"/>
                <a:gd name="T9" fmla="*/ 227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7166" y="84027"/>
              <a:ext cx="55547" cy="57074"/>
            </a:xfrm>
            <a:custGeom>
              <a:avLst/>
              <a:gdLst>
                <a:gd name="T0" fmla="*/ 45115 w 25"/>
                <a:gd name="T1" fmla="*/ 9023 h 25"/>
                <a:gd name="T2" fmla="*/ 47371 w 25"/>
                <a:gd name="T3" fmla="*/ 45115 h 25"/>
                <a:gd name="T4" fmla="*/ 13535 w 25"/>
                <a:gd name="T5" fmla="*/ 47371 h 25"/>
                <a:gd name="T6" fmla="*/ 9023 w 25"/>
                <a:gd name="T7" fmla="*/ 13535 h 25"/>
                <a:gd name="T8" fmla="*/ 45115 w 25"/>
                <a:gd name="T9" fmla="*/ 90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733" y="30123"/>
              <a:ext cx="131727" cy="13000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7952" y="52319"/>
              <a:ext cx="85702" cy="85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584" y="74514"/>
              <a:ext cx="38090" cy="41220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1295" y="347203"/>
              <a:ext cx="103160" cy="118905"/>
            </a:xfrm>
            <a:custGeom>
              <a:avLst/>
              <a:gdLst>
                <a:gd name="T0" fmla="*/ 102274 w 45"/>
                <a:gd name="T1" fmla="*/ 92427 h 53"/>
                <a:gd name="T2" fmla="*/ 0 w 45"/>
                <a:gd name="T3" fmla="*/ 31560 h 53"/>
                <a:gd name="T4" fmla="*/ 102274 w 45"/>
                <a:gd name="T5" fmla="*/ 92427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042" y="261592"/>
              <a:ext cx="103160" cy="122075"/>
            </a:xfrm>
            <a:custGeom>
              <a:avLst/>
              <a:gdLst>
                <a:gd name="T0" fmla="*/ 0 w 45"/>
                <a:gd name="T1" fmla="*/ 92892 h 54"/>
                <a:gd name="T2" fmla="*/ 102274 w 45"/>
                <a:gd name="T3" fmla="*/ 33985 h 54"/>
                <a:gd name="T4" fmla="*/ 0 w 45"/>
                <a:gd name="T5" fmla="*/ 92892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8971" y="441881"/>
              <a:ext cx="690493" cy="779317"/>
            </a:xfrm>
            <a:custGeom>
              <a:avLst/>
              <a:gdLst>
                <a:gd name="T0" fmla="*/ 686375 w 265"/>
                <a:gd name="T1" fmla="*/ 556759 h 301"/>
                <a:gd name="T2" fmla="*/ 626577 w 265"/>
                <a:gd name="T3" fmla="*/ 290032 h 301"/>
                <a:gd name="T4" fmla="*/ 319788 w 265"/>
                <a:gd name="T5" fmla="*/ 7769 h 301"/>
                <a:gd name="T6" fmla="*/ 49398 w 265"/>
                <a:gd name="T7" fmla="*/ 145016 h 301"/>
                <a:gd name="T8" fmla="*/ 5200 w 265"/>
                <a:gd name="T9" fmla="*/ 336645 h 301"/>
                <a:gd name="T10" fmla="*/ 51998 w 265"/>
                <a:gd name="T11" fmla="*/ 502378 h 301"/>
                <a:gd name="T12" fmla="*/ 135195 w 265"/>
                <a:gd name="T13" fmla="*/ 618908 h 301"/>
                <a:gd name="T14" fmla="*/ 254791 w 265"/>
                <a:gd name="T15" fmla="*/ 779462 h 301"/>
                <a:gd name="T16" fmla="*/ 683775 w 265"/>
                <a:gd name="T17" fmla="*/ 756156 h 301"/>
                <a:gd name="T18" fmla="*/ 686375 w 265"/>
                <a:gd name="T19" fmla="*/ 55675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4615" y="670855"/>
              <a:ext cx="148536" cy="158676"/>
            </a:xfrm>
            <a:custGeom>
              <a:avLst/>
              <a:gdLst>
                <a:gd name="T0" fmla="*/ 86393 w 57"/>
                <a:gd name="T1" fmla="*/ 133974 h 61"/>
                <a:gd name="T2" fmla="*/ 20944 w 57"/>
                <a:gd name="T3" fmla="*/ 72140 h 61"/>
                <a:gd name="T4" fmla="*/ 86393 w 57"/>
                <a:gd name="T5" fmla="*/ 1339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919" y="1237266"/>
              <a:ext cx="415501" cy="46197"/>
            </a:xfrm>
            <a:custGeom>
              <a:avLst/>
              <a:gdLst>
                <a:gd name="T0" fmla="*/ 415925 w 160"/>
                <a:gd name="T1" fmla="*/ 0 h 17"/>
                <a:gd name="T2" fmla="*/ 0 w 160"/>
                <a:gd name="T3" fmla="*/ 13074 h 17"/>
                <a:gd name="T4" fmla="*/ 7799 w 160"/>
                <a:gd name="T5" fmla="*/ 44450 h 17"/>
                <a:gd name="T6" fmla="*/ 410726 w 160"/>
                <a:gd name="T7" fmla="*/ 41835 h 17"/>
                <a:gd name="T8" fmla="*/ 41592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948" y="1279446"/>
              <a:ext cx="403457" cy="42179"/>
            </a:xfrm>
            <a:custGeom>
              <a:avLst/>
              <a:gdLst>
                <a:gd name="T0" fmla="*/ 400624 w 155"/>
                <a:gd name="T1" fmla="*/ 16073 h 16"/>
                <a:gd name="T2" fmla="*/ 400624 w 155"/>
                <a:gd name="T3" fmla="*/ 16073 h 16"/>
                <a:gd name="T4" fmla="*/ 403225 w 155"/>
                <a:gd name="T5" fmla="*/ 0 h 16"/>
                <a:gd name="T6" fmla="*/ 0 w 155"/>
                <a:gd name="T7" fmla="*/ 2679 h 16"/>
                <a:gd name="T8" fmla="*/ 5203 w 155"/>
                <a:gd name="T9" fmla="*/ 42862 h 16"/>
                <a:gd name="T10" fmla="*/ 395421 w 155"/>
                <a:gd name="T11" fmla="*/ 40183 h 16"/>
                <a:gd name="T12" fmla="*/ 400624 w 155"/>
                <a:gd name="T13" fmla="*/ 1607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5971" y="1319617"/>
              <a:ext cx="389406" cy="38162"/>
            </a:xfrm>
            <a:custGeom>
              <a:avLst/>
              <a:gdLst>
                <a:gd name="T0" fmla="*/ 388938 w 150"/>
                <a:gd name="T1" fmla="*/ 0 h 15"/>
                <a:gd name="T2" fmla="*/ 0 w 150"/>
                <a:gd name="T3" fmla="*/ 2540 h 15"/>
                <a:gd name="T4" fmla="*/ 2593 w 150"/>
                <a:gd name="T5" fmla="*/ 38100 h 15"/>
                <a:gd name="T6" fmla="*/ 381159 w 150"/>
                <a:gd name="T7" fmla="*/ 33020 h 15"/>
                <a:gd name="T8" fmla="*/ 388938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1050" y="572437"/>
              <a:ext cx="152551" cy="142606"/>
            </a:xfrm>
            <a:custGeom>
              <a:avLst/>
              <a:gdLst>
                <a:gd name="T0" fmla="*/ 101789 w 59"/>
                <a:gd name="T1" fmla="*/ 135082 h 55"/>
                <a:gd name="T2" fmla="*/ 117448 w 59"/>
                <a:gd name="T3" fmla="*/ 44161 h 55"/>
                <a:gd name="T4" fmla="*/ 54809 w 59"/>
                <a:gd name="T5" fmla="*/ 135082 h 55"/>
                <a:gd name="T6" fmla="*/ 101789 w 59"/>
                <a:gd name="T7" fmla="*/ 135082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977" y="1351754"/>
              <a:ext cx="379370" cy="40171"/>
            </a:xfrm>
            <a:custGeom>
              <a:avLst/>
              <a:gdLst>
                <a:gd name="T0" fmla="*/ 379413 w 146"/>
                <a:gd name="T1" fmla="*/ 0 h 15"/>
                <a:gd name="T2" fmla="*/ 0 w 146"/>
                <a:gd name="T3" fmla="*/ 5292 h 15"/>
                <a:gd name="T4" fmla="*/ 2599 w 146"/>
                <a:gd name="T5" fmla="*/ 39687 h 15"/>
                <a:gd name="T6" fmla="*/ 369018 w 146"/>
                <a:gd name="T7" fmla="*/ 39687 h 15"/>
                <a:gd name="T8" fmla="*/ 379413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1956" y="1428078"/>
              <a:ext cx="98354" cy="36154"/>
            </a:xfrm>
            <a:custGeom>
              <a:avLst/>
              <a:gdLst>
                <a:gd name="T0" fmla="*/ 96838 w 37"/>
                <a:gd name="T1" fmla="*/ 0 h 14"/>
                <a:gd name="T2" fmla="*/ 5234 w 37"/>
                <a:gd name="T3" fmla="*/ 0 h 14"/>
                <a:gd name="T4" fmla="*/ 0 w 37"/>
                <a:gd name="T5" fmla="*/ 33904 h 14"/>
                <a:gd name="T6" fmla="*/ 86369 w 37"/>
                <a:gd name="T7" fmla="*/ 36512 h 14"/>
                <a:gd name="T8" fmla="*/ 96838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5934" y="1462223"/>
              <a:ext cx="92333" cy="34146"/>
            </a:xfrm>
            <a:custGeom>
              <a:avLst/>
              <a:gdLst>
                <a:gd name="T0" fmla="*/ 93663 w 36"/>
                <a:gd name="T1" fmla="*/ 2564 h 13"/>
                <a:gd name="T2" fmla="*/ 7805 w 36"/>
                <a:gd name="T3" fmla="*/ 0 h 13"/>
                <a:gd name="T4" fmla="*/ 7805 w 36"/>
                <a:gd name="T5" fmla="*/ 7693 h 13"/>
                <a:gd name="T6" fmla="*/ 0 w 36"/>
                <a:gd name="T7" fmla="*/ 30773 h 13"/>
                <a:gd name="T8" fmla="*/ 83256 w 36"/>
                <a:gd name="T9" fmla="*/ 33337 h 13"/>
                <a:gd name="T10" fmla="*/ 93663 w 36"/>
                <a:gd name="T11" fmla="*/ 256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919" y="1520472"/>
              <a:ext cx="72261" cy="52222"/>
            </a:xfrm>
            <a:custGeom>
              <a:avLst/>
              <a:gdLst>
                <a:gd name="T0" fmla="*/ 0 w 27"/>
                <a:gd name="T1" fmla="*/ 0 h 20"/>
                <a:gd name="T2" fmla="*/ 10583 w 27"/>
                <a:gd name="T3" fmla="*/ 28813 h 20"/>
                <a:gd name="T4" fmla="*/ 71438 w 27"/>
                <a:gd name="T5" fmla="*/ 5239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919" y="1492352"/>
              <a:ext cx="86312" cy="34145"/>
            </a:xfrm>
            <a:custGeom>
              <a:avLst/>
              <a:gdLst>
                <a:gd name="T0" fmla="*/ 85725 w 33"/>
                <a:gd name="T1" fmla="*/ 2564 h 13"/>
                <a:gd name="T2" fmla="*/ 2598 w 33"/>
                <a:gd name="T3" fmla="*/ 0 h 13"/>
                <a:gd name="T4" fmla="*/ 0 w 33"/>
                <a:gd name="T5" fmla="*/ 28208 h 13"/>
                <a:gd name="T6" fmla="*/ 70139 w 33"/>
                <a:gd name="T7" fmla="*/ 33337 h 13"/>
                <a:gd name="T8" fmla="*/ 85725 w 33"/>
                <a:gd name="T9" fmla="*/ 256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977" y="1385898"/>
              <a:ext cx="369333" cy="48205"/>
            </a:xfrm>
            <a:custGeom>
              <a:avLst/>
              <a:gdLst>
                <a:gd name="T0" fmla="*/ 369888 w 142"/>
                <a:gd name="T1" fmla="*/ 5292 h 18"/>
                <a:gd name="T2" fmla="*/ 2605 w 142"/>
                <a:gd name="T3" fmla="*/ 5292 h 18"/>
                <a:gd name="T4" fmla="*/ 0 w 142"/>
                <a:gd name="T5" fmla="*/ 42333 h 18"/>
                <a:gd name="T6" fmla="*/ 91170 w 142"/>
                <a:gd name="T7" fmla="*/ 42333 h 18"/>
                <a:gd name="T8" fmla="*/ 93774 w 142"/>
                <a:gd name="T9" fmla="*/ 42333 h 18"/>
                <a:gd name="T10" fmla="*/ 158896 w 142"/>
                <a:gd name="T11" fmla="*/ 10583 h 18"/>
                <a:gd name="T12" fmla="*/ 229226 w 142"/>
                <a:gd name="T13" fmla="*/ 42333 h 18"/>
                <a:gd name="T14" fmla="*/ 231831 w 142"/>
                <a:gd name="T15" fmla="*/ 44979 h 18"/>
                <a:gd name="T16" fmla="*/ 356864 w 142"/>
                <a:gd name="T17" fmla="*/ 47625 h 18"/>
                <a:gd name="T18" fmla="*/ 369888 w 142"/>
                <a:gd name="T19" fmla="*/ 529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803" y="1430086"/>
              <a:ext cx="126457" cy="40171"/>
            </a:xfrm>
            <a:custGeom>
              <a:avLst/>
              <a:gdLst>
                <a:gd name="T0" fmla="*/ 119224 w 49"/>
                <a:gd name="T1" fmla="*/ 18521 h 15"/>
                <a:gd name="T2" fmla="*/ 127000 w 49"/>
                <a:gd name="T3" fmla="*/ 2646 h 15"/>
                <a:gd name="T4" fmla="*/ 2592 w 49"/>
                <a:gd name="T5" fmla="*/ 0 h 15"/>
                <a:gd name="T6" fmla="*/ 0 w 49"/>
                <a:gd name="T7" fmla="*/ 37041 h 15"/>
                <a:gd name="T8" fmla="*/ 111449 w 49"/>
                <a:gd name="T9" fmla="*/ 39687 h 15"/>
                <a:gd name="T10" fmla="*/ 119224 w 49"/>
                <a:gd name="T11" fmla="*/ 1852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0782" y="1466240"/>
              <a:ext cx="118427" cy="30129"/>
            </a:xfrm>
            <a:custGeom>
              <a:avLst/>
              <a:gdLst>
                <a:gd name="T0" fmla="*/ 117475 w 45"/>
                <a:gd name="T1" fmla="*/ 2514 h 12"/>
                <a:gd name="T2" fmla="*/ 5221 w 45"/>
                <a:gd name="T3" fmla="*/ 0 h 12"/>
                <a:gd name="T4" fmla="*/ 0 w 45"/>
                <a:gd name="T5" fmla="*/ 30162 h 12"/>
                <a:gd name="T6" fmla="*/ 101812 w 45"/>
                <a:gd name="T7" fmla="*/ 30162 h 12"/>
                <a:gd name="T8" fmla="*/ 117475 w 45"/>
                <a:gd name="T9" fmla="*/ 251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2753" y="1532523"/>
              <a:ext cx="86311" cy="50213"/>
            </a:xfrm>
            <a:custGeom>
              <a:avLst/>
              <a:gdLst>
                <a:gd name="T0" fmla="*/ 2598 w 33"/>
                <a:gd name="T1" fmla="*/ 0 h 19"/>
                <a:gd name="T2" fmla="*/ 41564 w 33"/>
                <a:gd name="T3" fmla="*/ 44032 h 19"/>
                <a:gd name="T4" fmla="*/ 85725 w 33"/>
                <a:gd name="T5" fmla="*/ 5180 h 19"/>
                <a:gd name="T6" fmla="*/ 2598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8" y="1496369"/>
              <a:ext cx="106383" cy="44188"/>
            </a:xfrm>
            <a:custGeom>
              <a:avLst/>
              <a:gdLst>
                <a:gd name="T0" fmla="*/ 106363 w 41"/>
                <a:gd name="T1" fmla="*/ 0 h 16"/>
                <a:gd name="T2" fmla="*/ 5188 w 41"/>
                <a:gd name="T3" fmla="*/ 0 h 16"/>
                <a:gd name="T4" fmla="*/ 0 w 41"/>
                <a:gd name="T5" fmla="*/ 37504 h 16"/>
                <a:gd name="T6" fmla="*/ 83015 w 41"/>
                <a:gd name="T7" fmla="*/ 42862 h 16"/>
                <a:gd name="T8" fmla="*/ 106363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898" y="1197095"/>
              <a:ext cx="427543" cy="54231"/>
            </a:xfrm>
            <a:custGeom>
              <a:avLst/>
              <a:gdLst>
                <a:gd name="T0" fmla="*/ 427038 w 165"/>
                <a:gd name="T1" fmla="*/ 0 h 21"/>
                <a:gd name="T2" fmla="*/ 0 w 165"/>
                <a:gd name="T3" fmla="*/ 23132 h 21"/>
                <a:gd name="T4" fmla="*/ 0 w 165"/>
                <a:gd name="T5" fmla="*/ 25702 h 21"/>
                <a:gd name="T6" fmla="*/ 7764 w 165"/>
                <a:gd name="T7" fmla="*/ 53975 h 21"/>
                <a:gd name="T8" fmla="*/ 421862 w 165"/>
                <a:gd name="T9" fmla="*/ 41124 h 21"/>
                <a:gd name="T10" fmla="*/ 427038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180" y="542308"/>
              <a:ext cx="475718" cy="439873"/>
            </a:xfrm>
            <a:custGeom>
              <a:avLst/>
              <a:gdLst>
                <a:gd name="T0" fmla="*/ 20820 w 183"/>
                <a:gd name="T1" fmla="*/ 290755 h 170"/>
                <a:gd name="T2" fmla="*/ 31230 w 183"/>
                <a:gd name="T3" fmla="*/ 319312 h 170"/>
                <a:gd name="T4" fmla="*/ 132725 w 183"/>
                <a:gd name="T5" fmla="*/ 412769 h 170"/>
                <a:gd name="T6" fmla="*/ 265451 w 183"/>
                <a:gd name="T7" fmla="*/ 433537 h 170"/>
                <a:gd name="T8" fmla="*/ 400779 w 183"/>
                <a:gd name="T9" fmla="*/ 93457 h 170"/>
                <a:gd name="T10" fmla="*/ 242029 w 183"/>
                <a:gd name="T11" fmla="*/ 0 h 170"/>
                <a:gd name="T12" fmla="*/ 52049 w 183"/>
                <a:gd name="T13" fmla="*/ 109033 h 170"/>
                <a:gd name="T14" fmla="*/ 20820 w 183"/>
                <a:gd name="T15" fmla="*/ 290755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89768" y="253077"/>
              <a:ext cx="295064" cy="196838"/>
            </a:xfrm>
            <a:custGeom>
              <a:avLst/>
              <a:gdLst>
                <a:gd name="T0" fmla="*/ 80569 w 113"/>
                <a:gd name="T1" fmla="*/ 193283 h 77"/>
                <a:gd name="T2" fmla="*/ 57178 w 113"/>
                <a:gd name="T3" fmla="*/ 115970 h 77"/>
                <a:gd name="T4" fmla="*/ 12995 w 113"/>
                <a:gd name="T5" fmla="*/ 38657 h 77"/>
                <a:gd name="T6" fmla="*/ 98762 w 113"/>
                <a:gd name="T7" fmla="*/ 28348 h 77"/>
                <a:gd name="T8" fmla="*/ 116955 w 113"/>
                <a:gd name="T9" fmla="*/ 128855 h 77"/>
                <a:gd name="T10" fmla="*/ 210520 w 113"/>
                <a:gd name="T11" fmla="*/ 79890 h 77"/>
                <a:gd name="T12" fmla="*/ 270297 w 113"/>
                <a:gd name="T13" fmla="*/ 144318 h 77"/>
                <a:gd name="T14" fmla="*/ 174134 w 113"/>
                <a:gd name="T15" fmla="*/ 159780 h 77"/>
                <a:gd name="T16" fmla="*/ 103960 w 113"/>
                <a:gd name="T17" fmla="*/ 198437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07" y="674872"/>
              <a:ext cx="24087" cy="2209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354" y="670855"/>
              <a:ext cx="22080" cy="24103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876" y="646753"/>
              <a:ext cx="68246" cy="110471"/>
            </a:xfrm>
            <a:custGeom>
              <a:avLst/>
              <a:gdLst>
                <a:gd name="T0" fmla="*/ 15753 w 26"/>
                <a:gd name="T1" fmla="*/ 26080 h 42"/>
                <a:gd name="T2" fmla="*/ 0 w 26"/>
                <a:gd name="T3" fmla="*/ 88673 h 42"/>
                <a:gd name="T4" fmla="*/ 49885 w 26"/>
                <a:gd name="T5" fmla="*/ 99105 h 42"/>
                <a:gd name="T6" fmla="*/ 55136 w 26"/>
                <a:gd name="T7" fmla="*/ 44336 h 42"/>
                <a:gd name="T8" fmla="*/ 15753 w 26"/>
                <a:gd name="T9" fmla="*/ 26080 h 42"/>
                <a:gd name="T10" fmla="*/ 15753 w 26"/>
                <a:gd name="T11" fmla="*/ 2608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7021" y="0"/>
              <a:ext cx="347254" cy="819488"/>
            </a:xfrm>
            <a:custGeom>
              <a:avLst/>
              <a:gdLst>
                <a:gd name="T0" fmla="*/ 41512 w 134"/>
                <a:gd name="T1" fmla="*/ 775082 h 316"/>
                <a:gd name="T2" fmla="*/ 124536 w 134"/>
                <a:gd name="T3" fmla="*/ 629916 h 316"/>
                <a:gd name="T4" fmla="*/ 163454 w 134"/>
                <a:gd name="T5" fmla="*/ 466604 h 316"/>
                <a:gd name="T6" fmla="*/ 153076 w 134"/>
                <a:gd name="T7" fmla="*/ 274778 h 316"/>
                <a:gd name="T8" fmla="*/ 103780 w 134"/>
                <a:gd name="T9" fmla="*/ 202195 h 316"/>
                <a:gd name="T10" fmla="*/ 33729 w 134"/>
                <a:gd name="T11" fmla="*/ 132205 h 316"/>
                <a:gd name="T12" fmla="*/ 114158 w 134"/>
                <a:gd name="T13" fmla="*/ 139981 h 316"/>
                <a:gd name="T14" fmla="*/ 98591 w 134"/>
                <a:gd name="T15" fmla="*/ 80360 h 316"/>
                <a:gd name="T16" fmla="*/ 103780 w 134"/>
                <a:gd name="T17" fmla="*/ 20738 h 316"/>
                <a:gd name="T18" fmla="*/ 176426 w 134"/>
                <a:gd name="T19" fmla="*/ 98505 h 316"/>
                <a:gd name="T20" fmla="*/ 194588 w 134"/>
                <a:gd name="T21" fmla="*/ 38884 h 316"/>
                <a:gd name="T22" fmla="*/ 230911 w 134"/>
                <a:gd name="T23" fmla="*/ 5184 h 316"/>
                <a:gd name="T24" fmla="*/ 241289 w 134"/>
                <a:gd name="T25" fmla="*/ 111467 h 316"/>
                <a:gd name="T26" fmla="*/ 319124 w 134"/>
                <a:gd name="T27" fmla="*/ 80360 h 316"/>
                <a:gd name="T28" fmla="*/ 272423 w 134"/>
                <a:gd name="T29" fmla="*/ 152943 h 316"/>
                <a:gd name="T30" fmla="*/ 332096 w 134"/>
                <a:gd name="T31" fmla="*/ 158127 h 316"/>
                <a:gd name="T32" fmla="*/ 308746 w 134"/>
                <a:gd name="T33" fmla="*/ 197011 h 316"/>
                <a:gd name="T34" fmla="*/ 246478 w 134"/>
                <a:gd name="T35" fmla="*/ 230710 h 316"/>
                <a:gd name="T36" fmla="*/ 251667 w 134"/>
                <a:gd name="T37" fmla="*/ 326623 h 316"/>
                <a:gd name="T38" fmla="*/ 241289 w 134"/>
                <a:gd name="T39" fmla="*/ 432905 h 316"/>
                <a:gd name="T40" fmla="*/ 225722 w 134"/>
                <a:gd name="T41" fmla="*/ 534003 h 316"/>
                <a:gd name="T42" fmla="*/ 207560 w 134"/>
                <a:gd name="T43" fmla="*/ 593625 h 316"/>
                <a:gd name="T44" fmla="*/ 41512 w 134"/>
                <a:gd name="T45" fmla="*/ 819150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984"/>
              <a:ext cx="405464" cy="733119"/>
            </a:xfrm>
            <a:custGeom>
              <a:avLst/>
              <a:gdLst>
                <a:gd name="T0" fmla="*/ 288040 w 156"/>
                <a:gd name="T1" fmla="*/ 653085 h 283"/>
                <a:gd name="T2" fmla="*/ 72659 w 156"/>
                <a:gd name="T3" fmla="*/ 500180 h 283"/>
                <a:gd name="T4" fmla="*/ 85634 w 156"/>
                <a:gd name="T5" fmla="*/ 326543 h 283"/>
                <a:gd name="T6" fmla="*/ 166077 w 156"/>
                <a:gd name="T7" fmla="*/ 225470 h 283"/>
                <a:gd name="T8" fmla="*/ 246521 w 156"/>
                <a:gd name="T9" fmla="*/ 274710 h 283"/>
                <a:gd name="T10" fmla="*/ 264685 w 156"/>
                <a:gd name="T11" fmla="*/ 215103 h 283"/>
                <a:gd name="T12" fmla="*/ 360699 w 156"/>
                <a:gd name="T13" fmla="*/ 225470 h 283"/>
                <a:gd name="T14" fmla="*/ 311395 w 156"/>
                <a:gd name="T15" fmla="*/ 168455 h 283"/>
                <a:gd name="T16" fmla="*/ 397028 w 156"/>
                <a:gd name="T17" fmla="*/ 121806 h 283"/>
                <a:gd name="T18" fmla="*/ 298420 w 156"/>
                <a:gd name="T19" fmla="*/ 114031 h 283"/>
                <a:gd name="T20" fmla="*/ 324369 w 156"/>
                <a:gd name="T21" fmla="*/ 31099 h 283"/>
                <a:gd name="T22" fmla="*/ 254306 w 156"/>
                <a:gd name="T23" fmla="*/ 82931 h 283"/>
                <a:gd name="T24" fmla="*/ 228356 w 156"/>
                <a:gd name="T25" fmla="*/ 20733 h 283"/>
                <a:gd name="T26" fmla="*/ 184242 w 156"/>
                <a:gd name="T27" fmla="*/ 33691 h 283"/>
                <a:gd name="T28" fmla="*/ 186837 w 156"/>
                <a:gd name="T29" fmla="*/ 98481 h 283"/>
                <a:gd name="T30" fmla="*/ 168672 w 156"/>
                <a:gd name="T31" fmla="*/ 129580 h 283"/>
                <a:gd name="T32" fmla="*/ 90823 w 156"/>
                <a:gd name="T33" fmla="*/ 202145 h 283"/>
                <a:gd name="T34" fmla="*/ 25950 w 156"/>
                <a:gd name="T35" fmla="*/ 305810 h 283"/>
                <a:gd name="T36" fmla="*/ 36329 w 156"/>
                <a:gd name="T37" fmla="*/ 564970 h 283"/>
                <a:gd name="T38" fmla="*/ 181647 w 156"/>
                <a:gd name="T39" fmla="*/ 691959 h 283"/>
                <a:gd name="T40" fmla="*/ 378863 w 156"/>
                <a:gd name="T41" fmla="*/ 728242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992" y="875727"/>
              <a:ext cx="126457" cy="108462"/>
            </a:xfrm>
            <a:custGeom>
              <a:avLst/>
              <a:gdLst>
                <a:gd name="T0" fmla="*/ 101082 w 49"/>
                <a:gd name="T1" fmla="*/ 87388 h 42"/>
                <a:gd name="T2" fmla="*/ 51837 w 49"/>
                <a:gd name="T3" fmla="*/ 5140 h 42"/>
                <a:gd name="T4" fmla="*/ 15551 w 49"/>
                <a:gd name="T5" fmla="*/ 79677 h 42"/>
                <a:gd name="T6" fmla="*/ 59612 w 49"/>
                <a:gd name="T7" fmla="*/ 105380 h 42"/>
                <a:gd name="T8" fmla="*/ 101082 w 49"/>
                <a:gd name="T9" fmla="*/ 8738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1956" y="1018335"/>
              <a:ext cx="144522" cy="142606"/>
            </a:xfrm>
            <a:custGeom>
              <a:avLst/>
              <a:gdLst>
                <a:gd name="T0" fmla="*/ 101311 w 55"/>
                <a:gd name="T1" fmla="*/ 97616 h 55"/>
                <a:gd name="T2" fmla="*/ 5195 w 55"/>
                <a:gd name="T3" fmla="*/ 79634 h 55"/>
                <a:gd name="T4" fmla="*/ 101311 w 55"/>
                <a:gd name="T5" fmla="*/ 97616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832" y="1000257"/>
              <a:ext cx="146530" cy="158676"/>
            </a:xfrm>
            <a:custGeom>
              <a:avLst/>
              <a:gdLst>
                <a:gd name="T0" fmla="*/ 88065 w 57"/>
                <a:gd name="T1" fmla="*/ 135328 h 61"/>
                <a:gd name="T2" fmla="*/ 23311 w 57"/>
                <a:gd name="T3" fmla="*/ 72869 h 61"/>
                <a:gd name="T4" fmla="*/ 88065 w 57"/>
                <a:gd name="T5" fmla="*/ 1353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7435" y="457949"/>
              <a:ext cx="92333" cy="78334"/>
            </a:xfrm>
            <a:custGeom>
              <a:avLst/>
              <a:gdLst>
                <a:gd name="T0" fmla="*/ 0 w 35"/>
                <a:gd name="T1" fmla="*/ 44079 h 30"/>
                <a:gd name="T2" fmla="*/ 65768 w 35"/>
                <a:gd name="T3" fmla="*/ 62230 h 30"/>
                <a:gd name="T4" fmla="*/ 78921 w 35"/>
                <a:gd name="T5" fmla="*/ 0 h 30"/>
                <a:gd name="T6" fmla="*/ 0 w 35"/>
                <a:gd name="T7" fmla="*/ 4407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145" y="917907"/>
              <a:ext cx="108391" cy="110470"/>
            </a:xfrm>
            <a:custGeom>
              <a:avLst/>
              <a:gdLst>
                <a:gd name="T0" fmla="*/ 0 w 42"/>
                <a:gd name="T1" fmla="*/ 31012 h 43"/>
                <a:gd name="T2" fmla="*/ 77107 w 42"/>
                <a:gd name="T3" fmla="*/ 20674 h 43"/>
                <a:gd name="T4" fmla="*/ 56545 w 42"/>
                <a:gd name="T5" fmla="*/ 111125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151" y="453932"/>
              <a:ext cx="106385" cy="72308"/>
            </a:xfrm>
            <a:custGeom>
              <a:avLst/>
              <a:gdLst>
                <a:gd name="T0" fmla="*/ 39291 w 40"/>
                <a:gd name="T1" fmla="*/ 62593 h 28"/>
                <a:gd name="T2" fmla="*/ 104775 w 40"/>
                <a:gd name="T3" fmla="*/ 36513 h 28"/>
                <a:gd name="T4" fmla="*/ 15716 w 40"/>
                <a:gd name="T5" fmla="*/ 0 h 28"/>
                <a:gd name="T6" fmla="*/ 39291 w 40"/>
                <a:gd name="T7" fmla="*/ 62593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5354" y="709018"/>
              <a:ext cx="102370" cy="84359"/>
            </a:xfrm>
            <a:custGeom>
              <a:avLst/>
              <a:gdLst>
                <a:gd name="T0" fmla="*/ 70338 w 39"/>
                <a:gd name="T1" fmla="*/ 62345 h 33"/>
                <a:gd name="T2" fmla="*/ 2605 w 39"/>
                <a:gd name="T3" fmla="*/ 46759 h 33"/>
                <a:gd name="T4" fmla="*/ 70338 w 39"/>
                <a:gd name="T5" fmla="*/ 62345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325" y="694958"/>
              <a:ext cx="102370" cy="84359"/>
            </a:xfrm>
            <a:custGeom>
              <a:avLst/>
              <a:gdLst>
                <a:gd name="T0" fmla="*/ 70338 w 39"/>
                <a:gd name="T1" fmla="*/ 61191 h 33"/>
                <a:gd name="T2" fmla="*/ 2605 w 39"/>
                <a:gd name="T3" fmla="*/ 45893 h 33"/>
                <a:gd name="T4" fmla="*/ 70338 w 39"/>
                <a:gd name="T5" fmla="*/ 61191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1522" y="723077"/>
              <a:ext cx="268971" cy="148633"/>
            </a:xfrm>
            <a:custGeom>
              <a:avLst/>
              <a:gdLst>
                <a:gd name="T0" fmla="*/ 256900 w 104"/>
                <a:gd name="T1" fmla="*/ 2590 h 57"/>
                <a:gd name="T2" fmla="*/ 233546 w 104"/>
                <a:gd name="T3" fmla="*/ 98425 h 57"/>
                <a:gd name="T4" fmla="*/ 155697 w 104"/>
                <a:gd name="T5" fmla="*/ 139867 h 57"/>
                <a:gd name="T6" fmla="*/ 49304 w 104"/>
                <a:gd name="T7" fmla="*/ 113965 h 57"/>
                <a:gd name="T8" fmla="*/ 7785 w 104"/>
                <a:gd name="T9" fmla="*/ 28491 h 57"/>
                <a:gd name="T10" fmla="*/ 0 w 104"/>
                <a:gd name="T11" fmla="*/ 28491 h 57"/>
                <a:gd name="T12" fmla="*/ 44114 w 104"/>
                <a:gd name="T13" fmla="*/ 121736 h 57"/>
                <a:gd name="T14" fmla="*/ 155697 w 104"/>
                <a:gd name="T15" fmla="*/ 147637 h 57"/>
                <a:gd name="T16" fmla="*/ 241331 w 104"/>
                <a:gd name="T17" fmla="*/ 101015 h 57"/>
                <a:gd name="T18" fmla="*/ 262090 w 104"/>
                <a:gd name="T19" fmla="*/ 0 h 57"/>
                <a:gd name="T20" fmla="*/ 256900 w 104"/>
                <a:gd name="T21" fmla="*/ 259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1522" y="526240"/>
              <a:ext cx="301087" cy="114488"/>
            </a:xfrm>
            <a:custGeom>
              <a:avLst/>
              <a:gdLst>
                <a:gd name="T0" fmla="*/ 197616 w 116"/>
                <a:gd name="T1" fmla="*/ 20493 h 44"/>
                <a:gd name="T2" fmla="*/ 36403 w 116"/>
                <a:gd name="T3" fmla="*/ 35863 h 44"/>
                <a:gd name="T4" fmla="*/ 0 w 116"/>
                <a:gd name="T5" fmla="*/ 74287 h 44"/>
                <a:gd name="T6" fmla="*/ 44204 w 116"/>
                <a:gd name="T7" fmla="*/ 89657 h 44"/>
                <a:gd name="T8" fmla="*/ 137811 w 116"/>
                <a:gd name="T9" fmla="*/ 66603 h 44"/>
                <a:gd name="T10" fmla="*/ 171614 w 116"/>
                <a:gd name="T11" fmla="*/ 105027 h 44"/>
                <a:gd name="T12" fmla="*/ 208017 w 116"/>
                <a:gd name="T13" fmla="*/ 89657 h 44"/>
                <a:gd name="T14" fmla="*/ 244420 w 116"/>
                <a:gd name="T15" fmla="*/ 81972 h 44"/>
                <a:gd name="T16" fmla="*/ 291224 w 116"/>
                <a:gd name="T17" fmla="*/ 97342 h 44"/>
                <a:gd name="T18" fmla="*/ 197616 w 116"/>
                <a:gd name="T19" fmla="*/ 2049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99" name="TextBox 498"/>
          <p:cNvSpPr txBox="1">
            <a:spLocks noChangeArrowheads="1"/>
          </p:cNvSpPr>
          <p:nvPr/>
        </p:nvSpPr>
        <p:spPr bwMode="auto">
          <a:xfrm>
            <a:off x="2011363" y="539750"/>
            <a:ext cx="7350071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Bước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2: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Chọn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thẻ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Data –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chọn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Filter</a:t>
            </a:r>
            <a:endParaRPr lang="zh-CN" altLang="en-US" sz="3000" b="1" dirty="0">
              <a:solidFill>
                <a:srgbClr val="92D05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  <p:pic>
        <p:nvPicPr>
          <p:cNvPr id="1024" name="Picture 10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58" y="2032000"/>
            <a:ext cx="8980043" cy="2841625"/>
          </a:xfrm>
          <a:prstGeom prst="rect">
            <a:avLst/>
          </a:prstGeom>
        </p:spPr>
      </p:pic>
      <p:sp>
        <p:nvSpPr>
          <p:cNvPr id="1028" name="Rectangle 1027"/>
          <p:cNvSpPr/>
          <p:nvPr/>
        </p:nvSpPr>
        <p:spPr>
          <a:xfrm>
            <a:off x="5686398" y="2032000"/>
            <a:ext cx="816002" cy="48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9" name="Rectangle 1028"/>
          <p:cNvSpPr/>
          <p:nvPr/>
        </p:nvSpPr>
        <p:spPr>
          <a:xfrm>
            <a:off x="7797800" y="2514600"/>
            <a:ext cx="749300" cy="1206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1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1028" grpId="0" animBg="1"/>
      <p:bldP spid="10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 flipH="1">
            <a:off x="166688" y="290513"/>
            <a:ext cx="1604962" cy="1068387"/>
            <a:chOff x="0" y="0"/>
            <a:chExt cx="4038600" cy="268922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85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5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2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6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8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4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1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3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4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6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7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8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9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0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1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2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3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4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5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6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7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8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9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0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1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2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3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4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5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1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2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3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2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3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4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163"/>
              <a:ext cx="1641475" cy="979105"/>
            </a:xfrm>
            <a:custGeom>
              <a:avLst/>
              <a:gdLst>
                <a:gd name="T0" fmla="*/ 1641475 w 437"/>
                <a:gd name="T1" fmla="*/ 975721 h 260"/>
                <a:gd name="T2" fmla="*/ 818859 w 437"/>
                <a:gd name="T3" fmla="*/ 0 h 260"/>
                <a:gd name="T4" fmla="*/ 0 w 437"/>
                <a:gd name="T5" fmla="*/ 975721 h 260"/>
                <a:gd name="T6" fmla="*/ 0 w 437"/>
                <a:gd name="T7" fmla="*/ 979488 h 260"/>
                <a:gd name="T8" fmla="*/ 1641475 w 437"/>
                <a:gd name="T9" fmla="*/ 979488 h 260"/>
                <a:gd name="T10" fmla="*/ 1641475 w 437"/>
                <a:gd name="T11" fmla="*/ 975721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7318" y="442259"/>
                <a:ext cx="33342" cy="871734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6745" y="86918"/>
                <a:ext cx="133370" cy="135490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37" y="0"/>
                <a:ext cx="148759" cy="148272"/>
              </a:xfrm>
              <a:custGeom>
                <a:avLst/>
                <a:gdLst>
                  <a:gd name="T0" fmla="*/ 121139 w 39"/>
                  <a:gd name="T1" fmla="*/ 121139 h 39"/>
                  <a:gd name="T2" fmla="*/ 26499 w 39"/>
                  <a:gd name="T3" fmla="*/ 121139 h 39"/>
                  <a:gd name="T4" fmla="*/ 26499 w 39"/>
                  <a:gd name="T5" fmla="*/ 26499 h 39"/>
                  <a:gd name="T6" fmla="*/ 121139 w 39"/>
                  <a:gd name="T7" fmla="*/ 22714 h 39"/>
                  <a:gd name="T8" fmla="*/ 121139 w 39"/>
                  <a:gd name="T9" fmla="*/ 1211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271" y="28121"/>
                <a:ext cx="135935" cy="132933"/>
              </a:xfrm>
              <a:custGeom>
                <a:avLst/>
                <a:gdLst>
                  <a:gd name="T0" fmla="*/ 71217 w 36"/>
                  <a:gd name="T1" fmla="*/ 134938 h 36"/>
                  <a:gd name="T2" fmla="*/ 0 w 36"/>
                  <a:gd name="T3" fmla="*/ 71217 h 36"/>
                  <a:gd name="T4" fmla="*/ 67469 w 36"/>
                  <a:gd name="T5" fmla="*/ 3748 h 36"/>
                  <a:gd name="T6" fmla="*/ 134938 w 36"/>
                  <a:gd name="T7" fmla="*/ 67469 h 36"/>
                  <a:gd name="T8" fmla="*/ 71217 w 36"/>
                  <a:gd name="T9" fmla="*/ 134938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086" y="127820"/>
                <a:ext cx="146195" cy="150829"/>
              </a:xfrm>
              <a:custGeom>
                <a:avLst/>
                <a:gdLst>
                  <a:gd name="T0" fmla="*/ 29959 w 39"/>
                  <a:gd name="T1" fmla="*/ 124421 h 40"/>
                  <a:gd name="T2" fmla="*/ 22469 w 39"/>
                  <a:gd name="T3" fmla="*/ 30163 h 40"/>
                  <a:gd name="T4" fmla="*/ 119836 w 39"/>
                  <a:gd name="T5" fmla="*/ 26392 h 40"/>
                  <a:gd name="T6" fmla="*/ 123581 w 39"/>
                  <a:gd name="T7" fmla="*/ 120650 h 40"/>
                  <a:gd name="T8" fmla="*/ 29959 w 39"/>
                  <a:gd name="T9" fmla="*/ 12442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697" y="263311"/>
                <a:ext cx="138499" cy="140602"/>
              </a:xfrm>
              <a:custGeom>
                <a:avLst/>
                <a:gdLst>
                  <a:gd name="T0" fmla="*/ 3776 w 37"/>
                  <a:gd name="T1" fmla="*/ 75514 h 37"/>
                  <a:gd name="T2" fmla="*/ 64186 w 37"/>
                  <a:gd name="T3" fmla="*/ 3776 h 37"/>
                  <a:gd name="T4" fmla="*/ 135924 w 37"/>
                  <a:gd name="T5" fmla="*/ 67962 h 37"/>
                  <a:gd name="T6" fmla="*/ 71738 w 37"/>
                  <a:gd name="T7" fmla="*/ 135924 h 37"/>
                  <a:gd name="T8" fmla="*/ 3776 w 37"/>
                  <a:gd name="T9" fmla="*/ 75514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411" y="337446"/>
                <a:ext cx="148759" cy="150829"/>
              </a:xfrm>
              <a:custGeom>
                <a:avLst/>
                <a:gdLst>
                  <a:gd name="T0" fmla="*/ 22714 w 39"/>
                  <a:gd name="T1" fmla="*/ 30163 h 40"/>
                  <a:gd name="T2" fmla="*/ 117353 w 39"/>
                  <a:gd name="T3" fmla="*/ 22622 h 40"/>
                  <a:gd name="T4" fmla="*/ 124924 w 39"/>
                  <a:gd name="T5" fmla="*/ 116880 h 40"/>
                  <a:gd name="T6" fmla="*/ 30285 w 39"/>
                  <a:gd name="T7" fmla="*/ 124421 h 40"/>
                  <a:gd name="T8" fmla="*/ 22714 w 39"/>
                  <a:gd name="T9" fmla="*/ 3016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5735" y="327220"/>
                <a:ext cx="138499" cy="140603"/>
              </a:xfrm>
              <a:custGeom>
                <a:avLst/>
                <a:gdLst>
                  <a:gd name="T0" fmla="*/ 64186 w 37"/>
                  <a:gd name="T1" fmla="*/ 3776 h 37"/>
                  <a:gd name="T2" fmla="*/ 135924 w 37"/>
                  <a:gd name="T3" fmla="*/ 64186 h 37"/>
                  <a:gd name="T4" fmla="*/ 75514 w 37"/>
                  <a:gd name="T5" fmla="*/ 135924 h 37"/>
                  <a:gd name="T6" fmla="*/ 3776 w 37"/>
                  <a:gd name="T7" fmla="*/ 75514 h 37"/>
                  <a:gd name="T8" fmla="*/ 64186 w 37"/>
                  <a:gd name="T9" fmla="*/ 377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8532" y="219851"/>
                <a:ext cx="148759" cy="148272"/>
              </a:xfrm>
              <a:custGeom>
                <a:avLst/>
                <a:gdLst>
                  <a:gd name="T0" fmla="*/ 115649 w 40"/>
                  <a:gd name="T1" fmla="*/ 26114 h 40"/>
                  <a:gd name="T2" fmla="*/ 123111 w 40"/>
                  <a:gd name="T3" fmla="*/ 119380 h 40"/>
                  <a:gd name="T4" fmla="*/ 29845 w 40"/>
                  <a:gd name="T5" fmla="*/ 126841 h 40"/>
                  <a:gd name="T6" fmla="*/ 22384 w 40"/>
                  <a:gd name="T7" fmla="*/ 33576 h 40"/>
                  <a:gd name="T8" fmla="*/ 115649 w 40"/>
                  <a:gd name="T9" fmla="*/ 26114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52" y="74137"/>
                <a:ext cx="346248" cy="347671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4208" y="132933"/>
                <a:ext cx="228267" cy="23007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504" y="194287"/>
                <a:ext cx="105156" cy="107369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523" y="759254"/>
                <a:ext cx="202619" cy="242858"/>
              </a:xfrm>
              <a:custGeom>
                <a:avLst/>
                <a:gdLst>
                  <a:gd name="T0" fmla="*/ 203200 w 54"/>
                  <a:gd name="T1" fmla="*/ 188516 h 64"/>
                  <a:gd name="T2" fmla="*/ 0 w 54"/>
                  <a:gd name="T3" fmla="*/ 60325 h 64"/>
                  <a:gd name="T4" fmla="*/ 203200 w 54"/>
                  <a:gd name="T5" fmla="*/ 188516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271" y="587974"/>
                <a:ext cx="210314" cy="247972"/>
              </a:xfrm>
              <a:custGeom>
                <a:avLst/>
                <a:gdLst>
                  <a:gd name="T0" fmla="*/ 0 w 56"/>
                  <a:gd name="T1" fmla="*/ 188817 h 66"/>
                  <a:gd name="T2" fmla="*/ 209550 w 56"/>
                  <a:gd name="T3" fmla="*/ 67974 h 66"/>
                  <a:gd name="T4" fmla="*/ 0 w 56"/>
                  <a:gd name="T5" fmla="*/ 188817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386" y="1032789"/>
                <a:ext cx="1349087" cy="797599"/>
              </a:xfrm>
              <a:custGeom>
                <a:avLst/>
                <a:gdLst>
                  <a:gd name="T0" fmla="*/ 1349375 w 359"/>
                  <a:gd name="T1" fmla="*/ 794746 h 212"/>
                  <a:gd name="T2" fmla="*/ 676567 w 359"/>
                  <a:gd name="T3" fmla="*/ 0 h 212"/>
                  <a:gd name="T4" fmla="*/ 0 w 359"/>
                  <a:gd name="T5" fmla="*/ 794746 h 212"/>
                  <a:gd name="T6" fmla="*/ 0 w 359"/>
                  <a:gd name="T7" fmla="*/ 798513 h 212"/>
                  <a:gd name="T8" fmla="*/ 1349375 w 359"/>
                  <a:gd name="T9" fmla="*/ 798513 h 212"/>
                  <a:gd name="T10" fmla="*/ 1349375 w 359"/>
                  <a:gd name="T11" fmla="*/ 794746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007" y="1204069"/>
                <a:ext cx="925894" cy="536846"/>
              </a:xfrm>
              <a:custGeom>
                <a:avLst/>
                <a:gdLst>
                  <a:gd name="T0" fmla="*/ 925513 w 246"/>
                  <a:gd name="T1" fmla="*/ 531220 h 142"/>
                  <a:gd name="T2" fmla="*/ 462757 w 246"/>
                  <a:gd name="T3" fmla="*/ 0 h 142"/>
                  <a:gd name="T4" fmla="*/ 0 w 246"/>
                  <a:gd name="T5" fmla="*/ 531220 h 142"/>
                  <a:gd name="T6" fmla="*/ 0 w 246"/>
                  <a:gd name="T7" fmla="*/ 534988 h 142"/>
                  <a:gd name="T8" fmla="*/ 925513 w 246"/>
                  <a:gd name="T9" fmla="*/ 534988 h 142"/>
                  <a:gd name="T10" fmla="*/ 925513 w 246"/>
                  <a:gd name="T11" fmla="*/ 53122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008" y="776010"/>
              <a:ext cx="12155" cy="307280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765" y="657959"/>
              <a:ext cx="46880" cy="46874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491" y="628447"/>
              <a:ext cx="52089" cy="52081"/>
            </a:xfrm>
            <a:custGeom>
              <a:avLst/>
              <a:gdLst>
                <a:gd name="T0" fmla="*/ 43428 w 23"/>
                <a:gd name="T1" fmla="*/ 41143 h 23"/>
                <a:gd name="T2" fmla="*/ 9143 w 23"/>
                <a:gd name="T3" fmla="*/ 43428 h 23"/>
                <a:gd name="T4" fmla="*/ 9143 w 23"/>
                <a:gd name="T5" fmla="*/ 9143 h 23"/>
                <a:gd name="T6" fmla="*/ 43428 w 23"/>
                <a:gd name="T7" fmla="*/ 9143 h 23"/>
                <a:gd name="T8" fmla="*/ 43428 w 23"/>
                <a:gd name="T9" fmla="*/ 411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5108" y="637126"/>
              <a:ext cx="46880" cy="50346"/>
            </a:xfrm>
            <a:custGeom>
              <a:avLst/>
              <a:gdLst>
                <a:gd name="T0" fmla="*/ 25034 w 21"/>
                <a:gd name="T1" fmla="*/ 47444 h 22"/>
                <a:gd name="T2" fmla="*/ 0 w 21"/>
                <a:gd name="T3" fmla="*/ 24851 h 22"/>
                <a:gd name="T4" fmla="*/ 22758 w 21"/>
                <a:gd name="T5" fmla="*/ 0 h 22"/>
                <a:gd name="T6" fmla="*/ 47792 w 21"/>
                <a:gd name="T7" fmla="*/ 24851 h 22"/>
                <a:gd name="T8" fmla="*/ 25034 w 21"/>
                <a:gd name="T9" fmla="*/ 4744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416" y="673584"/>
              <a:ext cx="52089" cy="52081"/>
            </a:xfrm>
            <a:custGeom>
              <a:avLst/>
              <a:gdLst>
                <a:gd name="T0" fmla="*/ 11428 w 23"/>
                <a:gd name="T1" fmla="*/ 43428 h 23"/>
                <a:gd name="T2" fmla="*/ 9143 w 23"/>
                <a:gd name="T3" fmla="*/ 11428 h 23"/>
                <a:gd name="T4" fmla="*/ 43428 w 23"/>
                <a:gd name="T5" fmla="*/ 9143 h 23"/>
                <a:gd name="T6" fmla="*/ 43428 w 23"/>
                <a:gd name="T7" fmla="*/ 43428 h 23"/>
                <a:gd name="T8" fmla="*/ 11428 w 23"/>
                <a:gd name="T9" fmla="*/ 4342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207" y="720456"/>
              <a:ext cx="48617" cy="50346"/>
            </a:xfrm>
            <a:custGeom>
              <a:avLst/>
              <a:gdLst>
                <a:gd name="T0" fmla="*/ 0 w 21"/>
                <a:gd name="T1" fmla="*/ 27111 h 22"/>
                <a:gd name="T2" fmla="*/ 22758 w 21"/>
                <a:gd name="T3" fmla="*/ 2259 h 22"/>
                <a:gd name="T4" fmla="*/ 47792 w 21"/>
                <a:gd name="T5" fmla="*/ 22592 h 22"/>
                <a:gd name="T6" fmla="*/ 25034 w 21"/>
                <a:gd name="T7" fmla="*/ 47444 h 22"/>
                <a:gd name="T8" fmla="*/ 0 w 21"/>
                <a:gd name="T9" fmla="*/ 271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272" y="748233"/>
              <a:ext cx="53825" cy="52081"/>
            </a:xfrm>
            <a:custGeom>
              <a:avLst/>
              <a:gdLst>
                <a:gd name="T0" fmla="*/ 9081 w 24"/>
                <a:gd name="T1" fmla="*/ 11221 h 23"/>
                <a:gd name="T2" fmla="*/ 43132 w 24"/>
                <a:gd name="T3" fmla="*/ 8977 h 23"/>
                <a:gd name="T4" fmla="*/ 45403 w 24"/>
                <a:gd name="T5" fmla="*/ 40394 h 23"/>
                <a:gd name="T6" fmla="*/ 11351 w 24"/>
                <a:gd name="T7" fmla="*/ 42638 h 23"/>
                <a:gd name="T8" fmla="*/ 9081 w 24"/>
                <a:gd name="T9" fmla="*/ 1122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0864" y="743025"/>
              <a:ext cx="50353" cy="50345"/>
            </a:xfrm>
            <a:custGeom>
              <a:avLst/>
              <a:gdLst>
                <a:gd name="T0" fmla="*/ 22592 w 22"/>
                <a:gd name="T1" fmla="*/ 2259 h 22"/>
                <a:gd name="T2" fmla="*/ 47444 w 22"/>
                <a:gd name="T3" fmla="*/ 22592 h 22"/>
                <a:gd name="T4" fmla="*/ 27111 w 22"/>
                <a:gd name="T5" fmla="*/ 47444 h 22"/>
                <a:gd name="T6" fmla="*/ 0 w 22"/>
                <a:gd name="T7" fmla="*/ 27111 h 22"/>
                <a:gd name="T8" fmla="*/ 22592 w 22"/>
                <a:gd name="T9" fmla="*/ 225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611" y="704833"/>
              <a:ext cx="52089" cy="55553"/>
            </a:xfrm>
            <a:custGeom>
              <a:avLst/>
              <a:gdLst>
                <a:gd name="T0" fmla="*/ 40394 w 23"/>
                <a:gd name="T1" fmla="*/ 9081 h 24"/>
                <a:gd name="T2" fmla="*/ 44883 w 23"/>
                <a:gd name="T3" fmla="*/ 43132 h 24"/>
                <a:gd name="T4" fmla="*/ 11221 w 23"/>
                <a:gd name="T5" fmla="*/ 45403 h 24"/>
                <a:gd name="T6" fmla="*/ 8977 w 23"/>
                <a:gd name="T7" fmla="*/ 11351 h 24"/>
                <a:gd name="T8" fmla="*/ 40394 w 23"/>
                <a:gd name="T9" fmla="*/ 908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7391" y="656223"/>
              <a:ext cx="121542" cy="121523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491" y="675319"/>
              <a:ext cx="81606" cy="815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327" y="697888"/>
              <a:ext cx="36462" cy="36456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9193" y="949614"/>
              <a:ext cx="92025" cy="112843"/>
            </a:xfrm>
            <a:custGeom>
              <a:avLst/>
              <a:gdLst>
                <a:gd name="T0" fmla="*/ 92716 w 41"/>
                <a:gd name="T1" fmla="*/ 87975 h 50"/>
                <a:gd name="T2" fmla="*/ 0 w 41"/>
                <a:gd name="T3" fmla="*/ 29325 h 50"/>
                <a:gd name="T4" fmla="*/ 92716 w 41"/>
                <a:gd name="T5" fmla="*/ 87975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2953" y="871492"/>
              <a:ext cx="95497" cy="114579"/>
            </a:xfrm>
            <a:custGeom>
              <a:avLst/>
              <a:gdLst>
                <a:gd name="T0" fmla="*/ 0 w 42"/>
                <a:gd name="T1" fmla="*/ 88443 h 51"/>
                <a:gd name="T2" fmla="*/ 95583 w 42"/>
                <a:gd name="T3" fmla="*/ 31749 h 51"/>
                <a:gd name="T4" fmla="*/ 0 w 42"/>
                <a:gd name="T5" fmla="*/ 88443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791" y="0"/>
              <a:ext cx="786548" cy="871492"/>
            </a:xfrm>
            <a:custGeom>
              <a:avLst/>
              <a:gdLst>
                <a:gd name="T0" fmla="*/ 316468 w 348"/>
                <a:gd name="T1" fmla="*/ 802734 h 384"/>
                <a:gd name="T2" fmla="*/ 431753 w 348"/>
                <a:gd name="T3" fmla="*/ 839015 h 384"/>
                <a:gd name="T4" fmla="*/ 504088 w 348"/>
                <a:gd name="T5" fmla="*/ 854889 h 384"/>
                <a:gd name="T6" fmla="*/ 599029 w 348"/>
                <a:gd name="T7" fmla="*/ 725635 h 384"/>
                <a:gd name="T8" fmla="*/ 768565 w 348"/>
                <a:gd name="T9" fmla="*/ 580508 h 384"/>
                <a:gd name="T10" fmla="*/ 682667 w 348"/>
                <a:gd name="T11" fmla="*/ 469395 h 384"/>
                <a:gd name="T12" fmla="*/ 716574 w 348"/>
                <a:gd name="T13" fmla="*/ 319733 h 384"/>
                <a:gd name="T14" fmla="*/ 700751 w 348"/>
                <a:gd name="T15" fmla="*/ 163268 h 384"/>
                <a:gd name="T16" fmla="*/ 560600 w 348"/>
                <a:gd name="T17" fmla="*/ 179141 h 384"/>
                <a:gd name="T18" fmla="*/ 483744 w 348"/>
                <a:gd name="T19" fmla="*/ 131521 h 384"/>
                <a:gd name="T20" fmla="*/ 320989 w 348"/>
                <a:gd name="T21" fmla="*/ 18141 h 384"/>
                <a:gd name="T22" fmla="*/ 219267 w 348"/>
                <a:gd name="T23" fmla="*/ 156465 h 384"/>
                <a:gd name="T24" fmla="*/ 153713 w 348"/>
                <a:gd name="T25" fmla="*/ 217691 h 384"/>
                <a:gd name="T26" fmla="*/ 33907 w 348"/>
                <a:gd name="T27" fmla="*/ 249437 h 384"/>
                <a:gd name="T28" fmla="*/ 45210 w 348"/>
                <a:gd name="T29" fmla="*/ 346944 h 384"/>
                <a:gd name="T30" fmla="*/ 119806 w 348"/>
                <a:gd name="T31" fmla="*/ 458057 h 384"/>
                <a:gd name="T32" fmla="*/ 76857 w 348"/>
                <a:gd name="T33" fmla="*/ 582776 h 384"/>
                <a:gd name="T34" fmla="*/ 268998 w 348"/>
                <a:gd name="T35" fmla="*/ 691621 h 384"/>
                <a:gd name="T36" fmla="*/ 316468 w 348"/>
                <a:gd name="T37" fmla="*/ 80273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797"/>
              <a:ext cx="1427245" cy="748233"/>
            </a:xfrm>
            <a:custGeom>
              <a:avLst/>
              <a:gdLst>
                <a:gd name="T0" fmla="*/ 1427056 w 631"/>
                <a:gd name="T1" fmla="*/ 743880 h 330"/>
                <a:gd name="T2" fmla="*/ 714659 w 631"/>
                <a:gd name="T3" fmla="*/ 0 h 330"/>
                <a:gd name="T4" fmla="*/ 0 w 631"/>
                <a:gd name="T5" fmla="*/ 743880 h 330"/>
                <a:gd name="T6" fmla="*/ 0 w 631"/>
                <a:gd name="T7" fmla="*/ 748416 h 330"/>
                <a:gd name="T8" fmla="*/ 1427056 w 631"/>
                <a:gd name="T9" fmla="*/ 748416 h 330"/>
                <a:gd name="T10" fmla="*/ 1427056 w 631"/>
                <a:gd name="T11" fmla="*/ 74388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1542" y="1017320"/>
              <a:ext cx="1173744" cy="616294"/>
            </a:xfrm>
            <a:custGeom>
              <a:avLst/>
              <a:gdLst>
                <a:gd name="T0" fmla="*/ 1173760 w 519"/>
                <a:gd name="T1" fmla="*/ 611978 h 272"/>
                <a:gd name="T2" fmla="*/ 588011 w 519"/>
                <a:gd name="T3" fmla="*/ 0 h 272"/>
                <a:gd name="T4" fmla="*/ 0 w 519"/>
                <a:gd name="T5" fmla="*/ 611978 h 272"/>
                <a:gd name="T6" fmla="*/ 0 w 519"/>
                <a:gd name="T7" fmla="*/ 616511 h 272"/>
                <a:gd name="T8" fmla="*/ 1173760 w 519"/>
                <a:gd name="T9" fmla="*/ 616511 h 272"/>
                <a:gd name="T10" fmla="*/ 1173760 w 519"/>
                <a:gd name="T11" fmla="*/ 611978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501" y="1163147"/>
              <a:ext cx="920243" cy="477411"/>
            </a:xfrm>
            <a:custGeom>
              <a:avLst/>
              <a:gdLst>
                <a:gd name="T0" fmla="*/ 920465 w 407"/>
                <a:gd name="T1" fmla="*/ 473385 h 211"/>
                <a:gd name="T2" fmla="*/ 461363 w 407"/>
                <a:gd name="T3" fmla="*/ 0 h 211"/>
                <a:gd name="T4" fmla="*/ 0 w 407"/>
                <a:gd name="T5" fmla="*/ 473385 h 211"/>
                <a:gd name="T6" fmla="*/ 0 w 407"/>
                <a:gd name="T7" fmla="*/ 477915 h 211"/>
                <a:gd name="T8" fmla="*/ 920465 w 407"/>
                <a:gd name="T9" fmla="*/ 477915 h 211"/>
                <a:gd name="T10" fmla="*/ 920465 w 407"/>
                <a:gd name="T11" fmla="*/ 47338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451" y="1286406"/>
              <a:ext cx="592080" cy="329848"/>
            </a:xfrm>
            <a:custGeom>
              <a:avLst/>
              <a:gdLst>
                <a:gd name="T0" fmla="*/ 592615 w 262"/>
                <a:gd name="T1" fmla="*/ 330718 h 146"/>
                <a:gd name="T2" fmla="*/ 296308 w 262"/>
                <a:gd name="T3" fmla="*/ 0 h 146"/>
                <a:gd name="T4" fmla="*/ 0 w 262"/>
                <a:gd name="T5" fmla="*/ 330718 h 146"/>
                <a:gd name="T6" fmla="*/ 0 w 262"/>
                <a:gd name="T7" fmla="*/ 330718 h 146"/>
                <a:gd name="T8" fmla="*/ 592615 w 262"/>
                <a:gd name="T9" fmla="*/ 330718 h 146"/>
                <a:gd name="T10" fmla="*/ 592615 w 262"/>
                <a:gd name="T11" fmla="*/ 330718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50410" y="1421817"/>
              <a:ext cx="321216" cy="178813"/>
            </a:xfrm>
            <a:custGeom>
              <a:avLst/>
              <a:gdLst>
                <a:gd name="T0" fmla="*/ 321159 w 142"/>
                <a:gd name="T1" fmla="*/ 177421 h 79"/>
                <a:gd name="T2" fmla="*/ 160580 w 142"/>
                <a:gd name="T3" fmla="*/ 0 h 79"/>
                <a:gd name="T4" fmla="*/ 0 w 142"/>
                <a:gd name="T5" fmla="*/ 177421 h 79"/>
                <a:gd name="T6" fmla="*/ 0 w 142"/>
                <a:gd name="T7" fmla="*/ 179696 h 79"/>
                <a:gd name="T8" fmla="*/ 321159 w 142"/>
                <a:gd name="T9" fmla="*/ 179696 h 79"/>
                <a:gd name="T10" fmla="*/ 321159 w 142"/>
                <a:gd name="T11" fmla="*/ 177421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337" y="420122"/>
              <a:ext cx="303853" cy="880172"/>
            </a:xfrm>
            <a:custGeom>
              <a:avLst/>
              <a:gdLst>
                <a:gd name="T0" fmla="*/ 146977 w 134"/>
                <a:gd name="T1" fmla="*/ 881276 h 389"/>
                <a:gd name="T2" fmla="*/ 137932 w 134"/>
                <a:gd name="T3" fmla="*/ 437240 h 389"/>
                <a:gd name="T4" fmla="*/ 45224 w 134"/>
                <a:gd name="T5" fmla="*/ 231080 h 389"/>
                <a:gd name="T6" fmla="*/ 20351 w 134"/>
                <a:gd name="T7" fmla="*/ 15858 h 389"/>
                <a:gd name="T8" fmla="*/ 52007 w 134"/>
                <a:gd name="T9" fmla="*/ 120071 h 389"/>
                <a:gd name="T10" fmla="*/ 92709 w 134"/>
                <a:gd name="T11" fmla="*/ 224284 h 389"/>
                <a:gd name="T12" fmla="*/ 169589 w 134"/>
                <a:gd name="T13" fmla="*/ 251470 h 389"/>
                <a:gd name="T14" fmla="*/ 230641 w 134"/>
                <a:gd name="T15" fmla="*/ 138195 h 389"/>
                <a:gd name="T16" fmla="*/ 300738 w 134"/>
                <a:gd name="T17" fmla="*/ 83823 h 389"/>
                <a:gd name="T18" fmla="*/ 280387 w 134"/>
                <a:gd name="T19" fmla="*/ 120071 h 389"/>
                <a:gd name="T20" fmla="*/ 219335 w 134"/>
                <a:gd name="T21" fmla="*/ 242408 h 389"/>
                <a:gd name="T22" fmla="*/ 196723 w 134"/>
                <a:gd name="T23" fmla="*/ 434974 h 389"/>
                <a:gd name="T24" fmla="*/ 262298 w 134"/>
                <a:gd name="T25" fmla="*/ 85409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775" y="187492"/>
              <a:ext cx="98969" cy="100690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7217" y="22568"/>
              <a:ext cx="95497" cy="102427"/>
            </a:xfrm>
            <a:custGeom>
              <a:avLst/>
              <a:gdLst>
                <a:gd name="T0" fmla="*/ 35921 w 43"/>
                <a:gd name="T1" fmla="*/ 88637 h 45"/>
                <a:gd name="T2" fmla="*/ 38167 w 43"/>
                <a:gd name="T3" fmla="*/ 90910 h 45"/>
                <a:gd name="T4" fmla="*/ 38167 w 43"/>
                <a:gd name="T5" fmla="*/ 18182 h 45"/>
                <a:gd name="T6" fmla="*/ 35921 w 43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495" y="236102"/>
              <a:ext cx="98969" cy="100690"/>
            </a:xfrm>
            <a:custGeom>
              <a:avLst/>
              <a:gdLst>
                <a:gd name="T0" fmla="*/ 38407 w 44"/>
                <a:gd name="T1" fmla="*/ 87809 h 45"/>
                <a:gd name="T2" fmla="*/ 40666 w 44"/>
                <a:gd name="T3" fmla="*/ 87809 h 45"/>
                <a:gd name="T4" fmla="*/ 40666 w 44"/>
                <a:gd name="T5" fmla="*/ 15761 h 45"/>
                <a:gd name="T6" fmla="*/ 38407 w 44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225" y="168395"/>
              <a:ext cx="97233" cy="98955"/>
            </a:xfrm>
            <a:custGeom>
              <a:avLst/>
              <a:gdLst>
                <a:gd name="T0" fmla="*/ 38545 w 43"/>
                <a:gd name="T1" fmla="*/ 88110 h 44"/>
                <a:gd name="T2" fmla="*/ 38545 w 43"/>
                <a:gd name="T3" fmla="*/ 88110 h 44"/>
                <a:gd name="T4" fmla="*/ 38545 w 43"/>
                <a:gd name="T5" fmla="*/ 15815 h 44"/>
                <a:gd name="T6" fmla="*/ 38545 w 43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935" y="251725"/>
              <a:ext cx="98970" cy="102427"/>
            </a:xfrm>
            <a:custGeom>
              <a:avLst/>
              <a:gdLst>
                <a:gd name="T0" fmla="*/ 38407 w 44"/>
                <a:gd name="T1" fmla="*/ 88637 h 45"/>
                <a:gd name="T2" fmla="*/ 40666 w 44"/>
                <a:gd name="T3" fmla="*/ 88637 h 45"/>
                <a:gd name="T4" fmla="*/ 40666 w 44"/>
                <a:gd name="T5" fmla="*/ 15909 h 45"/>
                <a:gd name="T6" fmla="*/ 38407 w 44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68" y="493036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40812 w 43"/>
                <a:gd name="T3" fmla="*/ 87809 h 45"/>
                <a:gd name="T4" fmla="*/ 40812 w 43"/>
                <a:gd name="T5" fmla="*/ 15761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879" y="409706"/>
              <a:ext cx="95496" cy="100690"/>
            </a:xfrm>
            <a:custGeom>
              <a:avLst/>
              <a:gdLst>
                <a:gd name="T0" fmla="*/ 38167 w 43"/>
                <a:gd name="T1" fmla="*/ 88958 h 44"/>
                <a:gd name="T2" fmla="*/ 40412 w 43"/>
                <a:gd name="T3" fmla="*/ 88958 h 44"/>
                <a:gd name="T4" fmla="*/ 40412 w 43"/>
                <a:gd name="T5" fmla="*/ 15967 h 44"/>
                <a:gd name="T6" fmla="*/ 38167 w 43"/>
                <a:gd name="T7" fmla="*/ 88958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071" y="546852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38545 w 43"/>
                <a:gd name="T3" fmla="*/ 90060 h 45"/>
                <a:gd name="T4" fmla="*/ 38545 w 43"/>
                <a:gd name="T5" fmla="*/ 18012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1331" y="694416"/>
              <a:ext cx="98969" cy="98954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6324" y="555533"/>
              <a:ext cx="85080" cy="71177"/>
            </a:xfrm>
            <a:custGeom>
              <a:avLst/>
              <a:gdLst>
                <a:gd name="T0" fmla="*/ 9055 w 38"/>
                <a:gd name="T1" fmla="*/ 52478 h 31"/>
                <a:gd name="T2" fmla="*/ 18111 w 38"/>
                <a:gd name="T3" fmla="*/ 0 h 31"/>
                <a:gd name="T4" fmla="*/ 22638 w 38"/>
                <a:gd name="T5" fmla="*/ 47915 h 31"/>
                <a:gd name="T6" fmla="*/ 65651 w 38"/>
                <a:gd name="T7" fmla="*/ 18253 h 31"/>
                <a:gd name="T8" fmla="*/ 38485 w 38"/>
                <a:gd name="T9" fmla="*/ 50196 h 31"/>
                <a:gd name="T10" fmla="*/ 74706 w 38"/>
                <a:gd name="T11" fmla="*/ 61604 h 31"/>
                <a:gd name="T12" fmla="*/ 27166 w 38"/>
                <a:gd name="T13" fmla="*/ 6388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794" y="657959"/>
              <a:ext cx="71188" cy="48609"/>
            </a:xfrm>
            <a:custGeom>
              <a:avLst/>
              <a:gdLst>
                <a:gd name="T0" fmla="*/ 63886 w 31"/>
                <a:gd name="T1" fmla="*/ 2259 h 22"/>
                <a:gd name="T2" fmla="*/ 0 w 31"/>
                <a:gd name="T3" fmla="*/ 18074 h 22"/>
                <a:gd name="T4" fmla="*/ 27380 w 31"/>
                <a:gd name="T5" fmla="*/ 36148 h 22"/>
                <a:gd name="T6" fmla="*/ 63886 w 31"/>
                <a:gd name="T7" fmla="*/ 47444 h 22"/>
                <a:gd name="T8" fmla="*/ 70731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39992" y="598933"/>
              <a:ext cx="291700" cy="286447"/>
            </a:xfrm>
            <a:custGeom>
              <a:avLst/>
              <a:gdLst>
                <a:gd name="T0" fmla="*/ 292484 w 129"/>
                <a:gd name="T1" fmla="*/ 183497 h 127"/>
                <a:gd name="T2" fmla="*/ 179118 w 129"/>
                <a:gd name="T3" fmla="*/ 278643 h 127"/>
                <a:gd name="T4" fmla="*/ 38544 w 129"/>
                <a:gd name="T5" fmla="*/ 215212 h 127"/>
                <a:gd name="T6" fmla="*/ 86158 w 129"/>
                <a:gd name="T7" fmla="*/ 9062 h 127"/>
                <a:gd name="T8" fmla="*/ 190455 w 129"/>
                <a:gd name="T9" fmla="*/ 56635 h 127"/>
                <a:gd name="T10" fmla="*/ 194989 w 129"/>
                <a:gd name="T11" fmla="*/ 174435 h 127"/>
                <a:gd name="T12" fmla="*/ 244870 w 129"/>
                <a:gd name="T13" fmla="*/ 194824 h 127"/>
                <a:gd name="T14" fmla="*/ 292484 w 129"/>
                <a:gd name="T15" fmla="*/ 183497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345" y="659695"/>
              <a:ext cx="20836" cy="27777"/>
            </a:xfrm>
            <a:custGeom>
              <a:avLst/>
              <a:gdLst>
                <a:gd name="T0" fmla="*/ 15612 w 9"/>
                <a:gd name="T1" fmla="*/ 18479 h 12"/>
                <a:gd name="T2" fmla="*/ 2230 w 9"/>
                <a:gd name="T3" fmla="*/ 13860 h 12"/>
                <a:gd name="T4" fmla="*/ 15612 w 9"/>
                <a:gd name="T5" fmla="*/ 18479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537" y="743025"/>
              <a:ext cx="55562" cy="67705"/>
            </a:xfrm>
            <a:custGeom>
              <a:avLst/>
              <a:gdLst>
                <a:gd name="T0" fmla="*/ 0 w 25"/>
                <a:gd name="T1" fmla="*/ 42981 h 30"/>
                <a:gd name="T2" fmla="*/ 9023 w 25"/>
                <a:gd name="T3" fmla="*/ 6786 h 30"/>
                <a:gd name="T4" fmla="*/ 15790 w 25"/>
                <a:gd name="T5" fmla="*/ 33932 h 30"/>
                <a:gd name="T6" fmla="*/ 45115 w 25"/>
                <a:gd name="T7" fmla="*/ 31670 h 30"/>
                <a:gd name="T8" fmla="*/ 20302 w 25"/>
                <a:gd name="T9" fmla="*/ 47505 h 30"/>
                <a:gd name="T10" fmla="*/ 40604 w 25"/>
                <a:gd name="T11" fmla="*/ 63340 h 30"/>
                <a:gd name="T12" fmla="*/ 6767 w 25"/>
                <a:gd name="T13" fmla="*/ 4750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89315" y="640598"/>
              <a:ext cx="46880" cy="46874"/>
            </a:xfrm>
            <a:custGeom>
              <a:avLst/>
              <a:gdLst>
                <a:gd name="T0" fmla="*/ 24533 w 21"/>
                <a:gd name="T1" fmla="*/ 41292 h 20"/>
                <a:gd name="T2" fmla="*/ 13382 w 21"/>
                <a:gd name="T3" fmla="*/ 13764 h 20"/>
                <a:gd name="T4" fmla="*/ 24533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7355" y="743025"/>
              <a:ext cx="48617" cy="43400"/>
            </a:xfrm>
            <a:custGeom>
              <a:avLst/>
              <a:gdLst>
                <a:gd name="T0" fmla="*/ 27310 w 21"/>
                <a:gd name="T1" fmla="*/ 38485 h 19"/>
                <a:gd name="T2" fmla="*/ 15931 w 21"/>
                <a:gd name="T3" fmla="*/ 11319 h 19"/>
                <a:gd name="T4" fmla="*/ 27310 w 21"/>
                <a:gd name="T5" fmla="*/ 38485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027" y="605878"/>
              <a:ext cx="32989" cy="29513"/>
            </a:xfrm>
            <a:custGeom>
              <a:avLst/>
              <a:gdLst>
                <a:gd name="T0" fmla="*/ 20072 w 15"/>
                <a:gd name="T1" fmla="*/ 27352 h 13"/>
                <a:gd name="T2" fmla="*/ 24533 w 15"/>
                <a:gd name="T3" fmla="*/ 0 h 13"/>
                <a:gd name="T4" fmla="*/ 0 w 15"/>
                <a:gd name="T5" fmla="*/ 13676 h 13"/>
                <a:gd name="T6" fmla="*/ 20072 w 15"/>
                <a:gd name="T7" fmla="*/ 27352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698" y="755177"/>
              <a:ext cx="45144" cy="45137"/>
            </a:xfrm>
            <a:custGeom>
              <a:avLst/>
              <a:gdLst>
                <a:gd name="T0" fmla="*/ 24708 w 20"/>
                <a:gd name="T1" fmla="*/ 38185 h 20"/>
                <a:gd name="T2" fmla="*/ 13477 w 20"/>
                <a:gd name="T3" fmla="*/ 11231 h 20"/>
                <a:gd name="T4" fmla="*/ 24708 w 20"/>
                <a:gd name="T5" fmla="*/ 38185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578" y="829827"/>
              <a:ext cx="46881" cy="45137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603" y="791635"/>
              <a:ext cx="46880" cy="43400"/>
            </a:xfrm>
            <a:custGeom>
              <a:avLst/>
              <a:gdLst>
                <a:gd name="T0" fmla="*/ 25234 w 20"/>
                <a:gd name="T1" fmla="*/ 38485 h 19"/>
                <a:gd name="T2" fmla="*/ 13764 w 20"/>
                <a:gd name="T3" fmla="*/ 11319 h 19"/>
                <a:gd name="T4" fmla="*/ 25234 w 20"/>
                <a:gd name="T5" fmla="*/ 38485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280" y="677056"/>
              <a:ext cx="48617" cy="46873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986" y="777746"/>
              <a:ext cx="27781" cy="22568"/>
            </a:xfrm>
            <a:custGeom>
              <a:avLst/>
              <a:gdLst>
                <a:gd name="T0" fmla="*/ 4620 w 12"/>
                <a:gd name="T1" fmla="*/ 0 h 10"/>
                <a:gd name="T2" fmla="*/ 23099 w 12"/>
                <a:gd name="T3" fmla="*/ 17587 h 10"/>
                <a:gd name="T4" fmla="*/ 27719 w 12"/>
                <a:gd name="T5" fmla="*/ 17587 h 10"/>
                <a:gd name="T6" fmla="*/ 4620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708" y="828091"/>
              <a:ext cx="36463" cy="36457"/>
            </a:xfrm>
            <a:custGeom>
              <a:avLst/>
              <a:gdLst>
                <a:gd name="T0" fmla="*/ 6810 w 16"/>
                <a:gd name="T1" fmla="*/ 11351 h 16"/>
                <a:gd name="T2" fmla="*/ 0 w 16"/>
                <a:gd name="T3" fmla="*/ 20431 h 16"/>
                <a:gd name="T4" fmla="*/ 24971 w 16"/>
                <a:gd name="T5" fmla="*/ 36322 h 16"/>
                <a:gd name="T6" fmla="*/ 6810 w 16"/>
                <a:gd name="T7" fmla="*/ 11351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6742" y="866284"/>
              <a:ext cx="8682" cy="67706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4041" y="868020"/>
              <a:ext cx="6945" cy="69442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808" y="723928"/>
              <a:ext cx="135432" cy="98955"/>
            </a:xfrm>
            <a:custGeom>
              <a:avLst/>
              <a:gdLst>
                <a:gd name="T0" fmla="*/ 24883 w 60"/>
                <a:gd name="T1" fmla="*/ 2259 h 44"/>
                <a:gd name="T2" fmla="*/ 83699 w 60"/>
                <a:gd name="T3" fmla="*/ 81332 h 44"/>
                <a:gd name="T4" fmla="*/ 20359 w 60"/>
                <a:gd name="T5" fmla="*/ 2259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571"/>
              <a:ext cx="2033053" cy="486718"/>
            </a:xfrm>
            <a:custGeom>
              <a:avLst/>
              <a:gdLst>
                <a:gd name="T0" fmla="*/ 0 w 899"/>
                <a:gd name="T1" fmla="*/ 486518 h 215"/>
                <a:gd name="T2" fmla="*/ 1094547 w 899"/>
                <a:gd name="T3" fmla="*/ 6789 h 215"/>
                <a:gd name="T4" fmla="*/ 2033053 w 899"/>
                <a:gd name="T5" fmla="*/ 466152 h 215"/>
                <a:gd name="T6" fmla="*/ 0 w 899"/>
                <a:gd name="T7" fmla="*/ 486518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8526" y="564403"/>
              <a:ext cx="1472813" cy="353545"/>
            </a:xfrm>
            <a:custGeom>
              <a:avLst/>
              <a:gdLst>
                <a:gd name="T0" fmla="*/ 0 w 651"/>
                <a:gd name="T1" fmla="*/ 353657 h 156"/>
                <a:gd name="T2" fmla="*/ 794164 w 651"/>
                <a:gd name="T3" fmla="*/ 6801 h 156"/>
                <a:gd name="T4" fmla="*/ 1472936 w 651"/>
                <a:gd name="T5" fmla="*/ 340055 h 156"/>
                <a:gd name="T6" fmla="*/ 0 w 651"/>
                <a:gd name="T7" fmla="*/ 35365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3723" y="675381"/>
              <a:ext cx="917334" cy="237810"/>
            </a:xfrm>
            <a:custGeom>
              <a:avLst/>
              <a:gdLst>
                <a:gd name="T0" fmla="*/ 0 w 405"/>
                <a:gd name="T1" fmla="*/ 238002 h 105"/>
                <a:gd name="T2" fmla="*/ 493402 w 405"/>
                <a:gd name="T3" fmla="*/ 2267 h 105"/>
                <a:gd name="T4" fmla="*/ 916642 w 405"/>
                <a:gd name="T5" fmla="*/ 226669 h 105"/>
                <a:gd name="T6" fmla="*/ 0 w 405"/>
                <a:gd name="T7" fmla="*/ 238002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7193" y="759407"/>
              <a:ext cx="626897" cy="149028"/>
            </a:xfrm>
            <a:custGeom>
              <a:avLst/>
              <a:gdLst>
                <a:gd name="T0" fmla="*/ 0 w 277"/>
                <a:gd name="T1" fmla="*/ 150066 h 66"/>
                <a:gd name="T2" fmla="*/ 337281 w 277"/>
                <a:gd name="T3" fmla="*/ 0 h 66"/>
                <a:gd name="T4" fmla="*/ 627025 w 277"/>
                <a:gd name="T5" fmla="*/ 143245 h 66"/>
                <a:gd name="T6" fmla="*/ 0 w 277"/>
                <a:gd name="T7" fmla="*/ 150066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8106" y="158540"/>
              <a:ext cx="11110" cy="331349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8275" y="33294"/>
              <a:ext cx="50787" cy="5073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365" y="0"/>
              <a:ext cx="55548" cy="57074"/>
            </a:xfrm>
            <a:custGeom>
              <a:avLst/>
              <a:gdLst>
                <a:gd name="T0" fmla="*/ 47371 w 25"/>
                <a:gd name="T1" fmla="*/ 45115 h 25"/>
                <a:gd name="T2" fmla="*/ 11279 w 25"/>
                <a:gd name="T3" fmla="*/ 45115 h 25"/>
                <a:gd name="T4" fmla="*/ 11279 w 25"/>
                <a:gd name="T5" fmla="*/ 11279 h 25"/>
                <a:gd name="T6" fmla="*/ 47371 w 25"/>
                <a:gd name="T7" fmla="*/ 9023 h 25"/>
                <a:gd name="T8" fmla="*/ 47371 w 25"/>
                <a:gd name="T9" fmla="*/ 451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151" y="11098"/>
              <a:ext cx="52374" cy="52318"/>
            </a:xfrm>
            <a:custGeom>
              <a:avLst/>
              <a:gdLst>
                <a:gd name="T0" fmla="*/ 27428 w 23"/>
                <a:gd name="T1" fmla="*/ 51615 h 23"/>
                <a:gd name="T2" fmla="*/ 0 w 23"/>
                <a:gd name="T3" fmla="*/ 26930 h 23"/>
                <a:gd name="T4" fmla="*/ 25143 w 23"/>
                <a:gd name="T5" fmla="*/ 0 h 23"/>
                <a:gd name="T6" fmla="*/ 52571 w 23"/>
                <a:gd name="T7" fmla="*/ 24685 h 23"/>
                <a:gd name="T8" fmla="*/ 27428 w 23"/>
                <a:gd name="T9" fmla="*/ 5161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719" y="49148"/>
              <a:ext cx="55548" cy="57074"/>
            </a:xfrm>
            <a:custGeom>
              <a:avLst/>
              <a:gdLst>
                <a:gd name="T0" fmla="*/ 11279 w 25"/>
                <a:gd name="T1" fmla="*/ 47371 h 25"/>
                <a:gd name="T2" fmla="*/ 9023 w 25"/>
                <a:gd name="T3" fmla="*/ 11279 h 25"/>
                <a:gd name="T4" fmla="*/ 45115 w 25"/>
                <a:gd name="T5" fmla="*/ 9023 h 25"/>
                <a:gd name="T6" fmla="*/ 47371 w 25"/>
                <a:gd name="T7" fmla="*/ 45115 h 25"/>
                <a:gd name="T8" fmla="*/ 11279 w 25"/>
                <a:gd name="T9" fmla="*/ 4737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784" y="103052"/>
              <a:ext cx="53961" cy="50733"/>
            </a:xfrm>
            <a:custGeom>
              <a:avLst/>
              <a:gdLst>
                <a:gd name="T0" fmla="*/ 2270 w 24"/>
                <a:gd name="T1" fmla="*/ 26930 h 23"/>
                <a:gd name="T2" fmla="*/ 24971 w 24"/>
                <a:gd name="T3" fmla="*/ 0 h 23"/>
                <a:gd name="T4" fmla="*/ 52213 w 24"/>
                <a:gd name="T5" fmla="*/ 24685 h 23"/>
                <a:gd name="T6" fmla="*/ 29512 w 24"/>
                <a:gd name="T7" fmla="*/ 49371 h 23"/>
                <a:gd name="T8" fmla="*/ 2270 w 24"/>
                <a:gd name="T9" fmla="*/ 2693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8106" y="128418"/>
              <a:ext cx="55548" cy="57074"/>
            </a:xfrm>
            <a:custGeom>
              <a:avLst/>
              <a:gdLst>
                <a:gd name="T0" fmla="*/ 9023 w 25"/>
                <a:gd name="T1" fmla="*/ 11279 h 25"/>
                <a:gd name="T2" fmla="*/ 45115 w 25"/>
                <a:gd name="T3" fmla="*/ 9023 h 25"/>
                <a:gd name="T4" fmla="*/ 47371 w 25"/>
                <a:gd name="T5" fmla="*/ 45115 h 25"/>
                <a:gd name="T6" fmla="*/ 11279 w 25"/>
                <a:gd name="T7" fmla="*/ 47371 h 25"/>
                <a:gd name="T8" fmla="*/ 9023 w 25"/>
                <a:gd name="T9" fmla="*/ 1127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20494" y="123661"/>
              <a:ext cx="52374" cy="55490"/>
            </a:xfrm>
            <a:custGeom>
              <a:avLst/>
              <a:gdLst>
                <a:gd name="T0" fmla="*/ 25143 w 23"/>
                <a:gd name="T1" fmla="*/ 2270 h 24"/>
                <a:gd name="T2" fmla="*/ 52571 w 23"/>
                <a:gd name="T3" fmla="*/ 24971 h 24"/>
                <a:gd name="T4" fmla="*/ 27428 w 23"/>
                <a:gd name="T5" fmla="*/ 52213 h 24"/>
                <a:gd name="T6" fmla="*/ 0 w 23"/>
                <a:gd name="T7" fmla="*/ 29512 h 24"/>
                <a:gd name="T8" fmla="*/ 25143 w 23"/>
                <a:gd name="T9" fmla="*/ 227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7166" y="84027"/>
              <a:ext cx="55547" cy="57074"/>
            </a:xfrm>
            <a:custGeom>
              <a:avLst/>
              <a:gdLst>
                <a:gd name="T0" fmla="*/ 45115 w 25"/>
                <a:gd name="T1" fmla="*/ 9023 h 25"/>
                <a:gd name="T2" fmla="*/ 47371 w 25"/>
                <a:gd name="T3" fmla="*/ 45115 h 25"/>
                <a:gd name="T4" fmla="*/ 13535 w 25"/>
                <a:gd name="T5" fmla="*/ 47371 h 25"/>
                <a:gd name="T6" fmla="*/ 9023 w 25"/>
                <a:gd name="T7" fmla="*/ 13535 h 25"/>
                <a:gd name="T8" fmla="*/ 45115 w 25"/>
                <a:gd name="T9" fmla="*/ 90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733" y="30123"/>
              <a:ext cx="131727" cy="13000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7952" y="52319"/>
              <a:ext cx="85702" cy="85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584" y="74514"/>
              <a:ext cx="38090" cy="41220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1295" y="347203"/>
              <a:ext cx="103160" cy="118905"/>
            </a:xfrm>
            <a:custGeom>
              <a:avLst/>
              <a:gdLst>
                <a:gd name="T0" fmla="*/ 102274 w 45"/>
                <a:gd name="T1" fmla="*/ 92427 h 53"/>
                <a:gd name="T2" fmla="*/ 0 w 45"/>
                <a:gd name="T3" fmla="*/ 31560 h 53"/>
                <a:gd name="T4" fmla="*/ 102274 w 45"/>
                <a:gd name="T5" fmla="*/ 92427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042" y="261592"/>
              <a:ext cx="103160" cy="122075"/>
            </a:xfrm>
            <a:custGeom>
              <a:avLst/>
              <a:gdLst>
                <a:gd name="T0" fmla="*/ 0 w 45"/>
                <a:gd name="T1" fmla="*/ 92892 h 54"/>
                <a:gd name="T2" fmla="*/ 102274 w 45"/>
                <a:gd name="T3" fmla="*/ 33985 h 54"/>
                <a:gd name="T4" fmla="*/ 0 w 45"/>
                <a:gd name="T5" fmla="*/ 92892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8971" y="441881"/>
              <a:ext cx="690493" cy="779317"/>
            </a:xfrm>
            <a:custGeom>
              <a:avLst/>
              <a:gdLst>
                <a:gd name="T0" fmla="*/ 686375 w 265"/>
                <a:gd name="T1" fmla="*/ 556759 h 301"/>
                <a:gd name="T2" fmla="*/ 626577 w 265"/>
                <a:gd name="T3" fmla="*/ 290032 h 301"/>
                <a:gd name="T4" fmla="*/ 319788 w 265"/>
                <a:gd name="T5" fmla="*/ 7769 h 301"/>
                <a:gd name="T6" fmla="*/ 49398 w 265"/>
                <a:gd name="T7" fmla="*/ 145016 h 301"/>
                <a:gd name="T8" fmla="*/ 5200 w 265"/>
                <a:gd name="T9" fmla="*/ 336645 h 301"/>
                <a:gd name="T10" fmla="*/ 51998 w 265"/>
                <a:gd name="T11" fmla="*/ 502378 h 301"/>
                <a:gd name="T12" fmla="*/ 135195 w 265"/>
                <a:gd name="T13" fmla="*/ 618908 h 301"/>
                <a:gd name="T14" fmla="*/ 254791 w 265"/>
                <a:gd name="T15" fmla="*/ 779462 h 301"/>
                <a:gd name="T16" fmla="*/ 683775 w 265"/>
                <a:gd name="T17" fmla="*/ 756156 h 301"/>
                <a:gd name="T18" fmla="*/ 686375 w 265"/>
                <a:gd name="T19" fmla="*/ 55675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4615" y="670855"/>
              <a:ext cx="148536" cy="158676"/>
            </a:xfrm>
            <a:custGeom>
              <a:avLst/>
              <a:gdLst>
                <a:gd name="T0" fmla="*/ 86393 w 57"/>
                <a:gd name="T1" fmla="*/ 133974 h 61"/>
                <a:gd name="T2" fmla="*/ 20944 w 57"/>
                <a:gd name="T3" fmla="*/ 72140 h 61"/>
                <a:gd name="T4" fmla="*/ 86393 w 57"/>
                <a:gd name="T5" fmla="*/ 1339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919" y="1237266"/>
              <a:ext cx="415501" cy="46197"/>
            </a:xfrm>
            <a:custGeom>
              <a:avLst/>
              <a:gdLst>
                <a:gd name="T0" fmla="*/ 415925 w 160"/>
                <a:gd name="T1" fmla="*/ 0 h 17"/>
                <a:gd name="T2" fmla="*/ 0 w 160"/>
                <a:gd name="T3" fmla="*/ 13074 h 17"/>
                <a:gd name="T4" fmla="*/ 7799 w 160"/>
                <a:gd name="T5" fmla="*/ 44450 h 17"/>
                <a:gd name="T6" fmla="*/ 410726 w 160"/>
                <a:gd name="T7" fmla="*/ 41835 h 17"/>
                <a:gd name="T8" fmla="*/ 41592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948" y="1279446"/>
              <a:ext cx="403457" cy="42179"/>
            </a:xfrm>
            <a:custGeom>
              <a:avLst/>
              <a:gdLst>
                <a:gd name="T0" fmla="*/ 400624 w 155"/>
                <a:gd name="T1" fmla="*/ 16073 h 16"/>
                <a:gd name="T2" fmla="*/ 400624 w 155"/>
                <a:gd name="T3" fmla="*/ 16073 h 16"/>
                <a:gd name="T4" fmla="*/ 403225 w 155"/>
                <a:gd name="T5" fmla="*/ 0 h 16"/>
                <a:gd name="T6" fmla="*/ 0 w 155"/>
                <a:gd name="T7" fmla="*/ 2679 h 16"/>
                <a:gd name="T8" fmla="*/ 5203 w 155"/>
                <a:gd name="T9" fmla="*/ 42862 h 16"/>
                <a:gd name="T10" fmla="*/ 395421 w 155"/>
                <a:gd name="T11" fmla="*/ 40183 h 16"/>
                <a:gd name="T12" fmla="*/ 400624 w 155"/>
                <a:gd name="T13" fmla="*/ 1607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5971" y="1319617"/>
              <a:ext cx="389406" cy="38162"/>
            </a:xfrm>
            <a:custGeom>
              <a:avLst/>
              <a:gdLst>
                <a:gd name="T0" fmla="*/ 388938 w 150"/>
                <a:gd name="T1" fmla="*/ 0 h 15"/>
                <a:gd name="T2" fmla="*/ 0 w 150"/>
                <a:gd name="T3" fmla="*/ 2540 h 15"/>
                <a:gd name="T4" fmla="*/ 2593 w 150"/>
                <a:gd name="T5" fmla="*/ 38100 h 15"/>
                <a:gd name="T6" fmla="*/ 381159 w 150"/>
                <a:gd name="T7" fmla="*/ 33020 h 15"/>
                <a:gd name="T8" fmla="*/ 388938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1050" y="572437"/>
              <a:ext cx="152551" cy="142606"/>
            </a:xfrm>
            <a:custGeom>
              <a:avLst/>
              <a:gdLst>
                <a:gd name="T0" fmla="*/ 101789 w 59"/>
                <a:gd name="T1" fmla="*/ 135082 h 55"/>
                <a:gd name="T2" fmla="*/ 117448 w 59"/>
                <a:gd name="T3" fmla="*/ 44161 h 55"/>
                <a:gd name="T4" fmla="*/ 54809 w 59"/>
                <a:gd name="T5" fmla="*/ 135082 h 55"/>
                <a:gd name="T6" fmla="*/ 101789 w 59"/>
                <a:gd name="T7" fmla="*/ 135082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977" y="1351754"/>
              <a:ext cx="379370" cy="40171"/>
            </a:xfrm>
            <a:custGeom>
              <a:avLst/>
              <a:gdLst>
                <a:gd name="T0" fmla="*/ 379413 w 146"/>
                <a:gd name="T1" fmla="*/ 0 h 15"/>
                <a:gd name="T2" fmla="*/ 0 w 146"/>
                <a:gd name="T3" fmla="*/ 5292 h 15"/>
                <a:gd name="T4" fmla="*/ 2599 w 146"/>
                <a:gd name="T5" fmla="*/ 39687 h 15"/>
                <a:gd name="T6" fmla="*/ 369018 w 146"/>
                <a:gd name="T7" fmla="*/ 39687 h 15"/>
                <a:gd name="T8" fmla="*/ 379413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1956" y="1428078"/>
              <a:ext cx="98354" cy="36154"/>
            </a:xfrm>
            <a:custGeom>
              <a:avLst/>
              <a:gdLst>
                <a:gd name="T0" fmla="*/ 96838 w 37"/>
                <a:gd name="T1" fmla="*/ 0 h 14"/>
                <a:gd name="T2" fmla="*/ 5234 w 37"/>
                <a:gd name="T3" fmla="*/ 0 h 14"/>
                <a:gd name="T4" fmla="*/ 0 w 37"/>
                <a:gd name="T5" fmla="*/ 33904 h 14"/>
                <a:gd name="T6" fmla="*/ 86369 w 37"/>
                <a:gd name="T7" fmla="*/ 36512 h 14"/>
                <a:gd name="T8" fmla="*/ 96838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5934" y="1462223"/>
              <a:ext cx="92333" cy="34146"/>
            </a:xfrm>
            <a:custGeom>
              <a:avLst/>
              <a:gdLst>
                <a:gd name="T0" fmla="*/ 93663 w 36"/>
                <a:gd name="T1" fmla="*/ 2564 h 13"/>
                <a:gd name="T2" fmla="*/ 7805 w 36"/>
                <a:gd name="T3" fmla="*/ 0 h 13"/>
                <a:gd name="T4" fmla="*/ 7805 w 36"/>
                <a:gd name="T5" fmla="*/ 7693 h 13"/>
                <a:gd name="T6" fmla="*/ 0 w 36"/>
                <a:gd name="T7" fmla="*/ 30773 h 13"/>
                <a:gd name="T8" fmla="*/ 83256 w 36"/>
                <a:gd name="T9" fmla="*/ 33337 h 13"/>
                <a:gd name="T10" fmla="*/ 93663 w 36"/>
                <a:gd name="T11" fmla="*/ 256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919" y="1520472"/>
              <a:ext cx="72261" cy="52222"/>
            </a:xfrm>
            <a:custGeom>
              <a:avLst/>
              <a:gdLst>
                <a:gd name="T0" fmla="*/ 0 w 27"/>
                <a:gd name="T1" fmla="*/ 0 h 20"/>
                <a:gd name="T2" fmla="*/ 10583 w 27"/>
                <a:gd name="T3" fmla="*/ 28813 h 20"/>
                <a:gd name="T4" fmla="*/ 71438 w 27"/>
                <a:gd name="T5" fmla="*/ 5239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919" y="1492352"/>
              <a:ext cx="86312" cy="34145"/>
            </a:xfrm>
            <a:custGeom>
              <a:avLst/>
              <a:gdLst>
                <a:gd name="T0" fmla="*/ 85725 w 33"/>
                <a:gd name="T1" fmla="*/ 2564 h 13"/>
                <a:gd name="T2" fmla="*/ 2598 w 33"/>
                <a:gd name="T3" fmla="*/ 0 h 13"/>
                <a:gd name="T4" fmla="*/ 0 w 33"/>
                <a:gd name="T5" fmla="*/ 28208 h 13"/>
                <a:gd name="T6" fmla="*/ 70139 w 33"/>
                <a:gd name="T7" fmla="*/ 33337 h 13"/>
                <a:gd name="T8" fmla="*/ 85725 w 33"/>
                <a:gd name="T9" fmla="*/ 256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977" y="1385898"/>
              <a:ext cx="369333" cy="48205"/>
            </a:xfrm>
            <a:custGeom>
              <a:avLst/>
              <a:gdLst>
                <a:gd name="T0" fmla="*/ 369888 w 142"/>
                <a:gd name="T1" fmla="*/ 5292 h 18"/>
                <a:gd name="T2" fmla="*/ 2605 w 142"/>
                <a:gd name="T3" fmla="*/ 5292 h 18"/>
                <a:gd name="T4" fmla="*/ 0 w 142"/>
                <a:gd name="T5" fmla="*/ 42333 h 18"/>
                <a:gd name="T6" fmla="*/ 91170 w 142"/>
                <a:gd name="T7" fmla="*/ 42333 h 18"/>
                <a:gd name="T8" fmla="*/ 93774 w 142"/>
                <a:gd name="T9" fmla="*/ 42333 h 18"/>
                <a:gd name="T10" fmla="*/ 158896 w 142"/>
                <a:gd name="T11" fmla="*/ 10583 h 18"/>
                <a:gd name="T12" fmla="*/ 229226 w 142"/>
                <a:gd name="T13" fmla="*/ 42333 h 18"/>
                <a:gd name="T14" fmla="*/ 231831 w 142"/>
                <a:gd name="T15" fmla="*/ 44979 h 18"/>
                <a:gd name="T16" fmla="*/ 356864 w 142"/>
                <a:gd name="T17" fmla="*/ 47625 h 18"/>
                <a:gd name="T18" fmla="*/ 369888 w 142"/>
                <a:gd name="T19" fmla="*/ 529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803" y="1430086"/>
              <a:ext cx="126457" cy="40171"/>
            </a:xfrm>
            <a:custGeom>
              <a:avLst/>
              <a:gdLst>
                <a:gd name="T0" fmla="*/ 119224 w 49"/>
                <a:gd name="T1" fmla="*/ 18521 h 15"/>
                <a:gd name="T2" fmla="*/ 127000 w 49"/>
                <a:gd name="T3" fmla="*/ 2646 h 15"/>
                <a:gd name="T4" fmla="*/ 2592 w 49"/>
                <a:gd name="T5" fmla="*/ 0 h 15"/>
                <a:gd name="T6" fmla="*/ 0 w 49"/>
                <a:gd name="T7" fmla="*/ 37041 h 15"/>
                <a:gd name="T8" fmla="*/ 111449 w 49"/>
                <a:gd name="T9" fmla="*/ 39687 h 15"/>
                <a:gd name="T10" fmla="*/ 119224 w 49"/>
                <a:gd name="T11" fmla="*/ 1852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0782" y="1466240"/>
              <a:ext cx="118427" cy="30129"/>
            </a:xfrm>
            <a:custGeom>
              <a:avLst/>
              <a:gdLst>
                <a:gd name="T0" fmla="*/ 117475 w 45"/>
                <a:gd name="T1" fmla="*/ 2514 h 12"/>
                <a:gd name="T2" fmla="*/ 5221 w 45"/>
                <a:gd name="T3" fmla="*/ 0 h 12"/>
                <a:gd name="T4" fmla="*/ 0 w 45"/>
                <a:gd name="T5" fmla="*/ 30162 h 12"/>
                <a:gd name="T6" fmla="*/ 101812 w 45"/>
                <a:gd name="T7" fmla="*/ 30162 h 12"/>
                <a:gd name="T8" fmla="*/ 117475 w 45"/>
                <a:gd name="T9" fmla="*/ 251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2753" y="1532523"/>
              <a:ext cx="86311" cy="50213"/>
            </a:xfrm>
            <a:custGeom>
              <a:avLst/>
              <a:gdLst>
                <a:gd name="T0" fmla="*/ 2598 w 33"/>
                <a:gd name="T1" fmla="*/ 0 h 19"/>
                <a:gd name="T2" fmla="*/ 41564 w 33"/>
                <a:gd name="T3" fmla="*/ 44032 h 19"/>
                <a:gd name="T4" fmla="*/ 85725 w 33"/>
                <a:gd name="T5" fmla="*/ 5180 h 19"/>
                <a:gd name="T6" fmla="*/ 2598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8" y="1496369"/>
              <a:ext cx="106383" cy="44188"/>
            </a:xfrm>
            <a:custGeom>
              <a:avLst/>
              <a:gdLst>
                <a:gd name="T0" fmla="*/ 106363 w 41"/>
                <a:gd name="T1" fmla="*/ 0 h 16"/>
                <a:gd name="T2" fmla="*/ 5188 w 41"/>
                <a:gd name="T3" fmla="*/ 0 h 16"/>
                <a:gd name="T4" fmla="*/ 0 w 41"/>
                <a:gd name="T5" fmla="*/ 37504 h 16"/>
                <a:gd name="T6" fmla="*/ 83015 w 41"/>
                <a:gd name="T7" fmla="*/ 42862 h 16"/>
                <a:gd name="T8" fmla="*/ 106363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898" y="1197095"/>
              <a:ext cx="427543" cy="54231"/>
            </a:xfrm>
            <a:custGeom>
              <a:avLst/>
              <a:gdLst>
                <a:gd name="T0" fmla="*/ 427038 w 165"/>
                <a:gd name="T1" fmla="*/ 0 h 21"/>
                <a:gd name="T2" fmla="*/ 0 w 165"/>
                <a:gd name="T3" fmla="*/ 23132 h 21"/>
                <a:gd name="T4" fmla="*/ 0 w 165"/>
                <a:gd name="T5" fmla="*/ 25702 h 21"/>
                <a:gd name="T6" fmla="*/ 7764 w 165"/>
                <a:gd name="T7" fmla="*/ 53975 h 21"/>
                <a:gd name="T8" fmla="*/ 421862 w 165"/>
                <a:gd name="T9" fmla="*/ 41124 h 21"/>
                <a:gd name="T10" fmla="*/ 427038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180" y="542308"/>
              <a:ext cx="475718" cy="439873"/>
            </a:xfrm>
            <a:custGeom>
              <a:avLst/>
              <a:gdLst>
                <a:gd name="T0" fmla="*/ 20820 w 183"/>
                <a:gd name="T1" fmla="*/ 290755 h 170"/>
                <a:gd name="T2" fmla="*/ 31230 w 183"/>
                <a:gd name="T3" fmla="*/ 319312 h 170"/>
                <a:gd name="T4" fmla="*/ 132725 w 183"/>
                <a:gd name="T5" fmla="*/ 412769 h 170"/>
                <a:gd name="T6" fmla="*/ 265451 w 183"/>
                <a:gd name="T7" fmla="*/ 433537 h 170"/>
                <a:gd name="T8" fmla="*/ 400779 w 183"/>
                <a:gd name="T9" fmla="*/ 93457 h 170"/>
                <a:gd name="T10" fmla="*/ 242029 w 183"/>
                <a:gd name="T11" fmla="*/ 0 h 170"/>
                <a:gd name="T12" fmla="*/ 52049 w 183"/>
                <a:gd name="T13" fmla="*/ 109033 h 170"/>
                <a:gd name="T14" fmla="*/ 20820 w 183"/>
                <a:gd name="T15" fmla="*/ 290755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89768" y="253077"/>
              <a:ext cx="295064" cy="196838"/>
            </a:xfrm>
            <a:custGeom>
              <a:avLst/>
              <a:gdLst>
                <a:gd name="T0" fmla="*/ 80569 w 113"/>
                <a:gd name="T1" fmla="*/ 193283 h 77"/>
                <a:gd name="T2" fmla="*/ 57178 w 113"/>
                <a:gd name="T3" fmla="*/ 115970 h 77"/>
                <a:gd name="T4" fmla="*/ 12995 w 113"/>
                <a:gd name="T5" fmla="*/ 38657 h 77"/>
                <a:gd name="T6" fmla="*/ 98762 w 113"/>
                <a:gd name="T7" fmla="*/ 28348 h 77"/>
                <a:gd name="T8" fmla="*/ 116955 w 113"/>
                <a:gd name="T9" fmla="*/ 128855 h 77"/>
                <a:gd name="T10" fmla="*/ 210520 w 113"/>
                <a:gd name="T11" fmla="*/ 79890 h 77"/>
                <a:gd name="T12" fmla="*/ 270297 w 113"/>
                <a:gd name="T13" fmla="*/ 144318 h 77"/>
                <a:gd name="T14" fmla="*/ 174134 w 113"/>
                <a:gd name="T15" fmla="*/ 159780 h 77"/>
                <a:gd name="T16" fmla="*/ 103960 w 113"/>
                <a:gd name="T17" fmla="*/ 198437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07" y="674872"/>
              <a:ext cx="24087" cy="2209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354" y="670855"/>
              <a:ext cx="22080" cy="24103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876" y="646753"/>
              <a:ext cx="68246" cy="110471"/>
            </a:xfrm>
            <a:custGeom>
              <a:avLst/>
              <a:gdLst>
                <a:gd name="T0" fmla="*/ 15753 w 26"/>
                <a:gd name="T1" fmla="*/ 26080 h 42"/>
                <a:gd name="T2" fmla="*/ 0 w 26"/>
                <a:gd name="T3" fmla="*/ 88673 h 42"/>
                <a:gd name="T4" fmla="*/ 49885 w 26"/>
                <a:gd name="T5" fmla="*/ 99105 h 42"/>
                <a:gd name="T6" fmla="*/ 55136 w 26"/>
                <a:gd name="T7" fmla="*/ 44336 h 42"/>
                <a:gd name="T8" fmla="*/ 15753 w 26"/>
                <a:gd name="T9" fmla="*/ 26080 h 42"/>
                <a:gd name="T10" fmla="*/ 15753 w 26"/>
                <a:gd name="T11" fmla="*/ 2608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7021" y="0"/>
              <a:ext cx="347254" cy="819488"/>
            </a:xfrm>
            <a:custGeom>
              <a:avLst/>
              <a:gdLst>
                <a:gd name="T0" fmla="*/ 41512 w 134"/>
                <a:gd name="T1" fmla="*/ 775082 h 316"/>
                <a:gd name="T2" fmla="*/ 124536 w 134"/>
                <a:gd name="T3" fmla="*/ 629916 h 316"/>
                <a:gd name="T4" fmla="*/ 163454 w 134"/>
                <a:gd name="T5" fmla="*/ 466604 h 316"/>
                <a:gd name="T6" fmla="*/ 153076 w 134"/>
                <a:gd name="T7" fmla="*/ 274778 h 316"/>
                <a:gd name="T8" fmla="*/ 103780 w 134"/>
                <a:gd name="T9" fmla="*/ 202195 h 316"/>
                <a:gd name="T10" fmla="*/ 33729 w 134"/>
                <a:gd name="T11" fmla="*/ 132205 h 316"/>
                <a:gd name="T12" fmla="*/ 114158 w 134"/>
                <a:gd name="T13" fmla="*/ 139981 h 316"/>
                <a:gd name="T14" fmla="*/ 98591 w 134"/>
                <a:gd name="T15" fmla="*/ 80360 h 316"/>
                <a:gd name="T16" fmla="*/ 103780 w 134"/>
                <a:gd name="T17" fmla="*/ 20738 h 316"/>
                <a:gd name="T18" fmla="*/ 176426 w 134"/>
                <a:gd name="T19" fmla="*/ 98505 h 316"/>
                <a:gd name="T20" fmla="*/ 194588 w 134"/>
                <a:gd name="T21" fmla="*/ 38884 h 316"/>
                <a:gd name="T22" fmla="*/ 230911 w 134"/>
                <a:gd name="T23" fmla="*/ 5184 h 316"/>
                <a:gd name="T24" fmla="*/ 241289 w 134"/>
                <a:gd name="T25" fmla="*/ 111467 h 316"/>
                <a:gd name="T26" fmla="*/ 319124 w 134"/>
                <a:gd name="T27" fmla="*/ 80360 h 316"/>
                <a:gd name="T28" fmla="*/ 272423 w 134"/>
                <a:gd name="T29" fmla="*/ 152943 h 316"/>
                <a:gd name="T30" fmla="*/ 332096 w 134"/>
                <a:gd name="T31" fmla="*/ 158127 h 316"/>
                <a:gd name="T32" fmla="*/ 308746 w 134"/>
                <a:gd name="T33" fmla="*/ 197011 h 316"/>
                <a:gd name="T34" fmla="*/ 246478 w 134"/>
                <a:gd name="T35" fmla="*/ 230710 h 316"/>
                <a:gd name="T36" fmla="*/ 251667 w 134"/>
                <a:gd name="T37" fmla="*/ 326623 h 316"/>
                <a:gd name="T38" fmla="*/ 241289 w 134"/>
                <a:gd name="T39" fmla="*/ 432905 h 316"/>
                <a:gd name="T40" fmla="*/ 225722 w 134"/>
                <a:gd name="T41" fmla="*/ 534003 h 316"/>
                <a:gd name="T42" fmla="*/ 207560 w 134"/>
                <a:gd name="T43" fmla="*/ 593625 h 316"/>
                <a:gd name="T44" fmla="*/ 41512 w 134"/>
                <a:gd name="T45" fmla="*/ 819150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984"/>
              <a:ext cx="405464" cy="733119"/>
            </a:xfrm>
            <a:custGeom>
              <a:avLst/>
              <a:gdLst>
                <a:gd name="T0" fmla="*/ 288040 w 156"/>
                <a:gd name="T1" fmla="*/ 653085 h 283"/>
                <a:gd name="T2" fmla="*/ 72659 w 156"/>
                <a:gd name="T3" fmla="*/ 500180 h 283"/>
                <a:gd name="T4" fmla="*/ 85634 w 156"/>
                <a:gd name="T5" fmla="*/ 326543 h 283"/>
                <a:gd name="T6" fmla="*/ 166077 w 156"/>
                <a:gd name="T7" fmla="*/ 225470 h 283"/>
                <a:gd name="T8" fmla="*/ 246521 w 156"/>
                <a:gd name="T9" fmla="*/ 274710 h 283"/>
                <a:gd name="T10" fmla="*/ 264685 w 156"/>
                <a:gd name="T11" fmla="*/ 215103 h 283"/>
                <a:gd name="T12" fmla="*/ 360699 w 156"/>
                <a:gd name="T13" fmla="*/ 225470 h 283"/>
                <a:gd name="T14" fmla="*/ 311395 w 156"/>
                <a:gd name="T15" fmla="*/ 168455 h 283"/>
                <a:gd name="T16" fmla="*/ 397028 w 156"/>
                <a:gd name="T17" fmla="*/ 121806 h 283"/>
                <a:gd name="T18" fmla="*/ 298420 w 156"/>
                <a:gd name="T19" fmla="*/ 114031 h 283"/>
                <a:gd name="T20" fmla="*/ 324369 w 156"/>
                <a:gd name="T21" fmla="*/ 31099 h 283"/>
                <a:gd name="T22" fmla="*/ 254306 w 156"/>
                <a:gd name="T23" fmla="*/ 82931 h 283"/>
                <a:gd name="T24" fmla="*/ 228356 w 156"/>
                <a:gd name="T25" fmla="*/ 20733 h 283"/>
                <a:gd name="T26" fmla="*/ 184242 w 156"/>
                <a:gd name="T27" fmla="*/ 33691 h 283"/>
                <a:gd name="T28" fmla="*/ 186837 w 156"/>
                <a:gd name="T29" fmla="*/ 98481 h 283"/>
                <a:gd name="T30" fmla="*/ 168672 w 156"/>
                <a:gd name="T31" fmla="*/ 129580 h 283"/>
                <a:gd name="T32" fmla="*/ 90823 w 156"/>
                <a:gd name="T33" fmla="*/ 202145 h 283"/>
                <a:gd name="T34" fmla="*/ 25950 w 156"/>
                <a:gd name="T35" fmla="*/ 305810 h 283"/>
                <a:gd name="T36" fmla="*/ 36329 w 156"/>
                <a:gd name="T37" fmla="*/ 564970 h 283"/>
                <a:gd name="T38" fmla="*/ 181647 w 156"/>
                <a:gd name="T39" fmla="*/ 691959 h 283"/>
                <a:gd name="T40" fmla="*/ 378863 w 156"/>
                <a:gd name="T41" fmla="*/ 728242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992" y="875727"/>
              <a:ext cx="126457" cy="108462"/>
            </a:xfrm>
            <a:custGeom>
              <a:avLst/>
              <a:gdLst>
                <a:gd name="T0" fmla="*/ 101082 w 49"/>
                <a:gd name="T1" fmla="*/ 87388 h 42"/>
                <a:gd name="T2" fmla="*/ 51837 w 49"/>
                <a:gd name="T3" fmla="*/ 5140 h 42"/>
                <a:gd name="T4" fmla="*/ 15551 w 49"/>
                <a:gd name="T5" fmla="*/ 79677 h 42"/>
                <a:gd name="T6" fmla="*/ 59612 w 49"/>
                <a:gd name="T7" fmla="*/ 105380 h 42"/>
                <a:gd name="T8" fmla="*/ 101082 w 49"/>
                <a:gd name="T9" fmla="*/ 8738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1956" y="1018335"/>
              <a:ext cx="144522" cy="142606"/>
            </a:xfrm>
            <a:custGeom>
              <a:avLst/>
              <a:gdLst>
                <a:gd name="T0" fmla="*/ 101311 w 55"/>
                <a:gd name="T1" fmla="*/ 97616 h 55"/>
                <a:gd name="T2" fmla="*/ 5195 w 55"/>
                <a:gd name="T3" fmla="*/ 79634 h 55"/>
                <a:gd name="T4" fmla="*/ 101311 w 55"/>
                <a:gd name="T5" fmla="*/ 97616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832" y="1000257"/>
              <a:ext cx="146530" cy="158676"/>
            </a:xfrm>
            <a:custGeom>
              <a:avLst/>
              <a:gdLst>
                <a:gd name="T0" fmla="*/ 88065 w 57"/>
                <a:gd name="T1" fmla="*/ 135328 h 61"/>
                <a:gd name="T2" fmla="*/ 23311 w 57"/>
                <a:gd name="T3" fmla="*/ 72869 h 61"/>
                <a:gd name="T4" fmla="*/ 88065 w 57"/>
                <a:gd name="T5" fmla="*/ 1353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7435" y="457949"/>
              <a:ext cx="92333" cy="78334"/>
            </a:xfrm>
            <a:custGeom>
              <a:avLst/>
              <a:gdLst>
                <a:gd name="T0" fmla="*/ 0 w 35"/>
                <a:gd name="T1" fmla="*/ 44079 h 30"/>
                <a:gd name="T2" fmla="*/ 65768 w 35"/>
                <a:gd name="T3" fmla="*/ 62230 h 30"/>
                <a:gd name="T4" fmla="*/ 78921 w 35"/>
                <a:gd name="T5" fmla="*/ 0 h 30"/>
                <a:gd name="T6" fmla="*/ 0 w 35"/>
                <a:gd name="T7" fmla="*/ 4407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145" y="917907"/>
              <a:ext cx="108391" cy="110470"/>
            </a:xfrm>
            <a:custGeom>
              <a:avLst/>
              <a:gdLst>
                <a:gd name="T0" fmla="*/ 0 w 42"/>
                <a:gd name="T1" fmla="*/ 31012 h 43"/>
                <a:gd name="T2" fmla="*/ 77107 w 42"/>
                <a:gd name="T3" fmla="*/ 20674 h 43"/>
                <a:gd name="T4" fmla="*/ 56545 w 42"/>
                <a:gd name="T5" fmla="*/ 111125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151" y="453932"/>
              <a:ext cx="106385" cy="72308"/>
            </a:xfrm>
            <a:custGeom>
              <a:avLst/>
              <a:gdLst>
                <a:gd name="T0" fmla="*/ 39291 w 40"/>
                <a:gd name="T1" fmla="*/ 62593 h 28"/>
                <a:gd name="T2" fmla="*/ 104775 w 40"/>
                <a:gd name="T3" fmla="*/ 36513 h 28"/>
                <a:gd name="T4" fmla="*/ 15716 w 40"/>
                <a:gd name="T5" fmla="*/ 0 h 28"/>
                <a:gd name="T6" fmla="*/ 39291 w 40"/>
                <a:gd name="T7" fmla="*/ 62593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5354" y="709018"/>
              <a:ext cx="102370" cy="84359"/>
            </a:xfrm>
            <a:custGeom>
              <a:avLst/>
              <a:gdLst>
                <a:gd name="T0" fmla="*/ 70338 w 39"/>
                <a:gd name="T1" fmla="*/ 62345 h 33"/>
                <a:gd name="T2" fmla="*/ 2605 w 39"/>
                <a:gd name="T3" fmla="*/ 46759 h 33"/>
                <a:gd name="T4" fmla="*/ 70338 w 39"/>
                <a:gd name="T5" fmla="*/ 62345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325" y="694958"/>
              <a:ext cx="102370" cy="84359"/>
            </a:xfrm>
            <a:custGeom>
              <a:avLst/>
              <a:gdLst>
                <a:gd name="T0" fmla="*/ 70338 w 39"/>
                <a:gd name="T1" fmla="*/ 61191 h 33"/>
                <a:gd name="T2" fmla="*/ 2605 w 39"/>
                <a:gd name="T3" fmla="*/ 45893 h 33"/>
                <a:gd name="T4" fmla="*/ 70338 w 39"/>
                <a:gd name="T5" fmla="*/ 61191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1522" y="723077"/>
              <a:ext cx="268971" cy="148633"/>
            </a:xfrm>
            <a:custGeom>
              <a:avLst/>
              <a:gdLst>
                <a:gd name="T0" fmla="*/ 256900 w 104"/>
                <a:gd name="T1" fmla="*/ 2590 h 57"/>
                <a:gd name="T2" fmla="*/ 233546 w 104"/>
                <a:gd name="T3" fmla="*/ 98425 h 57"/>
                <a:gd name="T4" fmla="*/ 155697 w 104"/>
                <a:gd name="T5" fmla="*/ 139867 h 57"/>
                <a:gd name="T6" fmla="*/ 49304 w 104"/>
                <a:gd name="T7" fmla="*/ 113965 h 57"/>
                <a:gd name="T8" fmla="*/ 7785 w 104"/>
                <a:gd name="T9" fmla="*/ 28491 h 57"/>
                <a:gd name="T10" fmla="*/ 0 w 104"/>
                <a:gd name="T11" fmla="*/ 28491 h 57"/>
                <a:gd name="T12" fmla="*/ 44114 w 104"/>
                <a:gd name="T13" fmla="*/ 121736 h 57"/>
                <a:gd name="T14" fmla="*/ 155697 w 104"/>
                <a:gd name="T15" fmla="*/ 147637 h 57"/>
                <a:gd name="T16" fmla="*/ 241331 w 104"/>
                <a:gd name="T17" fmla="*/ 101015 h 57"/>
                <a:gd name="T18" fmla="*/ 262090 w 104"/>
                <a:gd name="T19" fmla="*/ 0 h 57"/>
                <a:gd name="T20" fmla="*/ 256900 w 104"/>
                <a:gd name="T21" fmla="*/ 259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1522" y="526240"/>
              <a:ext cx="301087" cy="114488"/>
            </a:xfrm>
            <a:custGeom>
              <a:avLst/>
              <a:gdLst>
                <a:gd name="T0" fmla="*/ 197616 w 116"/>
                <a:gd name="T1" fmla="*/ 20493 h 44"/>
                <a:gd name="T2" fmla="*/ 36403 w 116"/>
                <a:gd name="T3" fmla="*/ 35863 h 44"/>
                <a:gd name="T4" fmla="*/ 0 w 116"/>
                <a:gd name="T5" fmla="*/ 74287 h 44"/>
                <a:gd name="T6" fmla="*/ 44204 w 116"/>
                <a:gd name="T7" fmla="*/ 89657 h 44"/>
                <a:gd name="T8" fmla="*/ 137811 w 116"/>
                <a:gd name="T9" fmla="*/ 66603 h 44"/>
                <a:gd name="T10" fmla="*/ 171614 w 116"/>
                <a:gd name="T11" fmla="*/ 105027 h 44"/>
                <a:gd name="T12" fmla="*/ 208017 w 116"/>
                <a:gd name="T13" fmla="*/ 89657 h 44"/>
                <a:gd name="T14" fmla="*/ 244420 w 116"/>
                <a:gd name="T15" fmla="*/ 81972 h 44"/>
                <a:gd name="T16" fmla="*/ 291224 w 116"/>
                <a:gd name="T17" fmla="*/ 97342 h 44"/>
                <a:gd name="T18" fmla="*/ 197616 w 116"/>
                <a:gd name="T19" fmla="*/ 2049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99" name="TextBox 498"/>
          <p:cNvSpPr txBox="1">
            <a:spLocks noChangeArrowheads="1"/>
          </p:cNvSpPr>
          <p:nvPr/>
        </p:nvSpPr>
        <p:spPr bwMode="auto">
          <a:xfrm>
            <a:off x="2011363" y="539750"/>
            <a:ext cx="4054297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Bước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3: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Lọc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dữ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liệu</a:t>
            </a:r>
            <a:endParaRPr lang="zh-CN" altLang="en-US" sz="3000" b="1" dirty="0">
              <a:solidFill>
                <a:srgbClr val="92D05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31641" r="51904" b="8996"/>
          <a:stretch/>
        </p:blipFill>
        <p:spPr bwMode="auto">
          <a:xfrm>
            <a:off x="2715418" y="1302923"/>
            <a:ext cx="7241382" cy="434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024"/>
          <p:cNvSpPr/>
          <p:nvPr/>
        </p:nvSpPr>
        <p:spPr>
          <a:xfrm>
            <a:off x="5232400" y="1679254"/>
            <a:ext cx="939800" cy="317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102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2" y="1247227"/>
            <a:ext cx="749527" cy="749527"/>
          </a:xfrm>
          <a:prstGeom prst="rect">
            <a:avLst/>
          </a:prstGeom>
        </p:spPr>
      </p:pic>
      <p:cxnSp>
        <p:nvCxnSpPr>
          <p:cNvPr id="1030" name="Elbow Connector 1029"/>
          <p:cNvCxnSpPr>
            <a:endCxn id="1026" idx="3"/>
          </p:cNvCxnSpPr>
          <p:nvPr/>
        </p:nvCxnSpPr>
        <p:spPr>
          <a:xfrm rot="10800000">
            <a:off x="1849920" y="1621992"/>
            <a:ext cx="3382481" cy="216013"/>
          </a:xfrm>
          <a:prstGeom prst="bentConnector3">
            <a:avLst>
              <a:gd name="adj1" fmla="val 75531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Rectangle 510"/>
          <p:cNvSpPr/>
          <p:nvPr/>
        </p:nvSpPr>
        <p:spPr>
          <a:xfrm>
            <a:off x="6426200" y="3498400"/>
            <a:ext cx="1117600" cy="543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" name="Rectangle 511"/>
          <p:cNvSpPr/>
          <p:nvPr/>
        </p:nvSpPr>
        <p:spPr>
          <a:xfrm>
            <a:off x="7061200" y="5247954"/>
            <a:ext cx="1054100" cy="2832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6960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 flipH="1">
            <a:off x="166688" y="290513"/>
            <a:ext cx="1604962" cy="1068387"/>
            <a:chOff x="0" y="0"/>
            <a:chExt cx="4038600" cy="268922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85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5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2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6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8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4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1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3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4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6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7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8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9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0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1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2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3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4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5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6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7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8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9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0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1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2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3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4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5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1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2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3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2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3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4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163"/>
              <a:ext cx="1641475" cy="979105"/>
            </a:xfrm>
            <a:custGeom>
              <a:avLst/>
              <a:gdLst>
                <a:gd name="T0" fmla="*/ 1641475 w 437"/>
                <a:gd name="T1" fmla="*/ 975721 h 260"/>
                <a:gd name="T2" fmla="*/ 818859 w 437"/>
                <a:gd name="T3" fmla="*/ 0 h 260"/>
                <a:gd name="T4" fmla="*/ 0 w 437"/>
                <a:gd name="T5" fmla="*/ 975721 h 260"/>
                <a:gd name="T6" fmla="*/ 0 w 437"/>
                <a:gd name="T7" fmla="*/ 979488 h 260"/>
                <a:gd name="T8" fmla="*/ 1641475 w 437"/>
                <a:gd name="T9" fmla="*/ 979488 h 260"/>
                <a:gd name="T10" fmla="*/ 1641475 w 437"/>
                <a:gd name="T11" fmla="*/ 975721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7318" y="442259"/>
                <a:ext cx="33342" cy="871734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6745" y="86918"/>
                <a:ext cx="133370" cy="135490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37" y="0"/>
                <a:ext cx="148759" cy="148272"/>
              </a:xfrm>
              <a:custGeom>
                <a:avLst/>
                <a:gdLst>
                  <a:gd name="T0" fmla="*/ 121139 w 39"/>
                  <a:gd name="T1" fmla="*/ 121139 h 39"/>
                  <a:gd name="T2" fmla="*/ 26499 w 39"/>
                  <a:gd name="T3" fmla="*/ 121139 h 39"/>
                  <a:gd name="T4" fmla="*/ 26499 w 39"/>
                  <a:gd name="T5" fmla="*/ 26499 h 39"/>
                  <a:gd name="T6" fmla="*/ 121139 w 39"/>
                  <a:gd name="T7" fmla="*/ 22714 h 39"/>
                  <a:gd name="T8" fmla="*/ 121139 w 39"/>
                  <a:gd name="T9" fmla="*/ 1211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271" y="28121"/>
                <a:ext cx="135935" cy="132933"/>
              </a:xfrm>
              <a:custGeom>
                <a:avLst/>
                <a:gdLst>
                  <a:gd name="T0" fmla="*/ 71217 w 36"/>
                  <a:gd name="T1" fmla="*/ 134938 h 36"/>
                  <a:gd name="T2" fmla="*/ 0 w 36"/>
                  <a:gd name="T3" fmla="*/ 71217 h 36"/>
                  <a:gd name="T4" fmla="*/ 67469 w 36"/>
                  <a:gd name="T5" fmla="*/ 3748 h 36"/>
                  <a:gd name="T6" fmla="*/ 134938 w 36"/>
                  <a:gd name="T7" fmla="*/ 67469 h 36"/>
                  <a:gd name="T8" fmla="*/ 71217 w 36"/>
                  <a:gd name="T9" fmla="*/ 134938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086" y="127820"/>
                <a:ext cx="146195" cy="150829"/>
              </a:xfrm>
              <a:custGeom>
                <a:avLst/>
                <a:gdLst>
                  <a:gd name="T0" fmla="*/ 29959 w 39"/>
                  <a:gd name="T1" fmla="*/ 124421 h 40"/>
                  <a:gd name="T2" fmla="*/ 22469 w 39"/>
                  <a:gd name="T3" fmla="*/ 30163 h 40"/>
                  <a:gd name="T4" fmla="*/ 119836 w 39"/>
                  <a:gd name="T5" fmla="*/ 26392 h 40"/>
                  <a:gd name="T6" fmla="*/ 123581 w 39"/>
                  <a:gd name="T7" fmla="*/ 120650 h 40"/>
                  <a:gd name="T8" fmla="*/ 29959 w 39"/>
                  <a:gd name="T9" fmla="*/ 12442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697" y="263311"/>
                <a:ext cx="138499" cy="140602"/>
              </a:xfrm>
              <a:custGeom>
                <a:avLst/>
                <a:gdLst>
                  <a:gd name="T0" fmla="*/ 3776 w 37"/>
                  <a:gd name="T1" fmla="*/ 75514 h 37"/>
                  <a:gd name="T2" fmla="*/ 64186 w 37"/>
                  <a:gd name="T3" fmla="*/ 3776 h 37"/>
                  <a:gd name="T4" fmla="*/ 135924 w 37"/>
                  <a:gd name="T5" fmla="*/ 67962 h 37"/>
                  <a:gd name="T6" fmla="*/ 71738 w 37"/>
                  <a:gd name="T7" fmla="*/ 135924 h 37"/>
                  <a:gd name="T8" fmla="*/ 3776 w 37"/>
                  <a:gd name="T9" fmla="*/ 75514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411" y="337446"/>
                <a:ext cx="148759" cy="150829"/>
              </a:xfrm>
              <a:custGeom>
                <a:avLst/>
                <a:gdLst>
                  <a:gd name="T0" fmla="*/ 22714 w 39"/>
                  <a:gd name="T1" fmla="*/ 30163 h 40"/>
                  <a:gd name="T2" fmla="*/ 117353 w 39"/>
                  <a:gd name="T3" fmla="*/ 22622 h 40"/>
                  <a:gd name="T4" fmla="*/ 124924 w 39"/>
                  <a:gd name="T5" fmla="*/ 116880 h 40"/>
                  <a:gd name="T6" fmla="*/ 30285 w 39"/>
                  <a:gd name="T7" fmla="*/ 124421 h 40"/>
                  <a:gd name="T8" fmla="*/ 22714 w 39"/>
                  <a:gd name="T9" fmla="*/ 3016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5735" y="327220"/>
                <a:ext cx="138499" cy="140603"/>
              </a:xfrm>
              <a:custGeom>
                <a:avLst/>
                <a:gdLst>
                  <a:gd name="T0" fmla="*/ 64186 w 37"/>
                  <a:gd name="T1" fmla="*/ 3776 h 37"/>
                  <a:gd name="T2" fmla="*/ 135924 w 37"/>
                  <a:gd name="T3" fmla="*/ 64186 h 37"/>
                  <a:gd name="T4" fmla="*/ 75514 w 37"/>
                  <a:gd name="T5" fmla="*/ 135924 h 37"/>
                  <a:gd name="T6" fmla="*/ 3776 w 37"/>
                  <a:gd name="T7" fmla="*/ 75514 h 37"/>
                  <a:gd name="T8" fmla="*/ 64186 w 37"/>
                  <a:gd name="T9" fmla="*/ 377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8532" y="219851"/>
                <a:ext cx="148759" cy="148272"/>
              </a:xfrm>
              <a:custGeom>
                <a:avLst/>
                <a:gdLst>
                  <a:gd name="T0" fmla="*/ 115649 w 40"/>
                  <a:gd name="T1" fmla="*/ 26114 h 40"/>
                  <a:gd name="T2" fmla="*/ 123111 w 40"/>
                  <a:gd name="T3" fmla="*/ 119380 h 40"/>
                  <a:gd name="T4" fmla="*/ 29845 w 40"/>
                  <a:gd name="T5" fmla="*/ 126841 h 40"/>
                  <a:gd name="T6" fmla="*/ 22384 w 40"/>
                  <a:gd name="T7" fmla="*/ 33576 h 40"/>
                  <a:gd name="T8" fmla="*/ 115649 w 40"/>
                  <a:gd name="T9" fmla="*/ 26114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52" y="74137"/>
                <a:ext cx="346248" cy="347671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4208" y="132933"/>
                <a:ext cx="228267" cy="23007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504" y="194287"/>
                <a:ext cx="105156" cy="107369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523" y="759254"/>
                <a:ext cx="202619" cy="242858"/>
              </a:xfrm>
              <a:custGeom>
                <a:avLst/>
                <a:gdLst>
                  <a:gd name="T0" fmla="*/ 203200 w 54"/>
                  <a:gd name="T1" fmla="*/ 188516 h 64"/>
                  <a:gd name="T2" fmla="*/ 0 w 54"/>
                  <a:gd name="T3" fmla="*/ 60325 h 64"/>
                  <a:gd name="T4" fmla="*/ 203200 w 54"/>
                  <a:gd name="T5" fmla="*/ 188516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271" y="587974"/>
                <a:ext cx="210314" cy="247972"/>
              </a:xfrm>
              <a:custGeom>
                <a:avLst/>
                <a:gdLst>
                  <a:gd name="T0" fmla="*/ 0 w 56"/>
                  <a:gd name="T1" fmla="*/ 188817 h 66"/>
                  <a:gd name="T2" fmla="*/ 209550 w 56"/>
                  <a:gd name="T3" fmla="*/ 67974 h 66"/>
                  <a:gd name="T4" fmla="*/ 0 w 56"/>
                  <a:gd name="T5" fmla="*/ 188817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386" y="1032789"/>
                <a:ext cx="1349087" cy="797599"/>
              </a:xfrm>
              <a:custGeom>
                <a:avLst/>
                <a:gdLst>
                  <a:gd name="T0" fmla="*/ 1349375 w 359"/>
                  <a:gd name="T1" fmla="*/ 794746 h 212"/>
                  <a:gd name="T2" fmla="*/ 676567 w 359"/>
                  <a:gd name="T3" fmla="*/ 0 h 212"/>
                  <a:gd name="T4" fmla="*/ 0 w 359"/>
                  <a:gd name="T5" fmla="*/ 794746 h 212"/>
                  <a:gd name="T6" fmla="*/ 0 w 359"/>
                  <a:gd name="T7" fmla="*/ 798513 h 212"/>
                  <a:gd name="T8" fmla="*/ 1349375 w 359"/>
                  <a:gd name="T9" fmla="*/ 798513 h 212"/>
                  <a:gd name="T10" fmla="*/ 1349375 w 359"/>
                  <a:gd name="T11" fmla="*/ 794746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007" y="1204069"/>
                <a:ext cx="925894" cy="536846"/>
              </a:xfrm>
              <a:custGeom>
                <a:avLst/>
                <a:gdLst>
                  <a:gd name="T0" fmla="*/ 925513 w 246"/>
                  <a:gd name="T1" fmla="*/ 531220 h 142"/>
                  <a:gd name="T2" fmla="*/ 462757 w 246"/>
                  <a:gd name="T3" fmla="*/ 0 h 142"/>
                  <a:gd name="T4" fmla="*/ 0 w 246"/>
                  <a:gd name="T5" fmla="*/ 531220 h 142"/>
                  <a:gd name="T6" fmla="*/ 0 w 246"/>
                  <a:gd name="T7" fmla="*/ 534988 h 142"/>
                  <a:gd name="T8" fmla="*/ 925513 w 246"/>
                  <a:gd name="T9" fmla="*/ 534988 h 142"/>
                  <a:gd name="T10" fmla="*/ 925513 w 246"/>
                  <a:gd name="T11" fmla="*/ 53122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008" y="776010"/>
              <a:ext cx="12155" cy="307280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765" y="657959"/>
              <a:ext cx="46880" cy="46874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491" y="628447"/>
              <a:ext cx="52089" cy="52081"/>
            </a:xfrm>
            <a:custGeom>
              <a:avLst/>
              <a:gdLst>
                <a:gd name="T0" fmla="*/ 43428 w 23"/>
                <a:gd name="T1" fmla="*/ 41143 h 23"/>
                <a:gd name="T2" fmla="*/ 9143 w 23"/>
                <a:gd name="T3" fmla="*/ 43428 h 23"/>
                <a:gd name="T4" fmla="*/ 9143 w 23"/>
                <a:gd name="T5" fmla="*/ 9143 h 23"/>
                <a:gd name="T6" fmla="*/ 43428 w 23"/>
                <a:gd name="T7" fmla="*/ 9143 h 23"/>
                <a:gd name="T8" fmla="*/ 43428 w 23"/>
                <a:gd name="T9" fmla="*/ 411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5108" y="637126"/>
              <a:ext cx="46880" cy="50346"/>
            </a:xfrm>
            <a:custGeom>
              <a:avLst/>
              <a:gdLst>
                <a:gd name="T0" fmla="*/ 25034 w 21"/>
                <a:gd name="T1" fmla="*/ 47444 h 22"/>
                <a:gd name="T2" fmla="*/ 0 w 21"/>
                <a:gd name="T3" fmla="*/ 24851 h 22"/>
                <a:gd name="T4" fmla="*/ 22758 w 21"/>
                <a:gd name="T5" fmla="*/ 0 h 22"/>
                <a:gd name="T6" fmla="*/ 47792 w 21"/>
                <a:gd name="T7" fmla="*/ 24851 h 22"/>
                <a:gd name="T8" fmla="*/ 25034 w 21"/>
                <a:gd name="T9" fmla="*/ 4744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416" y="673584"/>
              <a:ext cx="52089" cy="52081"/>
            </a:xfrm>
            <a:custGeom>
              <a:avLst/>
              <a:gdLst>
                <a:gd name="T0" fmla="*/ 11428 w 23"/>
                <a:gd name="T1" fmla="*/ 43428 h 23"/>
                <a:gd name="T2" fmla="*/ 9143 w 23"/>
                <a:gd name="T3" fmla="*/ 11428 h 23"/>
                <a:gd name="T4" fmla="*/ 43428 w 23"/>
                <a:gd name="T5" fmla="*/ 9143 h 23"/>
                <a:gd name="T6" fmla="*/ 43428 w 23"/>
                <a:gd name="T7" fmla="*/ 43428 h 23"/>
                <a:gd name="T8" fmla="*/ 11428 w 23"/>
                <a:gd name="T9" fmla="*/ 4342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207" y="720456"/>
              <a:ext cx="48617" cy="50346"/>
            </a:xfrm>
            <a:custGeom>
              <a:avLst/>
              <a:gdLst>
                <a:gd name="T0" fmla="*/ 0 w 21"/>
                <a:gd name="T1" fmla="*/ 27111 h 22"/>
                <a:gd name="T2" fmla="*/ 22758 w 21"/>
                <a:gd name="T3" fmla="*/ 2259 h 22"/>
                <a:gd name="T4" fmla="*/ 47792 w 21"/>
                <a:gd name="T5" fmla="*/ 22592 h 22"/>
                <a:gd name="T6" fmla="*/ 25034 w 21"/>
                <a:gd name="T7" fmla="*/ 47444 h 22"/>
                <a:gd name="T8" fmla="*/ 0 w 21"/>
                <a:gd name="T9" fmla="*/ 271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272" y="748233"/>
              <a:ext cx="53825" cy="52081"/>
            </a:xfrm>
            <a:custGeom>
              <a:avLst/>
              <a:gdLst>
                <a:gd name="T0" fmla="*/ 9081 w 24"/>
                <a:gd name="T1" fmla="*/ 11221 h 23"/>
                <a:gd name="T2" fmla="*/ 43132 w 24"/>
                <a:gd name="T3" fmla="*/ 8977 h 23"/>
                <a:gd name="T4" fmla="*/ 45403 w 24"/>
                <a:gd name="T5" fmla="*/ 40394 h 23"/>
                <a:gd name="T6" fmla="*/ 11351 w 24"/>
                <a:gd name="T7" fmla="*/ 42638 h 23"/>
                <a:gd name="T8" fmla="*/ 9081 w 24"/>
                <a:gd name="T9" fmla="*/ 1122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0864" y="743025"/>
              <a:ext cx="50353" cy="50345"/>
            </a:xfrm>
            <a:custGeom>
              <a:avLst/>
              <a:gdLst>
                <a:gd name="T0" fmla="*/ 22592 w 22"/>
                <a:gd name="T1" fmla="*/ 2259 h 22"/>
                <a:gd name="T2" fmla="*/ 47444 w 22"/>
                <a:gd name="T3" fmla="*/ 22592 h 22"/>
                <a:gd name="T4" fmla="*/ 27111 w 22"/>
                <a:gd name="T5" fmla="*/ 47444 h 22"/>
                <a:gd name="T6" fmla="*/ 0 w 22"/>
                <a:gd name="T7" fmla="*/ 27111 h 22"/>
                <a:gd name="T8" fmla="*/ 22592 w 22"/>
                <a:gd name="T9" fmla="*/ 225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611" y="704833"/>
              <a:ext cx="52089" cy="55553"/>
            </a:xfrm>
            <a:custGeom>
              <a:avLst/>
              <a:gdLst>
                <a:gd name="T0" fmla="*/ 40394 w 23"/>
                <a:gd name="T1" fmla="*/ 9081 h 24"/>
                <a:gd name="T2" fmla="*/ 44883 w 23"/>
                <a:gd name="T3" fmla="*/ 43132 h 24"/>
                <a:gd name="T4" fmla="*/ 11221 w 23"/>
                <a:gd name="T5" fmla="*/ 45403 h 24"/>
                <a:gd name="T6" fmla="*/ 8977 w 23"/>
                <a:gd name="T7" fmla="*/ 11351 h 24"/>
                <a:gd name="T8" fmla="*/ 40394 w 23"/>
                <a:gd name="T9" fmla="*/ 908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7391" y="656223"/>
              <a:ext cx="121542" cy="121523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491" y="675319"/>
              <a:ext cx="81606" cy="815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327" y="697888"/>
              <a:ext cx="36462" cy="36456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9193" y="949614"/>
              <a:ext cx="92025" cy="112843"/>
            </a:xfrm>
            <a:custGeom>
              <a:avLst/>
              <a:gdLst>
                <a:gd name="T0" fmla="*/ 92716 w 41"/>
                <a:gd name="T1" fmla="*/ 87975 h 50"/>
                <a:gd name="T2" fmla="*/ 0 w 41"/>
                <a:gd name="T3" fmla="*/ 29325 h 50"/>
                <a:gd name="T4" fmla="*/ 92716 w 41"/>
                <a:gd name="T5" fmla="*/ 87975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2953" y="871492"/>
              <a:ext cx="95497" cy="114579"/>
            </a:xfrm>
            <a:custGeom>
              <a:avLst/>
              <a:gdLst>
                <a:gd name="T0" fmla="*/ 0 w 42"/>
                <a:gd name="T1" fmla="*/ 88443 h 51"/>
                <a:gd name="T2" fmla="*/ 95583 w 42"/>
                <a:gd name="T3" fmla="*/ 31749 h 51"/>
                <a:gd name="T4" fmla="*/ 0 w 42"/>
                <a:gd name="T5" fmla="*/ 88443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791" y="0"/>
              <a:ext cx="786548" cy="871492"/>
            </a:xfrm>
            <a:custGeom>
              <a:avLst/>
              <a:gdLst>
                <a:gd name="T0" fmla="*/ 316468 w 348"/>
                <a:gd name="T1" fmla="*/ 802734 h 384"/>
                <a:gd name="T2" fmla="*/ 431753 w 348"/>
                <a:gd name="T3" fmla="*/ 839015 h 384"/>
                <a:gd name="T4" fmla="*/ 504088 w 348"/>
                <a:gd name="T5" fmla="*/ 854889 h 384"/>
                <a:gd name="T6" fmla="*/ 599029 w 348"/>
                <a:gd name="T7" fmla="*/ 725635 h 384"/>
                <a:gd name="T8" fmla="*/ 768565 w 348"/>
                <a:gd name="T9" fmla="*/ 580508 h 384"/>
                <a:gd name="T10" fmla="*/ 682667 w 348"/>
                <a:gd name="T11" fmla="*/ 469395 h 384"/>
                <a:gd name="T12" fmla="*/ 716574 w 348"/>
                <a:gd name="T13" fmla="*/ 319733 h 384"/>
                <a:gd name="T14" fmla="*/ 700751 w 348"/>
                <a:gd name="T15" fmla="*/ 163268 h 384"/>
                <a:gd name="T16" fmla="*/ 560600 w 348"/>
                <a:gd name="T17" fmla="*/ 179141 h 384"/>
                <a:gd name="T18" fmla="*/ 483744 w 348"/>
                <a:gd name="T19" fmla="*/ 131521 h 384"/>
                <a:gd name="T20" fmla="*/ 320989 w 348"/>
                <a:gd name="T21" fmla="*/ 18141 h 384"/>
                <a:gd name="T22" fmla="*/ 219267 w 348"/>
                <a:gd name="T23" fmla="*/ 156465 h 384"/>
                <a:gd name="T24" fmla="*/ 153713 w 348"/>
                <a:gd name="T25" fmla="*/ 217691 h 384"/>
                <a:gd name="T26" fmla="*/ 33907 w 348"/>
                <a:gd name="T27" fmla="*/ 249437 h 384"/>
                <a:gd name="T28" fmla="*/ 45210 w 348"/>
                <a:gd name="T29" fmla="*/ 346944 h 384"/>
                <a:gd name="T30" fmla="*/ 119806 w 348"/>
                <a:gd name="T31" fmla="*/ 458057 h 384"/>
                <a:gd name="T32" fmla="*/ 76857 w 348"/>
                <a:gd name="T33" fmla="*/ 582776 h 384"/>
                <a:gd name="T34" fmla="*/ 268998 w 348"/>
                <a:gd name="T35" fmla="*/ 691621 h 384"/>
                <a:gd name="T36" fmla="*/ 316468 w 348"/>
                <a:gd name="T37" fmla="*/ 80273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797"/>
              <a:ext cx="1427245" cy="748233"/>
            </a:xfrm>
            <a:custGeom>
              <a:avLst/>
              <a:gdLst>
                <a:gd name="T0" fmla="*/ 1427056 w 631"/>
                <a:gd name="T1" fmla="*/ 743880 h 330"/>
                <a:gd name="T2" fmla="*/ 714659 w 631"/>
                <a:gd name="T3" fmla="*/ 0 h 330"/>
                <a:gd name="T4" fmla="*/ 0 w 631"/>
                <a:gd name="T5" fmla="*/ 743880 h 330"/>
                <a:gd name="T6" fmla="*/ 0 w 631"/>
                <a:gd name="T7" fmla="*/ 748416 h 330"/>
                <a:gd name="T8" fmla="*/ 1427056 w 631"/>
                <a:gd name="T9" fmla="*/ 748416 h 330"/>
                <a:gd name="T10" fmla="*/ 1427056 w 631"/>
                <a:gd name="T11" fmla="*/ 74388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1542" y="1017320"/>
              <a:ext cx="1173744" cy="616294"/>
            </a:xfrm>
            <a:custGeom>
              <a:avLst/>
              <a:gdLst>
                <a:gd name="T0" fmla="*/ 1173760 w 519"/>
                <a:gd name="T1" fmla="*/ 611978 h 272"/>
                <a:gd name="T2" fmla="*/ 588011 w 519"/>
                <a:gd name="T3" fmla="*/ 0 h 272"/>
                <a:gd name="T4" fmla="*/ 0 w 519"/>
                <a:gd name="T5" fmla="*/ 611978 h 272"/>
                <a:gd name="T6" fmla="*/ 0 w 519"/>
                <a:gd name="T7" fmla="*/ 616511 h 272"/>
                <a:gd name="T8" fmla="*/ 1173760 w 519"/>
                <a:gd name="T9" fmla="*/ 616511 h 272"/>
                <a:gd name="T10" fmla="*/ 1173760 w 519"/>
                <a:gd name="T11" fmla="*/ 611978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501" y="1163147"/>
              <a:ext cx="920243" cy="477411"/>
            </a:xfrm>
            <a:custGeom>
              <a:avLst/>
              <a:gdLst>
                <a:gd name="T0" fmla="*/ 920465 w 407"/>
                <a:gd name="T1" fmla="*/ 473385 h 211"/>
                <a:gd name="T2" fmla="*/ 461363 w 407"/>
                <a:gd name="T3" fmla="*/ 0 h 211"/>
                <a:gd name="T4" fmla="*/ 0 w 407"/>
                <a:gd name="T5" fmla="*/ 473385 h 211"/>
                <a:gd name="T6" fmla="*/ 0 w 407"/>
                <a:gd name="T7" fmla="*/ 477915 h 211"/>
                <a:gd name="T8" fmla="*/ 920465 w 407"/>
                <a:gd name="T9" fmla="*/ 477915 h 211"/>
                <a:gd name="T10" fmla="*/ 920465 w 407"/>
                <a:gd name="T11" fmla="*/ 47338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451" y="1286406"/>
              <a:ext cx="592080" cy="329848"/>
            </a:xfrm>
            <a:custGeom>
              <a:avLst/>
              <a:gdLst>
                <a:gd name="T0" fmla="*/ 592615 w 262"/>
                <a:gd name="T1" fmla="*/ 330718 h 146"/>
                <a:gd name="T2" fmla="*/ 296308 w 262"/>
                <a:gd name="T3" fmla="*/ 0 h 146"/>
                <a:gd name="T4" fmla="*/ 0 w 262"/>
                <a:gd name="T5" fmla="*/ 330718 h 146"/>
                <a:gd name="T6" fmla="*/ 0 w 262"/>
                <a:gd name="T7" fmla="*/ 330718 h 146"/>
                <a:gd name="T8" fmla="*/ 592615 w 262"/>
                <a:gd name="T9" fmla="*/ 330718 h 146"/>
                <a:gd name="T10" fmla="*/ 592615 w 262"/>
                <a:gd name="T11" fmla="*/ 330718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50410" y="1421817"/>
              <a:ext cx="321216" cy="178813"/>
            </a:xfrm>
            <a:custGeom>
              <a:avLst/>
              <a:gdLst>
                <a:gd name="T0" fmla="*/ 321159 w 142"/>
                <a:gd name="T1" fmla="*/ 177421 h 79"/>
                <a:gd name="T2" fmla="*/ 160580 w 142"/>
                <a:gd name="T3" fmla="*/ 0 h 79"/>
                <a:gd name="T4" fmla="*/ 0 w 142"/>
                <a:gd name="T5" fmla="*/ 177421 h 79"/>
                <a:gd name="T6" fmla="*/ 0 w 142"/>
                <a:gd name="T7" fmla="*/ 179696 h 79"/>
                <a:gd name="T8" fmla="*/ 321159 w 142"/>
                <a:gd name="T9" fmla="*/ 179696 h 79"/>
                <a:gd name="T10" fmla="*/ 321159 w 142"/>
                <a:gd name="T11" fmla="*/ 177421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337" y="420122"/>
              <a:ext cx="303853" cy="880172"/>
            </a:xfrm>
            <a:custGeom>
              <a:avLst/>
              <a:gdLst>
                <a:gd name="T0" fmla="*/ 146977 w 134"/>
                <a:gd name="T1" fmla="*/ 881276 h 389"/>
                <a:gd name="T2" fmla="*/ 137932 w 134"/>
                <a:gd name="T3" fmla="*/ 437240 h 389"/>
                <a:gd name="T4" fmla="*/ 45224 w 134"/>
                <a:gd name="T5" fmla="*/ 231080 h 389"/>
                <a:gd name="T6" fmla="*/ 20351 w 134"/>
                <a:gd name="T7" fmla="*/ 15858 h 389"/>
                <a:gd name="T8" fmla="*/ 52007 w 134"/>
                <a:gd name="T9" fmla="*/ 120071 h 389"/>
                <a:gd name="T10" fmla="*/ 92709 w 134"/>
                <a:gd name="T11" fmla="*/ 224284 h 389"/>
                <a:gd name="T12" fmla="*/ 169589 w 134"/>
                <a:gd name="T13" fmla="*/ 251470 h 389"/>
                <a:gd name="T14" fmla="*/ 230641 w 134"/>
                <a:gd name="T15" fmla="*/ 138195 h 389"/>
                <a:gd name="T16" fmla="*/ 300738 w 134"/>
                <a:gd name="T17" fmla="*/ 83823 h 389"/>
                <a:gd name="T18" fmla="*/ 280387 w 134"/>
                <a:gd name="T19" fmla="*/ 120071 h 389"/>
                <a:gd name="T20" fmla="*/ 219335 w 134"/>
                <a:gd name="T21" fmla="*/ 242408 h 389"/>
                <a:gd name="T22" fmla="*/ 196723 w 134"/>
                <a:gd name="T23" fmla="*/ 434974 h 389"/>
                <a:gd name="T24" fmla="*/ 262298 w 134"/>
                <a:gd name="T25" fmla="*/ 85409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775" y="187492"/>
              <a:ext cx="98969" cy="100690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7217" y="22568"/>
              <a:ext cx="95497" cy="102427"/>
            </a:xfrm>
            <a:custGeom>
              <a:avLst/>
              <a:gdLst>
                <a:gd name="T0" fmla="*/ 35921 w 43"/>
                <a:gd name="T1" fmla="*/ 88637 h 45"/>
                <a:gd name="T2" fmla="*/ 38167 w 43"/>
                <a:gd name="T3" fmla="*/ 90910 h 45"/>
                <a:gd name="T4" fmla="*/ 38167 w 43"/>
                <a:gd name="T5" fmla="*/ 18182 h 45"/>
                <a:gd name="T6" fmla="*/ 35921 w 43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495" y="236102"/>
              <a:ext cx="98969" cy="100690"/>
            </a:xfrm>
            <a:custGeom>
              <a:avLst/>
              <a:gdLst>
                <a:gd name="T0" fmla="*/ 38407 w 44"/>
                <a:gd name="T1" fmla="*/ 87809 h 45"/>
                <a:gd name="T2" fmla="*/ 40666 w 44"/>
                <a:gd name="T3" fmla="*/ 87809 h 45"/>
                <a:gd name="T4" fmla="*/ 40666 w 44"/>
                <a:gd name="T5" fmla="*/ 15761 h 45"/>
                <a:gd name="T6" fmla="*/ 38407 w 44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225" y="168395"/>
              <a:ext cx="97233" cy="98955"/>
            </a:xfrm>
            <a:custGeom>
              <a:avLst/>
              <a:gdLst>
                <a:gd name="T0" fmla="*/ 38545 w 43"/>
                <a:gd name="T1" fmla="*/ 88110 h 44"/>
                <a:gd name="T2" fmla="*/ 38545 w 43"/>
                <a:gd name="T3" fmla="*/ 88110 h 44"/>
                <a:gd name="T4" fmla="*/ 38545 w 43"/>
                <a:gd name="T5" fmla="*/ 15815 h 44"/>
                <a:gd name="T6" fmla="*/ 38545 w 43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935" y="251725"/>
              <a:ext cx="98970" cy="102427"/>
            </a:xfrm>
            <a:custGeom>
              <a:avLst/>
              <a:gdLst>
                <a:gd name="T0" fmla="*/ 38407 w 44"/>
                <a:gd name="T1" fmla="*/ 88637 h 45"/>
                <a:gd name="T2" fmla="*/ 40666 w 44"/>
                <a:gd name="T3" fmla="*/ 88637 h 45"/>
                <a:gd name="T4" fmla="*/ 40666 w 44"/>
                <a:gd name="T5" fmla="*/ 15909 h 45"/>
                <a:gd name="T6" fmla="*/ 38407 w 44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68" y="493036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40812 w 43"/>
                <a:gd name="T3" fmla="*/ 87809 h 45"/>
                <a:gd name="T4" fmla="*/ 40812 w 43"/>
                <a:gd name="T5" fmla="*/ 15761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879" y="409706"/>
              <a:ext cx="95496" cy="100690"/>
            </a:xfrm>
            <a:custGeom>
              <a:avLst/>
              <a:gdLst>
                <a:gd name="T0" fmla="*/ 38167 w 43"/>
                <a:gd name="T1" fmla="*/ 88958 h 44"/>
                <a:gd name="T2" fmla="*/ 40412 w 43"/>
                <a:gd name="T3" fmla="*/ 88958 h 44"/>
                <a:gd name="T4" fmla="*/ 40412 w 43"/>
                <a:gd name="T5" fmla="*/ 15967 h 44"/>
                <a:gd name="T6" fmla="*/ 38167 w 43"/>
                <a:gd name="T7" fmla="*/ 88958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071" y="546852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38545 w 43"/>
                <a:gd name="T3" fmla="*/ 90060 h 45"/>
                <a:gd name="T4" fmla="*/ 38545 w 43"/>
                <a:gd name="T5" fmla="*/ 18012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1331" y="694416"/>
              <a:ext cx="98969" cy="98954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6324" y="555533"/>
              <a:ext cx="85080" cy="71177"/>
            </a:xfrm>
            <a:custGeom>
              <a:avLst/>
              <a:gdLst>
                <a:gd name="T0" fmla="*/ 9055 w 38"/>
                <a:gd name="T1" fmla="*/ 52478 h 31"/>
                <a:gd name="T2" fmla="*/ 18111 w 38"/>
                <a:gd name="T3" fmla="*/ 0 h 31"/>
                <a:gd name="T4" fmla="*/ 22638 w 38"/>
                <a:gd name="T5" fmla="*/ 47915 h 31"/>
                <a:gd name="T6" fmla="*/ 65651 w 38"/>
                <a:gd name="T7" fmla="*/ 18253 h 31"/>
                <a:gd name="T8" fmla="*/ 38485 w 38"/>
                <a:gd name="T9" fmla="*/ 50196 h 31"/>
                <a:gd name="T10" fmla="*/ 74706 w 38"/>
                <a:gd name="T11" fmla="*/ 61604 h 31"/>
                <a:gd name="T12" fmla="*/ 27166 w 38"/>
                <a:gd name="T13" fmla="*/ 6388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794" y="657959"/>
              <a:ext cx="71188" cy="48609"/>
            </a:xfrm>
            <a:custGeom>
              <a:avLst/>
              <a:gdLst>
                <a:gd name="T0" fmla="*/ 63886 w 31"/>
                <a:gd name="T1" fmla="*/ 2259 h 22"/>
                <a:gd name="T2" fmla="*/ 0 w 31"/>
                <a:gd name="T3" fmla="*/ 18074 h 22"/>
                <a:gd name="T4" fmla="*/ 27380 w 31"/>
                <a:gd name="T5" fmla="*/ 36148 h 22"/>
                <a:gd name="T6" fmla="*/ 63886 w 31"/>
                <a:gd name="T7" fmla="*/ 47444 h 22"/>
                <a:gd name="T8" fmla="*/ 70731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39992" y="598933"/>
              <a:ext cx="291700" cy="286447"/>
            </a:xfrm>
            <a:custGeom>
              <a:avLst/>
              <a:gdLst>
                <a:gd name="T0" fmla="*/ 292484 w 129"/>
                <a:gd name="T1" fmla="*/ 183497 h 127"/>
                <a:gd name="T2" fmla="*/ 179118 w 129"/>
                <a:gd name="T3" fmla="*/ 278643 h 127"/>
                <a:gd name="T4" fmla="*/ 38544 w 129"/>
                <a:gd name="T5" fmla="*/ 215212 h 127"/>
                <a:gd name="T6" fmla="*/ 86158 w 129"/>
                <a:gd name="T7" fmla="*/ 9062 h 127"/>
                <a:gd name="T8" fmla="*/ 190455 w 129"/>
                <a:gd name="T9" fmla="*/ 56635 h 127"/>
                <a:gd name="T10" fmla="*/ 194989 w 129"/>
                <a:gd name="T11" fmla="*/ 174435 h 127"/>
                <a:gd name="T12" fmla="*/ 244870 w 129"/>
                <a:gd name="T13" fmla="*/ 194824 h 127"/>
                <a:gd name="T14" fmla="*/ 292484 w 129"/>
                <a:gd name="T15" fmla="*/ 183497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345" y="659695"/>
              <a:ext cx="20836" cy="27777"/>
            </a:xfrm>
            <a:custGeom>
              <a:avLst/>
              <a:gdLst>
                <a:gd name="T0" fmla="*/ 15612 w 9"/>
                <a:gd name="T1" fmla="*/ 18479 h 12"/>
                <a:gd name="T2" fmla="*/ 2230 w 9"/>
                <a:gd name="T3" fmla="*/ 13860 h 12"/>
                <a:gd name="T4" fmla="*/ 15612 w 9"/>
                <a:gd name="T5" fmla="*/ 18479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537" y="743025"/>
              <a:ext cx="55562" cy="67705"/>
            </a:xfrm>
            <a:custGeom>
              <a:avLst/>
              <a:gdLst>
                <a:gd name="T0" fmla="*/ 0 w 25"/>
                <a:gd name="T1" fmla="*/ 42981 h 30"/>
                <a:gd name="T2" fmla="*/ 9023 w 25"/>
                <a:gd name="T3" fmla="*/ 6786 h 30"/>
                <a:gd name="T4" fmla="*/ 15790 w 25"/>
                <a:gd name="T5" fmla="*/ 33932 h 30"/>
                <a:gd name="T6" fmla="*/ 45115 w 25"/>
                <a:gd name="T7" fmla="*/ 31670 h 30"/>
                <a:gd name="T8" fmla="*/ 20302 w 25"/>
                <a:gd name="T9" fmla="*/ 47505 h 30"/>
                <a:gd name="T10" fmla="*/ 40604 w 25"/>
                <a:gd name="T11" fmla="*/ 63340 h 30"/>
                <a:gd name="T12" fmla="*/ 6767 w 25"/>
                <a:gd name="T13" fmla="*/ 4750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89315" y="640598"/>
              <a:ext cx="46880" cy="46874"/>
            </a:xfrm>
            <a:custGeom>
              <a:avLst/>
              <a:gdLst>
                <a:gd name="T0" fmla="*/ 24533 w 21"/>
                <a:gd name="T1" fmla="*/ 41292 h 20"/>
                <a:gd name="T2" fmla="*/ 13382 w 21"/>
                <a:gd name="T3" fmla="*/ 13764 h 20"/>
                <a:gd name="T4" fmla="*/ 24533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7355" y="743025"/>
              <a:ext cx="48617" cy="43400"/>
            </a:xfrm>
            <a:custGeom>
              <a:avLst/>
              <a:gdLst>
                <a:gd name="T0" fmla="*/ 27310 w 21"/>
                <a:gd name="T1" fmla="*/ 38485 h 19"/>
                <a:gd name="T2" fmla="*/ 15931 w 21"/>
                <a:gd name="T3" fmla="*/ 11319 h 19"/>
                <a:gd name="T4" fmla="*/ 27310 w 21"/>
                <a:gd name="T5" fmla="*/ 38485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027" y="605878"/>
              <a:ext cx="32989" cy="29513"/>
            </a:xfrm>
            <a:custGeom>
              <a:avLst/>
              <a:gdLst>
                <a:gd name="T0" fmla="*/ 20072 w 15"/>
                <a:gd name="T1" fmla="*/ 27352 h 13"/>
                <a:gd name="T2" fmla="*/ 24533 w 15"/>
                <a:gd name="T3" fmla="*/ 0 h 13"/>
                <a:gd name="T4" fmla="*/ 0 w 15"/>
                <a:gd name="T5" fmla="*/ 13676 h 13"/>
                <a:gd name="T6" fmla="*/ 20072 w 15"/>
                <a:gd name="T7" fmla="*/ 27352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698" y="755177"/>
              <a:ext cx="45144" cy="45137"/>
            </a:xfrm>
            <a:custGeom>
              <a:avLst/>
              <a:gdLst>
                <a:gd name="T0" fmla="*/ 24708 w 20"/>
                <a:gd name="T1" fmla="*/ 38185 h 20"/>
                <a:gd name="T2" fmla="*/ 13477 w 20"/>
                <a:gd name="T3" fmla="*/ 11231 h 20"/>
                <a:gd name="T4" fmla="*/ 24708 w 20"/>
                <a:gd name="T5" fmla="*/ 38185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578" y="829827"/>
              <a:ext cx="46881" cy="45137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603" y="791635"/>
              <a:ext cx="46880" cy="43400"/>
            </a:xfrm>
            <a:custGeom>
              <a:avLst/>
              <a:gdLst>
                <a:gd name="T0" fmla="*/ 25234 w 20"/>
                <a:gd name="T1" fmla="*/ 38485 h 19"/>
                <a:gd name="T2" fmla="*/ 13764 w 20"/>
                <a:gd name="T3" fmla="*/ 11319 h 19"/>
                <a:gd name="T4" fmla="*/ 25234 w 20"/>
                <a:gd name="T5" fmla="*/ 38485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280" y="677056"/>
              <a:ext cx="48617" cy="46873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986" y="777746"/>
              <a:ext cx="27781" cy="22568"/>
            </a:xfrm>
            <a:custGeom>
              <a:avLst/>
              <a:gdLst>
                <a:gd name="T0" fmla="*/ 4620 w 12"/>
                <a:gd name="T1" fmla="*/ 0 h 10"/>
                <a:gd name="T2" fmla="*/ 23099 w 12"/>
                <a:gd name="T3" fmla="*/ 17587 h 10"/>
                <a:gd name="T4" fmla="*/ 27719 w 12"/>
                <a:gd name="T5" fmla="*/ 17587 h 10"/>
                <a:gd name="T6" fmla="*/ 4620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708" y="828091"/>
              <a:ext cx="36463" cy="36457"/>
            </a:xfrm>
            <a:custGeom>
              <a:avLst/>
              <a:gdLst>
                <a:gd name="T0" fmla="*/ 6810 w 16"/>
                <a:gd name="T1" fmla="*/ 11351 h 16"/>
                <a:gd name="T2" fmla="*/ 0 w 16"/>
                <a:gd name="T3" fmla="*/ 20431 h 16"/>
                <a:gd name="T4" fmla="*/ 24971 w 16"/>
                <a:gd name="T5" fmla="*/ 36322 h 16"/>
                <a:gd name="T6" fmla="*/ 6810 w 16"/>
                <a:gd name="T7" fmla="*/ 11351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6742" y="866284"/>
              <a:ext cx="8682" cy="67706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4041" y="868020"/>
              <a:ext cx="6945" cy="69442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808" y="723928"/>
              <a:ext cx="135432" cy="98955"/>
            </a:xfrm>
            <a:custGeom>
              <a:avLst/>
              <a:gdLst>
                <a:gd name="T0" fmla="*/ 24883 w 60"/>
                <a:gd name="T1" fmla="*/ 2259 h 44"/>
                <a:gd name="T2" fmla="*/ 83699 w 60"/>
                <a:gd name="T3" fmla="*/ 81332 h 44"/>
                <a:gd name="T4" fmla="*/ 20359 w 60"/>
                <a:gd name="T5" fmla="*/ 2259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571"/>
              <a:ext cx="2033053" cy="486718"/>
            </a:xfrm>
            <a:custGeom>
              <a:avLst/>
              <a:gdLst>
                <a:gd name="T0" fmla="*/ 0 w 899"/>
                <a:gd name="T1" fmla="*/ 486518 h 215"/>
                <a:gd name="T2" fmla="*/ 1094547 w 899"/>
                <a:gd name="T3" fmla="*/ 6789 h 215"/>
                <a:gd name="T4" fmla="*/ 2033053 w 899"/>
                <a:gd name="T5" fmla="*/ 466152 h 215"/>
                <a:gd name="T6" fmla="*/ 0 w 899"/>
                <a:gd name="T7" fmla="*/ 486518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8526" y="564403"/>
              <a:ext cx="1472813" cy="353545"/>
            </a:xfrm>
            <a:custGeom>
              <a:avLst/>
              <a:gdLst>
                <a:gd name="T0" fmla="*/ 0 w 651"/>
                <a:gd name="T1" fmla="*/ 353657 h 156"/>
                <a:gd name="T2" fmla="*/ 794164 w 651"/>
                <a:gd name="T3" fmla="*/ 6801 h 156"/>
                <a:gd name="T4" fmla="*/ 1472936 w 651"/>
                <a:gd name="T5" fmla="*/ 340055 h 156"/>
                <a:gd name="T6" fmla="*/ 0 w 651"/>
                <a:gd name="T7" fmla="*/ 35365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3723" y="675381"/>
              <a:ext cx="917334" cy="237810"/>
            </a:xfrm>
            <a:custGeom>
              <a:avLst/>
              <a:gdLst>
                <a:gd name="T0" fmla="*/ 0 w 405"/>
                <a:gd name="T1" fmla="*/ 238002 h 105"/>
                <a:gd name="T2" fmla="*/ 493402 w 405"/>
                <a:gd name="T3" fmla="*/ 2267 h 105"/>
                <a:gd name="T4" fmla="*/ 916642 w 405"/>
                <a:gd name="T5" fmla="*/ 226669 h 105"/>
                <a:gd name="T6" fmla="*/ 0 w 405"/>
                <a:gd name="T7" fmla="*/ 238002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7193" y="759407"/>
              <a:ext cx="626897" cy="149028"/>
            </a:xfrm>
            <a:custGeom>
              <a:avLst/>
              <a:gdLst>
                <a:gd name="T0" fmla="*/ 0 w 277"/>
                <a:gd name="T1" fmla="*/ 150066 h 66"/>
                <a:gd name="T2" fmla="*/ 337281 w 277"/>
                <a:gd name="T3" fmla="*/ 0 h 66"/>
                <a:gd name="T4" fmla="*/ 627025 w 277"/>
                <a:gd name="T5" fmla="*/ 143245 h 66"/>
                <a:gd name="T6" fmla="*/ 0 w 277"/>
                <a:gd name="T7" fmla="*/ 150066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8106" y="158540"/>
              <a:ext cx="11110" cy="331349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8275" y="33294"/>
              <a:ext cx="50787" cy="5073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365" y="0"/>
              <a:ext cx="55548" cy="57074"/>
            </a:xfrm>
            <a:custGeom>
              <a:avLst/>
              <a:gdLst>
                <a:gd name="T0" fmla="*/ 47371 w 25"/>
                <a:gd name="T1" fmla="*/ 45115 h 25"/>
                <a:gd name="T2" fmla="*/ 11279 w 25"/>
                <a:gd name="T3" fmla="*/ 45115 h 25"/>
                <a:gd name="T4" fmla="*/ 11279 w 25"/>
                <a:gd name="T5" fmla="*/ 11279 h 25"/>
                <a:gd name="T6" fmla="*/ 47371 w 25"/>
                <a:gd name="T7" fmla="*/ 9023 h 25"/>
                <a:gd name="T8" fmla="*/ 47371 w 25"/>
                <a:gd name="T9" fmla="*/ 451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151" y="11098"/>
              <a:ext cx="52374" cy="52318"/>
            </a:xfrm>
            <a:custGeom>
              <a:avLst/>
              <a:gdLst>
                <a:gd name="T0" fmla="*/ 27428 w 23"/>
                <a:gd name="T1" fmla="*/ 51615 h 23"/>
                <a:gd name="T2" fmla="*/ 0 w 23"/>
                <a:gd name="T3" fmla="*/ 26930 h 23"/>
                <a:gd name="T4" fmla="*/ 25143 w 23"/>
                <a:gd name="T5" fmla="*/ 0 h 23"/>
                <a:gd name="T6" fmla="*/ 52571 w 23"/>
                <a:gd name="T7" fmla="*/ 24685 h 23"/>
                <a:gd name="T8" fmla="*/ 27428 w 23"/>
                <a:gd name="T9" fmla="*/ 5161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719" y="49148"/>
              <a:ext cx="55548" cy="57074"/>
            </a:xfrm>
            <a:custGeom>
              <a:avLst/>
              <a:gdLst>
                <a:gd name="T0" fmla="*/ 11279 w 25"/>
                <a:gd name="T1" fmla="*/ 47371 h 25"/>
                <a:gd name="T2" fmla="*/ 9023 w 25"/>
                <a:gd name="T3" fmla="*/ 11279 h 25"/>
                <a:gd name="T4" fmla="*/ 45115 w 25"/>
                <a:gd name="T5" fmla="*/ 9023 h 25"/>
                <a:gd name="T6" fmla="*/ 47371 w 25"/>
                <a:gd name="T7" fmla="*/ 45115 h 25"/>
                <a:gd name="T8" fmla="*/ 11279 w 25"/>
                <a:gd name="T9" fmla="*/ 4737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784" y="103052"/>
              <a:ext cx="53961" cy="50733"/>
            </a:xfrm>
            <a:custGeom>
              <a:avLst/>
              <a:gdLst>
                <a:gd name="T0" fmla="*/ 2270 w 24"/>
                <a:gd name="T1" fmla="*/ 26930 h 23"/>
                <a:gd name="T2" fmla="*/ 24971 w 24"/>
                <a:gd name="T3" fmla="*/ 0 h 23"/>
                <a:gd name="T4" fmla="*/ 52213 w 24"/>
                <a:gd name="T5" fmla="*/ 24685 h 23"/>
                <a:gd name="T6" fmla="*/ 29512 w 24"/>
                <a:gd name="T7" fmla="*/ 49371 h 23"/>
                <a:gd name="T8" fmla="*/ 2270 w 24"/>
                <a:gd name="T9" fmla="*/ 2693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8106" y="128418"/>
              <a:ext cx="55548" cy="57074"/>
            </a:xfrm>
            <a:custGeom>
              <a:avLst/>
              <a:gdLst>
                <a:gd name="T0" fmla="*/ 9023 w 25"/>
                <a:gd name="T1" fmla="*/ 11279 h 25"/>
                <a:gd name="T2" fmla="*/ 45115 w 25"/>
                <a:gd name="T3" fmla="*/ 9023 h 25"/>
                <a:gd name="T4" fmla="*/ 47371 w 25"/>
                <a:gd name="T5" fmla="*/ 45115 h 25"/>
                <a:gd name="T6" fmla="*/ 11279 w 25"/>
                <a:gd name="T7" fmla="*/ 47371 h 25"/>
                <a:gd name="T8" fmla="*/ 9023 w 25"/>
                <a:gd name="T9" fmla="*/ 1127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20494" y="123661"/>
              <a:ext cx="52374" cy="55490"/>
            </a:xfrm>
            <a:custGeom>
              <a:avLst/>
              <a:gdLst>
                <a:gd name="T0" fmla="*/ 25143 w 23"/>
                <a:gd name="T1" fmla="*/ 2270 h 24"/>
                <a:gd name="T2" fmla="*/ 52571 w 23"/>
                <a:gd name="T3" fmla="*/ 24971 h 24"/>
                <a:gd name="T4" fmla="*/ 27428 w 23"/>
                <a:gd name="T5" fmla="*/ 52213 h 24"/>
                <a:gd name="T6" fmla="*/ 0 w 23"/>
                <a:gd name="T7" fmla="*/ 29512 h 24"/>
                <a:gd name="T8" fmla="*/ 25143 w 23"/>
                <a:gd name="T9" fmla="*/ 227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7166" y="84027"/>
              <a:ext cx="55547" cy="57074"/>
            </a:xfrm>
            <a:custGeom>
              <a:avLst/>
              <a:gdLst>
                <a:gd name="T0" fmla="*/ 45115 w 25"/>
                <a:gd name="T1" fmla="*/ 9023 h 25"/>
                <a:gd name="T2" fmla="*/ 47371 w 25"/>
                <a:gd name="T3" fmla="*/ 45115 h 25"/>
                <a:gd name="T4" fmla="*/ 13535 w 25"/>
                <a:gd name="T5" fmla="*/ 47371 h 25"/>
                <a:gd name="T6" fmla="*/ 9023 w 25"/>
                <a:gd name="T7" fmla="*/ 13535 h 25"/>
                <a:gd name="T8" fmla="*/ 45115 w 25"/>
                <a:gd name="T9" fmla="*/ 90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733" y="30123"/>
              <a:ext cx="131727" cy="13000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7952" y="52319"/>
              <a:ext cx="85702" cy="85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584" y="74514"/>
              <a:ext cx="38090" cy="41220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1295" y="347203"/>
              <a:ext cx="103160" cy="118905"/>
            </a:xfrm>
            <a:custGeom>
              <a:avLst/>
              <a:gdLst>
                <a:gd name="T0" fmla="*/ 102274 w 45"/>
                <a:gd name="T1" fmla="*/ 92427 h 53"/>
                <a:gd name="T2" fmla="*/ 0 w 45"/>
                <a:gd name="T3" fmla="*/ 31560 h 53"/>
                <a:gd name="T4" fmla="*/ 102274 w 45"/>
                <a:gd name="T5" fmla="*/ 92427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042" y="261592"/>
              <a:ext cx="103160" cy="122075"/>
            </a:xfrm>
            <a:custGeom>
              <a:avLst/>
              <a:gdLst>
                <a:gd name="T0" fmla="*/ 0 w 45"/>
                <a:gd name="T1" fmla="*/ 92892 h 54"/>
                <a:gd name="T2" fmla="*/ 102274 w 45"/>
                <a:gd name="T3" fmla="*/ 33985 h 54"/>
                <a:gd name="T4" fmla="*/ 0 w 45"/>
                <a:gd name="T5" fmla="*/ 92892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8971" y="441881"/>
              <a:ext cx="690493" cy="779317"/>
            </a:xfrm>
            <a:custGeom>
              <a:avLst/>
              <a:gdLst>
                <a:gd name="T0" fmla="*/ 686375 w 265"/>
                <a:gd name="T1" fmla="*/ 556759 h 301"/>
                <a:gd name="T2" fmla="*/ 626577 w 265"/>
                <a:gd name="T3" fmla="*/ 290032 h 301"/>
                <a:gd name="T4" fmla="*/ 319788 w 265"/>
                <a:gd name="T5" fmla="*/ 7769 h 301"/>
                <a:gd name="T6" fmla="*/ 49398 w 265"/>
                <a:gd name="T7" fmla="*/ 145016 h 301"/>
                <a:gd name="T8" fmla="*/ 5200 w 265"/>
                <a:gd name="T9" fmla="*/ 336645 h 301"/>
                <a:gd name="T10" fmla="*/ 51998 w 265"/>
                <a:gd name="T11" fmla="*/ 502378 h 301"/>
                <a:gd name="T12" fmla="*/ 135195 w 265"/>
                <a:gd name="T13" fmla="*/ 618908 h 301"/>
                <a:gd name="T14" fmla="*/ 254791 w 265"/>
                <a:gd name="T15" fmla="*/ 779462 h 301"/>
                <a:gd name="T16" fmla="*/ 683775 w 265"/>
                <a:gd name="T17" fmla="*/ 756156 h 301"/>
                <a:gd name="T18" fmla="*/ 686375 w 265"/>
                <a:gd name="T19" fmla="*/ 55675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4615" y="670855"/>
              <a:ext cx="148536" cy="158676"/>
            </a:xfrm>
            <a:custGeom>
              <a:avLst/>
              <a:gdLst>
                <a:gd name="T0" fmla="*/ 86393 w 57"/>
                <a:gd name="T1" fmla="*/ 133974 h 61"/>
                <a:gd name="T2" fmla="*/ 20944 w 57"/>
                <a:gd name="T3" fmla="*/ 72140 h 61"/>
                <a:gd name="T4" fmla="*/ 86393 w 57"/>
                <a:gd name="T5" fmla="*/ 1339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919" y="1237266"/>
              <a:ext cx="415501" cy="46197"/>
            </a:xfrm>
            <a:custGeom>
              <a:avLst/>
              <a:gdLst>
                <a:gd name="T0" fmla="*/ 415925 w 160"/>
                <a:gd name="T1" fmla="*/ 0 h 17"/>
                <a:gd name="T2" fmla="*/ 0 w 160"/>
                <a:gd name="T3" fmla="*/ 13074 h 17"/>
                <a:gd name="T4" fmla="*/ 7799 w 160"/>
                <a:gd name="T5" fmla="*/ 44450 h 17"/>
                <a:gd name="T6" fmla="*/ 410726 w 160"/>
                <a:gd name="T7" fmla="*/ 41835 h 17"/>
                <a:gd name="T8" fmla="*/ 41592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948" y="1279446"/>
              <a:ext cx="403457" cy="42179"/>
            </a:xfrm>
            <a:custGeom>
              <a:avLst/>
              <a:gdLst>
                <a:gd name="T0" fmla="*/ 400624 w 155"/>
                <a:gd name="T1" fmla="*/ 16073 h 16"/>
                <a:gd name="T2" fmla="*/ 400624 w 155"/>
                <a:gd name="T3" fmla="*/ 16073 h 16"/>
                <a:gd name="T4" fmla="*/ 403225 w 155"/>
                <a:gd name="T5" fmla="*/ 0 h 16"/>
                <a:gd name="T6" fmla="*/ 0 w 155"/>
                <a:gd name="T7" fmla="*/ 2679 h 16"/>
                <a:gd name="T8" fmla="*/ 5203 w 155"/>
                <a:gd name="T9" fmla="*/ 42862 h 16"/>
                <a:gd name="T10" fmla="*/ 395421 w 155"/>
                <a:gd name="T11" fmla="*/ 40183 h 16"/>
                <a:gd name="T12" fmla="*/ 400624 w 155"/>
                <a:gd name="T13" fmla="*/ 1607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5971" y="1319617"/>
              <a:ext cx="389406" cy="38162"/>
            </a:xfrm>
            <a:custGeom>
              <a:avLst/>
              <a:gdLst>
                <a:gd name="T0" fmla="*/ 388938 w 150"/>
                <a:gd name="T1" fmla="*/ 0 h 15"/>
                <a:gd name="T2" fmla="*/ 0 w 150"/>
                <a:gd name="T3" fmla="*/ 2540 h 15"/>
                <a:gd name="T4" fmla="*/ 2593 w 150"/>
                <a:gd name="T5" fmla="*/ 38100 h 15"/>
                <a:gd name="T6" fmla="*/ 381159 w 150"/>
                <a:gd name="T7" fmla="*/ 33020 h 15"/>
                <a:gd name="T8" fmla="*/ 388938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1050" y="572437"/>
              <a:ext cx="152551" cy="142606"/>
            </a:xfrm>
            <a:custGeom>
              <a:avLst/>
              <a:gdLst>
                <a:gd name="T0" fmla="*/ 101789 w 59"/>
                <a:gd name="T1" fmla="*/ 135082 h 55"/>
                <a:gd name="T2" fmla="*/ 117448 w 59"/>
                <a:gd name="T3" fmla="*/ 44161 h 55"/>
                <a:gd name="T4" fmla="*/ 54809 w 59"/>
                <a:gd name="T5" fmla="*/ 135082 h 55"/>
                <a:gd name="T6" fmla="*/ 101789 w 59"/>
                <a:gd name="T7" fmla="*/ 135082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977" y="1351754"/>
              <a:ext cx="379370" cy="40171"/>
            </a:xfrm>
            <a:custGeom>
              <a:avLst/>
              <a:gdLst>
                <a:gd name="T0" fmla="*/ 379413 w 146"/>
                <a:gd name="T1" fmla="*/ 0 h 15"/>
                <a:gd name="T2" fmla="*/ 0 w 146"/>
                <a:gd name="T3" fmla="*/ 5292 h 15"/>
                <a:gd name="T4" fmla="*/ 2599 w 146"/>
                <a:gd name="T5" fmla="*/ 39687 h 15"/>
                <a:gd name="T6" fmla="*/ 369018 w 146"/>
                <a:gd name="T7" fmla="*/ 39687 h 15"/>
                <a:gd name="T8" fmla="*/ 379413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1956" y="1428078"/>
              <a:ext cx="98354" cy="36154"/>
            </a:xfrm>
            <a:custGeom>
              <a:avLst/>
              <a:gdLst>
                <a:gd name="T0" fmla="*/ 96838 w 37"/>
                <a:gd name="T1" fmla="*/ 0 h 14"/>
                <a:gd name="T2" fmla="*/ 5234 w 37"/>
                <a:gd name="T3" fmla="*/ 0 h 14"/>
                <a:gd name="T4" fmla="*/ 0 w 37"/>
                <a:gd name="T5" fmla="*/ 33904 h 14"/>
                <a:gd name="T6" fmla="*/ 86369 w 37"/>
                <a:gd name="T7" fmla="*/ 36512 h 14"/>
                <a:gd name="T8" fmla="*/ 96838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5934" y="1462223"/>
              <a:ext cx="92333" cy="34146"/>
            </a:xfrm>
            <a:custGeom>
              <a:avLst/>
              <a:gdLst>
                <a:gd name="T0" fmla="*/ 93663 w 36"/>
                <a:gd name="T1" fmla="*/ 2564 h 13"/>
                <a:gd name="T2" fmla="*/ 7805 w 36"/>
                <a:gd name="T3" fmla="*/ 0 h 13"/>
                <a:gd name="T4" fmla="*/ 7805 w 36"/>
                <a:gd name="T5" fmla="*/ 7693 h 13"/>
                <a:gd name="T6" fmla="*/ 0 w 36"/>
                <a:gd name="T7" fmla="*/ 30773 h 13"/>
                <a:gd name="T8" fmla="*/ 83256 w 36"/>
                <a:gd name="T9" fmla="*/ 33337 h 13"/>
                <a:gd name="T10" fmla="*/ 93663 w 36"/>
                <a:gd name="T11" fmla="*/ 256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919" y="1520472"/>
              <a:ext cx="72261" cy="52222"/>
            </a:xfrm>
            <a:custGeom>
              <a:avLst/>
              <a:gdLst>
                <a:gd name="T0" fmla="*/ 0 w 27"/>
                <a:gd name="T1" fmla="*/ 0 h 20"/>
                <a:gd name="T2" fmla="*/ 10583 w 27"/>
                <a:gd name="T3" fmla="*/ 28813 h 20"/>
                <a:gd name="T4" fmla="*/ 71438 w 27"/>
                <a:gd name="T5" fmla="*/ 5239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919" y="1492352"/>
              <a:ext cx="86312" cy="34145"/>
            </a:xfrm>
            <a:custGeom>
              <a:avLst/>
              <a:gdLst>
                <a:gd name="T0" fmla="*/ 85725 w 33"/>
                <a:gd name="T1" fmla="*/ 2564 h 13"/>
                <a:gd name="T2" fmla="*/ 2598 w 33"/>
                <a:gd name="T3" fmla="*/ 0 h 13"/>
                <a:gd name="T4" fmla="*/ 0 w 33"/>
                <a:gd name="T5" fmla="*/ 28208 h 13"/>
                <a:gd name="T6" fmla="*/ 70139 w 33"/>
                <a:gd name="T7" fmla="*/ 33337 h 13"/>
                <a:gd name="T8" fmla="*/ 85725 w 33"/>
                <a:gd name="T9" fmla="*/ 256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977" y="1385898"/>
              <a:ext cx="369333" cy="48205"/>
            </a:xfrm>
            <a:custGeom>
              <a:avLst/>
              <a:gdLst>
                <a:gd name="T0" fmla="*/ 369888 w 142"/>
                <a:gd name="T1" fmla="*/ 5292 h 18"/>
                <a:gd name="T2" fmla="*/ 2605 w 142"/>
                <a:gd name="T3" fmla="*/ 5292 h 18"/>
                <a:gd name="T4" fmla="*/ 0 w 142"/>
                <a:gd name="T5" fmla="*/ 42333 h 18"/>
                <a:gd name="T6" fmla="*/ 91170 w 142"/>
                <a:gd name="T7" fmla="*/ 42333 h 18"/>
                <a:gd name="T8" fmla="*/ 93774 w 142"/>
                <a:gd name="T9" fmla="*/ 42333 h 18"/>
                <a:gd name="T10" fmla="*/ 158896 w 142"/>
                <a:gd name="T11" fmla="*/ 10583 h 18"/>
                <a:gd name="T12" fmla="*/ 229226 w 142"/>
                <a:gd name="T13" fmla="*/ 42333 h 18"/>
                <a:gd name="T14" fmla="*/ 231831 w 142"/>
                <a:gd name="T15" fmla="*/ 44979 h 18"/>
                <a:gd name="T16" fmla="*/ 356864 w 142"/>
                <a:gd name="T17" fmla="*/ 47625 h 18"/>
                <a:gd name="T18" fmla="*/ 369888 w 142"/>
                <a:gd name="T19" fmla="*/ 529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803" y="1430086"/>
              <a:ext cx="126457" cy="40171"/>
            </a:xfrm>
            <a:custGeom>
              <a:avLst/>
              <a:gdLst>
                <a:gd name="T0" fmla="*/ 119224 w 49"/>
                <a:gd name="T1" fmla="*/ 18521 h 15"/>
                <a:gd name="T2" fmla="*/ 127000 w 49"/>
                <a:gd name="T3" fmla="*/ 2646 h 15"/>
                <a:gd name="T4" fmla="*/ 2592 w 49"/>
                <a:gd name="T5" fmla="*/ 0 h 15"/>
                <a:gd name="T6" fmla="*/ 0 w 49"/>
                <a:gd name="T7" fmla="*/ 37041 h 15"/>
                <a:gd name="T8" fmla="*/ 111449 w 49"/>
                <a:gd name="T9" fmla="*/ 39687 h 15"/>
                <a:gd name="T10" fmla="*/ 119224 w 49"/>
                <a:gd name="T11" fmla="*/ 1852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0782" y="1466240"/>
              <a:ext cx="118427" cy="30129"/>
            </a:xfrm>
            <a:custGeom>
              <a:avLst/>
              <a:gdLst>
                <a:gd name="T0" fmla="*/ 117475 w 45"/>
                <a:gd name="T1" fmla="*/ 2514 h 12"/>
                <a:gd name="T2" fmla="*/ 5221 w 45"/>
                <a:gd name="T3" fmla="*/ 0 h 12"/>
                <a:gd name="T4" fmla="*/ 0 w 45"/>
                <a:gd name="T5" fmla="*/ 30162 h 12"/>
                <a:gd name="T6" fmla="*/ 101812 w 45"/>
                <a:gd name="T7" fmla="*/ 30162 h 12"/>
                <a:gd name="T8" fmla="*/ 117475 w 45"/>
                <a:gd name="T9" fmla="*/ 251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2753" y="1532523"/>
              <a:ext cx="86311" cy="50213"/>
            </a:xfrm>
            <a:custGeom>
              <a:avLst/>
              <a:gdLst>
                <a:gd name="T0" fmla="*/ 2598 w 33"/>
                <a:gd name="T1" fmla="*/ 0 h 19"/>
                <a:gd name="T2" fmla="*/ 41564 w 33"/>
                <a:gd name="T3" fmla="*/ 44032 h 19"/>
                <a:gd name="T4" fmla="*/ 85725 w 33"/>
                <a:gd name="T5" fmla="*/ 5180 h 19"/>
                <a:gd name="T6" fmla="*/ 2598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8" y="1496369"/>
              <a:ext cx="106383" cy="44188"/>
            </a:xfrm>
            <a:custGeom>
              <a:avLst/>
              <a:gdLst>
                <a:gd name="T0" fmla="*/ 106363 w 41"/>
                <a:gd name="T1" fmla="*/ 0 h 16"/>
                <a:gd name="T2" fmla="*/ 5188 w 41"/>
                <a:gd name="T3" fmla="*/ 0 h 16"/>
                <a:gd name="T4" fmla="*/ 0 w 41"/>
                <a:gd name="T5" fmla="*/ 37504 h 16"/>
                <a:gd name="T6" fmla="*/ 83015 w 41"/>
                <a:gd name="T7" fmla="*/ 42862 h 16"/>
                <a:gd name="T8" fmla="*/ 106363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898" y="1197095"/>
              <a:ext cx="427543" cy="54231"/>
            </a:xfrm>
            <a:custGeom>
              <a:avLst/>
              <a:gdLst>
                <a:gd name="T0" fmla="*/ 427038 w 165"/>
                <a:gd name="T1" fmla="*/ 0 h 21"/>
                <a:gd name="T2" fmla="*/ 0 w 165"/>
                <a:gd name="T3" fmla="*/ 23132 h 21"/>
                <a:gd name="T4" fmla="*/ 0 w 165"/>
                <a:gd name="T5" fmla="*/ 25702 h 21"/>
                <a:gd name="T6" fmla="*/ 7764 w 165"/>
                <a:gd name="T7" fmla="*/ 53975 h 21"/>
                <a:gd name="T8" fmla="*/ 421862 w 165"/>
                <a:gd name="T9" fmla="*/ 41124 h 21"/>
                <a:gd name="T10" fmla="*/ 427038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180" y="542308"/>
              <a:ext cx="475718" cy="439873"/>
            </a:xfrm>
            <a:custGeom>
              <a:avLst/>
              <a:gdLst>
                <a:gd name="T0" fmla="*/ 20820 w 183"/>
                <a:gd name="T1" fmla="*/ 290755 h 170"/>
                <a:gd name="T2" fmla="*/ 31230 w 183"/>
                <a:gd name="T3" fmla="*/ 319312 h 170"/>
                <a:gd name="T4" fmla="*/ 132725 w 183"/>
                <a:gd name="T5" fmla="*/ 412769 h 170"/>
                <a:gd name="T6" fmla="*/ 265451 w 183"/>
                <a:gd name="T7" fmla="*/ 433537 h 170"/>
                <a:gd name="T8" fmla="*/ 400779 w 183"/>
                <a:gd name="T9" fmla="*/ 93457 h 170"/>
                <a:gd name="T10" fmla="*/ 242029 w 183"/>
                <a:gd name="T11" fmla="*/ 0 h 170"/>
                <a:gd name="T12" fmla="*/ 52049 w 183"/>
                <a:gd name="T13" fmla="*/ 109033 h 170"/>
                <a:gd name="T14" fmla="*/ 20820 w 183"/>
                <a:gd name="T15" fmla="*/ 290755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89768" y="253077"/>
              <a:ext cx="295064" cy="196838"/>
            </a:xfrm>
            <a:custGeom>
              <a:avLst/>
              <a:gdLst>
                <a:gd name="T0" fmla="*/ 80569 w 113"/>
                <a:gd name="T1" fmla="*/ 193283 h 77"/>
                <a:gd name="T2" fmla="*/ 57178 w 113"/>
                <a:gd name="T3" fmla="*/ 115970 h 77"/>
                <a:gd name="T4" fmla="*/ 12995 w 113"/>
                <a:gd name="T5" fmla="*/ 38657 h 77"/>
                <a:gd name="T6" fmla="*/ 98762 w 113"/>
                <a:gd name="T7" fmla="*/ 28348 h 77"/>
                <a:gd name="T8" fmla="*/ 116955 w 113"/>
                <a:gd name="T9" fmla="*/ 128855 h 77"/>
                <a:gd name="T10" fmla="*/ 210520 w 113"/>
                <a:gd name="T11" fmla="*/ 79890 h 77"/>
                <a:gd name="T12" fmla="*/ 270297 w 113"/>
                <a:gd name="T13" fmla="*/ 144318 h 77"/>
                <a:gd name="T14" fmla="*/ 174134 w 113"/>
                <a:gd name="T15" fmla="*/ 159780 h 77"/>
                <a:gd name="T16" fmla="*/ 103960 w 113"/>
                <a:gd name="T17" fmla="*/ 198437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07" y="674872"/>
              <a:ext cx="24087" cy="2209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354" y="670855"/>
              <a:ext cx="22080" cy="24103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876" y="646753"/>
              <a:ext cx="68246" cy="110471"/>
            </a:xfrm>
            <a:custGeom>
              <a:avLst/>
              <a:gdLst>
                <a:gd name="T0" fmla="*/ 15753 w 26"/>
                <a:gd name="T1" fmla="*/ 26080 h 42"/>
                <a:gd name="T2" fmla="*/ 0 w 26"/>
                <a:gd name="T3" fmla="*/ 88673 h 42"/>
                <a:gd name="T4" fmla="*/ 49885 w 26"/>
                <a:gd name="T5" fmla="*/ 99105 h 42"/>
                <a:gd name="T6" fmla="*/ 55136 w 26"/>
                <a:gd name="T7" fmla="*/ 44336 h 42"/>
                <a:gd name="T8" fmla="*/ 15753 w 26"/>
                <a:gd name="T9" fmla="*/ 26080 h 42"/>
                <a:gd name="T10" fmla="*/ 15753 w 26"/>
                <a:gd name="T11" fmla="*/ 2608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7021" y="0"/>
              <a:ext cx="347254" cy="819488"/>
            </a:xfrm>
            <a:custGeom>
              <a:avLst/>
              <a:gdLst>
                <a:gd name="T0" fmla="*/ 41512 w 134"/>
                <a:gd name="T1" fmla="*/ 775082 h 316"/>
                <a:gd name="T2" fmla="*/ 124536 w 134"/>
                <a:gd name="T3" fmla="*/ 629916 h 316"/>
                <a:gd name="T4" fmla="*/ 163454 w 134"/>
                <a:gd name="T5" fmla="*/ 466604 h 316"/>
                <a:gd name="T6" fmla="*/ 153076 w 134"/>
                <a:gd name="T7" fmla="*/ 274778 h 316"/>
                <a:gd name="T8" fmla="*/ 103780 w 134"/>
                <a:gd name="T9" fmla="*/ 202195 h 316"/>
                <a:gd name="T10" fmla="*/ 33729 w 134"/>
                <a:gd name="T11" fmla="*/ 132205 h 316"/>
                <a:gd name="T12" fmla="*/ 114158 w 134"/>
                <a:gd name="T13" fmla="*/ 139981 h 316"/>
                <a:gd name="T14" fmla="*/ 98591 w 134"/>
                <a:gd name="T15" fmla="*/ 80360 h 316"/>
                <a:gd name="T16" fmla="*/ 103780 w 134"/>
                <a:gd name="T17" fmla="*/ 20738 h 316"/>
                <a:gd name="T18" fmla="*/ 176426 w 134"/>
                <a:gd name="T19" fmla="*/ 98505 h 316"/>
                <a:gd name="T20" fmla="*/ 194588 w 134"/>
                <a:gd name="T21" fmla="*/ 38884 h 316"/>
                <a:gd name="T22" fmla="*/ 230911 w 134"/>
                <a:gd name="T23" fmla="*/ 5184 h 316"/>
                <a:gd name="T24" fmla="*/ 241289 w 134"/>
                <a:gd name="T25" fmla="*/ 111467 h 316"/>
                <a:gd name="T26" fmla="*/ 319124 w 134"/>
                <a:gd name="T27" fmla="*/ 80360 h 316"/>
                <a:gd name="T28" fmla="*/ 272423 w 134"/>
                <a:gd name="T29" fmla="*/ 152943 h 316"/>
                <a:gd name="T30" fmla="*/ 332096 w 134"/>
                <a:gd name="T31" fmla="*/ 158127 h 316"/>
                <a:gd name="T32" fmla="*/ 308746 w 134"/>
                <a:gd name="T33" fmla="*/ 197011 h 316"/>
                <a:gd name="T34" fmla="*/ 246478 w 134"/>
                <a:gd name="T35" fmla="*/ 230710 h 316"/>
                <a:gd name="T36" fmla="*/ 251667 w 134"/>
                <a:gd name="T37" fmla="*/ 326623 h 316"/>
                <a:gd name="T38" fmla="*/ 241289 w 134"/>
                <a:gd name="T39" fmla="*/ 432905 h 316"/>
                <a:gd name="T40" fmla="*/ 225722 w 134"/>
                <a:gd name="T41" fmla="*/ 534003 h 316"/>
                <a:gd name="T42" fmla="*/ 207560 w 134"/>
                <a:gd name="T43" fmla="*/ 593625 h 316"/>
                <a:gd name="T44" fmla="*/ 41512 w 134"/>
                <a:gd name="T45" fmla="*/ 819150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984"/>
              <a:ext cx="405464" cy="733119"/>
            </a:xfrm>
            <a:custGeom>
              <a:avLst/>
              <a:gdLst>
                <a:gd name="T0" fmla="*/ 288040 w 156"/>
                <a:gd name="T1" fmla="*/ 653085 h 283"/>
                <a:gd name="T2" fmla="*/ 72659 w 156"/>
                <a:gd name="T3" fmla="*/ 500180 h 283"/>
                <a:gd name="T4" fmla="*/ 85634 w 156"/>
                <a:gd name="T5" fmla="*/ 326543 h 283"/>
                <a:gd name="T6" fmla="*/ 166077 w 156"/>
                <a:gd name="T7" fmla="*/ 225470 h 283"/>
                <a:gd name="T8" fmla="*/ 246521 w 156"/>
                <a:gd name="T9" fmla="*/ 274710 h 283"/>
                <a:gd name="T10" fmla="*/ 264685 w 156"/>
                <a:gd name="T11" fmla="*/ 215103 h 283"/>
                <a:gd name="T12" fmla="*/ 360699 w 156"/>
                <a:gd name="T13" fmla="*/ 225470 h 283"/>
                <a:gd name="T14" fmla="*/ 311395 w 156"/>
                <a:gd name="T15" fmla="*/ 168455 h 283"/>
                <a:gd name="T16" fmla="*/ 397028 w 156"/>
                <a:gd name="T17" fmla="*/ 121806 h 283"/>
                <a:gd name="T18" fmla="*/ 298420 w 156"/>
                <a:gd name="T19" fmla="*/ 114031 h 283"/>
                <a:gd name="T20" fmla="*/ 324369 w 156"/>
                <a:gd name="T21" fmla="*/ 31099 h 283"/>
                <a:gd name="T22" fmla="*/ 254306 w 156"/>
                <a:gd name="T23" fmla="*/ 82931 h 283"/>
                <a:gd name="T24" fmla="*/ 228356 w 156"/>
                <a:gd name="T25" fmla="*/ 20733 h 283"/>
                <a:gd name="T26" fmla="*/ 184242 w 156"/>
                <a:gd name="T27" fmla="*/ 33691 h 283"/>
                <a:gd name="T28" fmla="*/ 186837 w 156"/>
                <a:gd name="T29" fmla="*/ 98481 h 283"/>
                <a:gd name="T30" fmla="*/ 168672 w 156"/>
                <a:gd name="T31" fmla="*/ 129580 h 283"/>
                <a:gd name="T32" fmla="*/ 90823 w 156"/>
                <a:gd name="T33" fmla="*/ 202145 h 283"/>
                <a:gd name="T34" fmla="*/ 25950 w 156"/>
                <a:gd name="T35" fmla="*/ 305810 h 283"/>
                <a:gd name="T36" fmla="*/ 36329 w 156"/>
                <a:gd name="T37" fmla="*/ 564970 h 283"/>
                <a:gd name="T38" fmla="*/ 181647 w 156"/>
                <a:gd name="T39" fmla="*/ 691959 h 283"/>
                <a:gd name="T40" fmla="*/ 378863 w 156"/>
                <a:gd name="T41" fmla="*/ 728242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992" y="875727"/>
              <a:ext cx="126457" cy="108462"/>
            </a:xfrm>
            <a:custGeom>
              <a:avLst/>
              <a:gdLst>
                <a:gd name="T0" fmla="*/ 101082 w 49"/>
                <a:gd name="T1" fmla="*/ 87388 h 42"/>
                <a:gd name="T2" fmla="*/ 51837 w 49"/>
                <a:gd name="T3" fmla="*/ 5140 h 42"/>
                <a:gd name="T4" fmla="*/ 15551 w 49"/>
                <a:gd name="T5" fmla="*/ 79677 h 42"/>
                <a:gd name="T6" fmla="*/ 59612 w 49"/>
                <a:gd name="T7" fmla="*/ 105380 h 42"/>
                <a:gd name="T8" fmla="*/ 101082 w 49"/>
                <a:gd name="T9" fmla="*/ 8738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1956" y="1018335"/>
              <a:ext cx="144522" cy="142606"/>
            </a:xfrm>
            <a:custGeom>
              <a:avLst/>
              <a:gdLst>
                <a:gd name="T0" fmla="*/ 101311 w 55"/>
                <a:gd name="T1" fmla="*/ 97616 h 55"/>
                <a:gd name="T2" fmla="*/ 5195 w 55"/>
                <a:gd name="T3" fmla="*/ 79634 h 55"/>
                <a:gd name="T4" fmla="*/ 101311 w 55"/>
                <a:gd name="T5" fmla="*/ 97616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832" y="1000257"/>
              <a:ext cx="146530" cy="158676"/>
            </a:xfrm>
            <a:custGeom>
              <a:avLst/>
              <a:gdLst>
                <a:gd name="T0" fmla="*/ 88065 w 57"/>
                <a:gd name="T1" fmla="*/ 135328 h 61"/>
                <a:gd name="T2" fmla="*/ 23311 w 57"/>
                <a:gd name="T3" fmla="*/ 72869 h 61"/>
                <a:gd name="T4" fmla="*/ 88065 w 57"/>
                <a:gd name="T5" fmla="*/ 1353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7435" y="457949"/>
              <a:ext cx="92333" cy="78334"/>
            </a:xfrm>
            <a:custGeom>
              <a:avLst/>
              <a:gdLst>
                <a:gd name="T0" fmla="*/ 0 w 35"/>
                <a:gd name="T1" fmla="*/ 44079 h 30"/>
                <a:gd name="T2" fmla="*/ 65768 w 35"/>
                <a:gd name="T3" fmla="*/ 62230 h 30"/>
                <a:gd name="T4" fmla="*/ 78921 w 35"/>
                <a:gd name="T5" fmla="*/ 0 h 30"/>
                <a:gd name="T6" fmla="*/ 0 w 35"/>
                <a:gd name="T7" fmla="*/ 4407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145" y="917907"/>
              <a:ext cx="108391" cy="110470"/>
            </a:xfrm>
            <a:custGeom>
              <a:avLst/>
              <a:gdLst>
                <a:gd name="T0" fmla="*/ 0 w 42"/>
                <a:gd name="T1" fmla="*/ 31012 h 43"/>
                <a:gd name="T2" fmla="*/ 77107 w 42"/>
                <a:gd name="T3" fmla="*/ 20674 h 43"/>
                <a:gd name="T4" fmla="*/ 56545 w 42"/>
                <a:gd name="T5" fmla="*/ 111125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151" y="453932"/>
              <a:ext cx="106385" cy="72308"/>
            </a:xfrm>
            <a:custGeom>
              <a:avLst/>
              <a:gdLst>
                <a:gd name="T0" fmla="*/ 39291 w 40"/>
                <a:gd name="T1" fmla="*/ 62593 h 28"/>
                <a:gd name="T2" fmla="*/ 104775 w 40"/>
                <a:gd name="T3" fmla="*/ 36513 h 28"/>
                <a:gd name="T4" fmla="*/ 15716 w 40"/>
                <a:gd name="T5" fmla="*/ 0 h 28"/>
                <a:gd name="T6" fmla="*/ 39291 w 40"/>
                <a:gd name="T7" fmla="*/ 62593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5354" y="709018"/>
              <a:ext cx="102370" cy="84359"/>
            </a:xfrm>
            <a:custGeom>
              <a:avLst/>
              <a:gdLst>
                <a:gd name="T0" fmla="*/ 70338 w 39"/>
                <a:gd name="T1" fmla="*/ 62345 h 33"/>
                <a:gd name="T2" fmla="*/ 2605 w 39"/>
                <a:gd name="T3" fmla="*/ 46759 h 33"/>
                <a:gd name="T4" fmla="*/ 70338 w 39"/>
                <a:gd name="T5" fmla="*/ 62345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325" y="694958"/>
              <a:ext cx="102370" cy="84359"/>
            </a:xfrm>
            <a:custGeom>
              <a:avLst/>
              <a:gdLst>
                <a:gd name="T0" fmla="*/ 70338 w 39"/>
                <a:gd name="T1" fmla="*/ 61191 h 33"/>
                <a:gd name="T2" fmla="*/ 2605 w 39"/>
                <a:gd name="T3" fmla="*/ 45893 h 33"/>
                <a:gd name="T4" fmla="*/ 70338 w 39"/>
                <a:gd name="T5" fmla="*/ 61191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1522" y="723077"/>
              <a:ext cx="268971" cy="148633"/>
            </a:xfrm>
            <a:custGeom>
              <a:avLst/>
              <a:gdLst>
                <a:gd name="T0" fmla="*/ 256900 w 104"/>
                <a:gd name="T1" fmla="*/ 2590 h 57"/>
                <a:gd name="T2" fmla="*/ 233546 w 104"/>
                <a:gd name="T3" fmla="*/ 98425 h 57"/>
                <a:gd name="T4" fmla="*/ 155697 w 104"/>
                <a:gd name="T5" fmla="*/ 139867 h 57"/>
                <a:gd name="T6" fmla="*/ 49304 w 104"/>
                <a:gd name="T7" fmla="*/ 113965 h 57"/>
                <a:gd name="T8" fmla="*/ 7785 w 104"/>
                <a:gd name="T9" fmla="*/ 28491 h 57"/>
                <a:gd name="T10" fmla="*/ 0 w 104"/>
                <a:gd name="T11" fmla="*/ 28491 h 57"/>
                <a:gd name="T12" fmla="*/ 44114 w 104"/>
                <a:gd name="T13" fmla="*/ 121736 h 57"/>
                <a:gd name="T14" fmla="*/ 155697 w 104"/>
                <a:gd name="T15" fmla="*/ 147637 h 57"/>
                <a:gd name="T16" fmla="*/ 241331 w 104"/>
                <a:gd name="T17" fmla="*/ 101015 h 57"/>
                <a:gd name="T18" fmla="*/ 262090 w 104"/>
                <a:gd name="T19" fmla="*/ 0 h 57"/>
                <a:gd name="T20" fmla="*/ 256900 w 104"/>
                <a:gd name="T21" fmla="*/ 259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1522" y="526240"/>
              <a:ext cx="301087" cy="114488"/>
            </a:xfrm>
            <a:custGeom>
              <a:avLst/>
              <a:gdLst>
                <a:gd name="T0" fmla="*/ 197616 w 116"/>
                <a:gd name="T1" fmla="*/ 20493 h 44"/>
                <a:gd name="T2" fmla="*/ 36403 w 116"/>
                <a:gd name="T3" fmla="*/ 35863 h 44"/>
                <a:gd name="T4" fmla="*/ 0 w 116"/>
                <a:gd name="T5" fmla="*/ 74287 h 44"/>
                <a:gd name="T6" fmla="*/ 44204 w 116"/>
                <a:gd name="T7" fmla="*/ 89657 h 44"/>
                <a:gd name="T8" fmla="*/ 137811 w 116"/>
                <a:gd name="T9" fmla="*/ 66603 h 44"/>
                <a:gd name="T10" fmla="*/ 171614 w 116"/>
                <a:gd name="T11" fmla="*/ 105027 h 44"/>
                <a:gd name="T12" fmla="*/ 208017 w 116"/>
                <a:gd name="T13" fmla="*/ 89657 h 44"/>
                <a:gd name="T14" fmla="*/ 244420 w 116"/>
                <a:gd name="T15" fmla="*/ 81972 h 44"/>
                <a:gd name="T16" fmla="*/ 291224 w 116"/>
                <a:gd name="T17" fmla="*/ 97342 h 44"/>
                <a:gd name="T18" fmla="*/ 197616 w 116"/>
                <a:gd name="T19" fmla="*/ 2049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99" name="TextBox 498"/>
          <p:cNvSpPr txBox="1">
            <a:spLocks noChangeArrowheads="1"/>
          </p:cNvSpPr>
          <p:nvPr/>
        </p:nvSpPr>
        <p:spPr bwMode="auto">
          <a:xfrm>
            <a:off x="2011363" y="539750"/>
            <a:ext cx="4054297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Bước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3: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Lọc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dữ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liệu</a:t>
            </a:r>
            <a:endParaRPr lang="zh-CN" altLang="en-US" sz="3000" b="1" dirty="0">
              <a:solidFill>
                <a:srgbClr val="92D05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  <p:pic>
        <p:nvPicPr>
          <p:cNvPr id="1027" name="Picture 102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75" y="1560366"/>
            <a:ext cx="8806466" cy="31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 flipH="1">
            <a:off x="166688" y="290513"/>
            <a:ext cx="1604962" cy="1068387"/>
            <a:chOff x="0" y="0"/>
            <a:chExt cx="4038600" cy="2689225"/>
          </a:xfrm>
        </p:grpSpPr>
        <p:grpSp>
          <p:nvGrpSpPr>
            <p:cNvPr id="3" name="Group 16"/>
            <p:cNvGrpSpPr/>
            <p:nvPr/>
          </p:nvGrpSpPr>
          <p:grpSpPr bwMode="auto">
            <a:xfrm>
              <a:off x="279400" y="0"/>
              <a:ext cx="3759200" cy="2689225"/>
              <a:chOff x="0" y="0"/>
              <a:chExt cx="2368" cy="1694"/>
            </a:xfrm>
          </p:grpSpPr>
          <p:sp>
            <p:nvSpPr>
              <p:cNvPr id="85" name="Freeform 5"/>
              <p:cNvSpPr>
                <a:spLocks noChangeArrowheads="1"/>
              </p:cNvSpPr>
              <p:nvPr/>
            </p:nvSpPr>
            <p:spPr bwMode="auto">
              <a:xfrm>
                <a:off x="777" y="662"/>
                <a:ext cx="746" cy="211"/>
              </a:xfrm>
              <a:custGeom>
                <a:avLst/>
                <a:gdLst>
                  <a:gd name="T0" fmla="*/ 1284 w 315"/>
                  <a:gd name="T1" fmla="*/ 73 h 89"/>
                  <a:gd name="T2" fmla="*/ 1627 w 315"/>
                  <a:gd name="T3" fmla="*/ 192 h 89"/>
                  <a:gd name="T4" fmla="*/ 1274 w 315"/>
                  <a:gd name="T5" fmla="*/ 455 h 89"/>
                  <a:gd name="T6" fmla="*/ 718 w 315"/>
                  <a:gd name="T7" fmla="*/ 479 h 89"/>
                  <a:gd name="T8" fmla="*/ 353 w 315"/>
                  <a:gd name="T9" fmla="*/ 427 h 89"/>
                  <a:gd name="T10" fmla="*/ 123 w 315"/>
                  <a:gd name="T11" fmla="*/ 237 h 89"/>
                  <a:gd name="T12" fmla="*/ 455 w 315"/>
                  <a:gd name="T13" fmla="*/ 28 h 89"/>
                  <a:gd name="T14" fmla="*/ 1284 w 315"/>
                  <a:gd name="T15" fmla="*/ 73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5"/>
                  <a:gd name="T25" fmla="*/ 0 h 89"/>
                  <a:gd name="T26" fmla="*/ 315 w 315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5" h="89">
                    <a:moveTo>
                      <a:pt x="229" y="13"/>
                    </a:moveTo>
                    <a:cubicBezTo>
                      <a:pt x="247" y="16"/>
                      <a:pt x="278" y="18"/>
                      <a:pt x="290" y="34"/>
                    </a:cubicBezTo>
                    <a:cubicBezTo>
                      <a:pt x="315" y="67"/>
                      <a:pt x="244" y="78"/>
                      <a:pt x="227" y="81"/>
                    </a:cubicBezTo>
                    <a:cubicBezTo>
                      <a:pt x="197" y="88"/>
                      <a:pt x="158" y="89"/>
                      <a:pt x="128" y="85"/>
                    </a:cubicBezTo>
                    <a:cubicBezTo>
                      <a:pt x="106" y="83"/>
                      <a:pt x="83" y="85"/>
                      <a:pt x="63" y="76"/>
                    </a:cubicBezTo>
                    <a:cubicBezTo>
                      <a:pt x="46" y="69"/>
                      <a:pt x="32" y="57"/>
                      <a:pt x="22" y="42"/>
                    </a:cubicBezTo>
                    <a:cubicBezTo>
                      <a:pt x="0" y="6"/>
                      <a:pt x="62" y="7"/>
                      <a:pt x="81" y="5"/>
                    </a:cubicBezTo>
                    <a:cubicBezTo>
                      <a:pt x="130" y="0"/>
                      <a:pt x="180" y="7"/>
                      <a:pt x="229" y="13"/>
                    </a:cubicBezTo>
                    <a:close/>
                  </a:path>
                </a:pathLst>
              </a:custGeom>
              <a:solidFill>
                <a:srgbClr val="6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6"/>
              <p:cNvSpPr>
                <a:spLocks noChangeArrowheads="1"/>
              </p:cNvSpPr>
              <p:nvPr/>
            </p:nvSpPr>
            <p:spPr bwMode="auto">
              <a:xfrm>
                <a:off x="829" y="665"/>
                <a:ext cx="627" cy="132"/>
              </a:xfrm>
              <a:custGeom>
                <a:avLst/>
                <a:gdLst>
                  <a:gd name="T0" fmla="*/ 111 w 265"/>
                  <a:gd name="T1" fmla="*/ 290 h 56"/>
                  <a:gd name="T2" fmla="*/ 431 w 265"/>
                  <a:gd name="T3" fmla="*/ 144 h 56"/>
                  <a:gd name="T4" fmla="*/ 845 w 265"/>
                  <a:gd name="T5" fmla="*/ 144 h 56"/>
                  <a:gd name="T6" fmla="*/ 1221 w 265"/>
                  <a:gd name="T7" fmla="*/ 229 h 56"/>
                  <a:gd name="T8" fmla="*/ 1377 w 265"/>
                  <a:gd name="T9" fmla="*/ 311 h 56"/>
                  <a:gd name="T10" fmla="*/ 1472 w 265"/>
                  <a:gd name="T11" fmla="*/ 189 h 56"/>
                  <a:gd name="T12" fmla="*/ 1197 w 265"/>
                  <a:gd name="T13" fmla="*/ 45 h 56"/>
                  <a:gd name="T14" fmla="*/ 816 w 265"/>
                  <a:gd name="T15" fmla="*/ 5 h 56"/>
                  <a:gd name="T16" fmla="*/ 426 w 265"/>
                  <a:gd name="T17" fmla="*/ 0 h 56"/>
                  <a:gd name="T18" fmla="*/ 78 w 265"/>
                  <a:gd name="T19" fmla="*/ 66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5"/>
                  <a:gd name="T31" fmla="*/ 0 h 56"/>
                  <a:gd name="T32" fmla="*/ 265 w 265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5" h="56">
                    <a:moveTo>
                      <a:pt x="20" y="52"/>
                    </a:moveTo>
                    <a:cubicBezTo>
                      <a:pt x="0" y="37"/>
                      <a:pt x="70" y="27"/>
                      <a:pt x="77" y="26"/>
                    </a:cubicBezTo>
                    <a:cubicBezTo>
                      <a:pt x="102" y="26"/>
                      <a:pt x="126" y="25"/>
                      <a:pt x="151" y="26"/>
                    </a:cubicBezTo>
                    <a:cubicBezTo>
                      <a:pt x="174" y="28"/>
                      <a:pt x="197" y="30"/>
                      <a:pt x="218" y="41"/>
                    </a:cubicBezTo>
                    <a:cubicBezTo>
                      <a:pt x="230" y="47"/>
                      <a:pt x="234" y="56"/>
                      <a:pt x="246" y="56"/>
                    </a:cubicBezTo>
                    <a:cubicBezTo>
                      <a:pt x="261" y="56"/>
                      <a:pt x="265" y="47"/>
                      <a:pt x="263" y="34"/>
                    </a:cubicBezTo>
                    <a:cubicBezTo>
                      <a:pt x="261" y="11"/>
                      <a:pt x="232" y="12"/>
                      <a:pt x="214" y="8"/>
                    </a:cubicBezTo>
                    <a:cubicBezTo>
                      <a:pt x="192" y="4"/>
                      <a:pt x="170" y="1"/>
                      <a:pt x="146" y="1"/>
                    </a:cubicBezTo>
                    <a:cubicBezTo>
                      <a:pt x="123" y="1"/>
                      <a:pt x="100" y="0"/>
                      <a:pt x="76" y="0"/>
                    </a:cubicBezTo>
                    <a:cubicBezTo>
                      <a:pt x="56" y="0"/>
                      <a:pt x="30" y="0"/>
                      <a:pt x="14" y="12"/>
                    </a:cubicBezTo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7"/>
              <p:cNvSpPr>
                <a:spLocks noChangeArrowheads="1"/>
              </p:cNvSpPr>
              <p:nvPr/>
            </p:nvSpPr>
            <p:spPr bwMode="auto">
              <a:xfrm>
                <a:off x="1160" y="273"/>
                <a:ext cx="372" cy="465"/>
              </a:xfrm>
              <a:custGeom>
                <a:avLst/>
                <a:gdLst>
                  <a:gd name="T0" fmla="*/ 0 w 157"/>
                  <a:gd name="T1" fmla="*/ 1001 h 196"/>
                  <a:gd name="T2" fmla="*/ 57 w 157"/>
                  <a:gd name="T3" fmla="*/ 660 h 196"/>
                  <a:gd name="T4" fmla="*/ 213 w 157"/>
                  <a:gd name="T5" fmla="*/ 270 h 196"/>
                  <a:gd name="T6" fmla="*/ 775 w 157"/>
                  <a:gd name="T7" fmla="*/ 254 h 196"/>
                  <a:gd name="T8" fmla="*/ 701 w 157"/>
                  <a:gd name="T9" fmla="*/ 845 h 196"/>
                  <a:gd name="T10" fmla="*/ 566 w 157"/>
                  <a:gd name="T11" fmla="*/ 1103 h 196"/>
                  <a:gd name="T12" fmla="*/ 0 w 157"/>
                  <a:gd name="T13" fmla="*/ 1001 h 1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7"/>
                  <a:gd name="T22" fmla="*/ 0 h 196"/>
                  <a:gd name="T23" fmla="*/ 157 w 157"/>
                  <a:gd name="T24" fmla="*/ 196 h 1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7" h="196">
                    <a:moveTo>
                      <a:pt x="0" y="178"/>
                    </a:moveTo>
                    <a:cubicBezTo>
                      <a:pt x="2" y="158"/>
                      <a:pt x="5" y="137"/>
                      <a:pt x="10" y="117"/>
                    </a:cubicBezTo>
                    <a:cubicBezTo>
                      <a:pt x="15" y="93"/>
                      <a:pt x="24" y="69"/>
                      <a:pt x="38" y="48"/>
                    </a:cubicBezTo>
                    <a:cubicBezTo>
                      <a:pt x="63" y="12"/>
                      <a:pt x="115" y="0"/>
                      <a:pt x="138" y="45"/>
                    </a:cubicBezTo>
                    <a:cubicBezTo>
                      <a:pt x="157" y="81"/>
                      <a:pt x="142" y="118"/>
                      <a:pt x="125" y="150"/>
                    </a:cubicBezTo>
                    <a:cubicBezTo>
                      <a:pt x="116" y="165"/>
                      <a:pt x="108" y="180"/>
                      <a:pt x="101" y="196"/>
                    </a:cubicBezTo>
                    <a:cubicBezTo>
                      <a:pt x="67" y="196"/>
                      <a:pt x="33" y="188"/>
                      <a:pt x="0" y="178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8"/>
              <p:cNvSpPr>
                <a:spLocks noChangeArrowheads="1"/>
              </p:cNvSpPr>
              <p:nvPr/>
            </p:nvSpPr>
            <p:spPr bwMode="auto">
              <a:xfrm>
                <a:off x="1158" y="695"/>
                <a:ext cx="242" cy="60"/>
              </a:xfrm>
              <a:custGeom>
                <a:avLst/>
                <a:gdLst>
                  <a:gd name="T0" fmla="*/ 0 w 102"/>
                  <a:gd name="T1" fmla="*/ 41 h 25"/>
                  <a:gd name="T2" fmla="*/ 5 w 102"/>
                  <a:gd name="T3" fmla="*/ 34 h 25"/>
                  <a:gd name="T4" fmla="*/ 5 w 102"/>
                  <a:gd name="T5" fmla="*/ 0 h 25"/>
                  <a:gd name="T6" fmla="*/ 574 w 102"/>
                  <a:gd name="T7" fmla="*/ 103 h 25"/>
                  <a:gd name="T8" fmla="*/ 558 w 102"/>
                  <a:gd name="T9" fmla="*/ 144 h 25"/>
                  <a:gd name="T10" fmla="*/ 0 w 102"/>
                  <a:gd name="T11" fmla="*/ 4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5"/>
                  <a:gd name="T20" fmla="*/ 102 w 102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5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34" y="10"/>
                      <a:pt x="68" y="18"/>
                      <a:pt x="102" y="18"/>
                    </a:cubicBezTo>
                    <a:cubicBezTo>
                      <a:pt x="101" y="20"/>
                      <a:pt x="100" y="22"/>
                      <a:pt x="99" y="25"/>
                    </a:cubicBezTo>
                    <a:cubicBezTo>
                      <a:pt x="65" y="25"/>
                      <a:pt x="32" y="17"/>
                      <a:pt x="0" y="7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9"/>
              <p:cNvSpPr>
                <a:spLocks noChangeArrowheads="1"/>
              </p:cNvSpPr>
              <p:nvPr/>
            </p:nvSpPr>
            <p:spPr bwMode="auto">
              <a:xfrm>
                <a:off x="1158" y="712"/>
                <a:ext cx="235" cy="67"/>
              </a:xfrm>
              <a:custGeom>
                <a:avLst/>
                <a:gdLst>
                  <a:gd name="T0" fmla="*/ 0 w 99"/>
                  <a:gd name="T1" fmla="*/ 53 h 28"/>
                  <a:gd name="T2" fmla="*/ 0 w 99"/>
                  <a:gd name="T3" fmla="*/ 0 h 28"/>
                  <a:gd name="T4" fmla="*/ 558 w 99"/>
                  <a:gd name="T5" fmla="*/ 103 h 28"/>
                  <a:gd name="T6" fmla="*/ 541 w 99"/>
                  <a:gd name="T7" fmla="*/ 148 h 28"/>
                  <a:gd name="T8" fmla="*/ 0 w 99"/>
                  <a:gd name="T9" fmla="*/ 5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8"/>
                  <a:gd name="T17" fmla="*/ 99 w 99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8">
                    <a:moveTo>
                      <a:pt x="0" y="9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32" y="10"/>
                      <a:pt x="65" y="18"/>
                      <a:pt x="99" y="18"/>
                    </a:cubicBezTo>
                    <a:cubicBezTo>
                      <a:pt x="98" y="20"/>
                      <a:pt x="97" y="23"/>
                      <a:pt x="96" y="26"/>
                    </a:cubicBezTo>
                    <a:cubicBezTo>
                      <a:pt x="63" y="28"/>
                      <a:pt x="31" y="19"/>
                      <a:pt x="0" y="9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10"/>
              <p:cNvSpPr>
                <a:spLocks noChangeArrowheads="1"/>
              </p:cNvSpPr>
              <p:nvPr/>
            </p:nvSpPr>
            <p:spPr bwMode="auto">
              <a:xfrm>
                <a:off x="1156" y="733"/>
                <a:ext cx="229" cy="62"/>
              </a:xfrm>
              <a:custGeom>
                <a:avLst/>
                <a:gdLst>
                  <a:gd name="T0" fmla="*/ 519 w 97"/>
                  <a:gd name="T1" fmla="*/ 148 h 26"/>
                  <a:gd name="T2" fmla="*/ 0 w 97"/>
                  <a:gd name="T3" fmla="*/ 50 h 26"/>
                  <a:gd name="T4" fmla="*/ 5 w 97"/>
                  <a:gd name="T5" fmla="*/ 0 h 26"/>
                  <a:gd name="T6" fmla="*/ 541 w 97"/>
                  <a:gd name="T7" fmla="*/ 98 h 26"/>
                  <a:gd name="T8" fmla="*/ 536 w 97"/>
                  <a:gd name="T9" fmla="*/ 103 h 26"/>
                  <a:gd name="T10" fmla="*/ 519 w 97"/>
                  <a:gd name="T11" fmla="*/ 148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26"/>
                  <a:gd name="T20" fmla="*/ 97 w 97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26">
                    <a:moveTo>
                      <a:pt x="93" y="26"/>
                    </a:moveTo>
                    <a:cubicBezTo>
                      <a:pt x="61" y="26"/>
                      <a:pt x="30" y="18"/>
                      <a:pt x="0" y="9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32" y="10"/>
                      <a:pt x="64" y="19"/>
                      <a:pt x="97" y="17"/>
                    </a:cubicBezTo>
                    <a:cubicBezTo>
                      <a:pt x="97" y="17"/>
                      <a:pt x="96" y="18"/>
                      <a:pt x="96" y="18"/>
                    </a:cubicBezTo>
                    <a:cubicBezTo>
                      <a:pt x="95" y="21"/>
                      <a:pt x="94" y="23"/>
                      <a:pt x="93" y="2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Freeform 11"/>
              <p:cNvSpPr>
                <a:spLocks noChangeArrowheads="1"/>
              </p:cNvSpPr>
              <p:nvPr/>
            </p:nvSpPr>
            <p:spPr bwMode="auto">
              <a:xfrm>
                <a:off x="1153" y="755"/>
                <a:ext cx="223" cy="64"/>
              </a:xfrm>
              <a:custGeom>
                <a:avLst/>
                <a:gdLst>
                  <a:gd name="T0" fmla="*/ 0 w 94"/>
                  <a:gd name="T1" fmla="*/ 57 h 27"/>
                  <a:gd name="T2" fmla="*/ 5 w 94"/>
                  <a:gd name="T3" fmla="*/ 0 h 27"/>
                  <a:gd name="T4" fmla="*/ 529 w 94"/>
                  <a:gd name="T5" fmla="*/ 95 h 27"/>
                  <a:gd name="T6" fmla="*/ 512 w 94"/>
                  <a:gd name="T7" fmla="*/ 152 h 27"/>
                  <a:gd name="T8" fmla="*/ 0 w 94"/>
                  <a:gd name="T9" fmla="*/ 5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27"/>
                  <a:gd name="T17" fmla="*/ 94 w 94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27">
                    <a:moveTo>
                      <a:pt x="0" y="10"/>
                    </a:moveTo>
                    <a:cubicBezTo>
                      <a:pt x="0" y="7"/>
                      <a:pt x="0" y="3"/>
                      <a:pt x="1" y="0"/>
                    </a:cubicBezTo>
                    <a:cubicBezTo>
                      <a:pt x="31" y="9"/>
                      <a:pt x="62" y="17"/>
                      <a:pt x="94" y="17"/>
                    </a:cubicBezTo>
                    <a:cubicBezTo>
                      <a:pt x="93" y="21"/>
                      <a:pt x="92" y="24"/>
                      <a:pt x="91" y="27"/>
                    </a:cubicBezTo>
                    <a:cubicBezTo>
                      <a:pt x="60" y="25"/>
                      <a:pt x="30" y="19"/>
                      <a:pt x="0" y="1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Freeform 12"/>
              <p:cNvSpPr>
                <a:spLocks noChangeArrowheads="1"/>
              </p:cNvSpPr>
              <p:nvPr/>
            </p:nvSpPr>
            <p:spPr bwMode="auto">
              <a:xfrm>
                <a:off x="1151" y="779"/>
                <a:ext cx="218" cy="61"/>
              </a:xfrm>
              <a:custGeom>
                <a:avLst/>
                <a:gdLst>
                  <a:gd name="T0" fmla="*/ 5 w 92"/>
                  <a:gd name="T1" fmla="*/ 0 h 26"/>
                  <a:gd name="T2" fmla="*/ 517 w 92"/>
                  <a:gd name="T3" fmla="*/ 94 h 26"/>
                  <a:gd name="T4" fmla="*/ 505 w 92"/>
                  <a:gd name="T5" fmla="*/ 143 h 26"/>
                  <a:gd name="T6" fmla="*/ 0 w 92"/>
                  <a:gd name="T7" fmla="*/ 54 h 26"/>
                  <a:gd name="T8" fmla="*/ 5 w 92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26"/>
                  <a:gd name="T17" fmla="*/ 92 w 9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26">
                    <a:moveTo>
                      <a:pt x="1" y="0"/>
                    </a:moveTo>
                    <a:cubicBezTo>
                      <a:pt x="31" y="9"/>
                      <a:pt x="61" y="15"/>
                      <a:pt x="92" y="17"/>
                    </a:cubicBezTo>
                    <a:cubicBezTo>
                      <a:pt x="91" y="20"/>
                      <a:pt x="91" y="23"/>
                      <a:pt x="90" y="26"/>
                    </a:cubicBezTo>
                    <a:cubicBezTo>
                      <a:pt x="60" y="25"/>
                      <a:pt x="30" y="18"/>
                      <a:pt x="0" y="10"/>
                    </a:cubicBezTo>
                    <a:cubicBezTo>
                      <a:pt x="1" y="7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Freeform 13"/>
              <p:cNvSpPr>
                <a:spLocks noChangeArrowheads="1"/>
              </p:cNvSpPr>
              <p:nvPr/>
            </p:nvSpPr>
            <p:spPr bwMode="auto">
              <a:xfrm>
                <a:off x="1310" y="904"/>
                <a:ext cx="40" cy="22"/>
              </a:xfrm>
              <a:custGeom>
                <a:avLst/>
                <a:gdLst>
                  <a:gd name="T0" fmla="*/ 0 w 17"/>
                  <a:gd name="T1" fmla="*/ 0 h 9"/>
                  <a:gd name="T2" fmla="*/ 94 w 17"/>
                  <a:gd name="T3" fmla="*/ 5 h 9"/>
                  <a:gd name="T4" fmla="*/ 89 w 17"/>
                  <a:gd name="T5" fmla="*/ 54 h 9"/>
                  <a:gd name="T6" fmla="*/ 5 w 17"/>
                  <a:gd name="T7" fmla="*/ 49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cubicBezTo>
                      <a:pt x="6" y="0"/>
                      <a:pt x="12" y="1"/>
                      <a:pt x="17" y="1"/>
                    </a:cubicBezTo>
                    <a:cubicBezTo>
                      <a:pt x="17" y="4"/>
                      <a:pt x="17" y="7"/>
                      <a:pt x="16" y="9"/>
                    </a:cubicBezTo>
                    <a:cubicBezTo>
                      <a:pt x="11" y="9"/>
                      <a:pt x="6" y="9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Freeform 14"/>
              <p:cNvSpPr>
                <a:spLocks noChangeArrowheads="1"/>
              </p:cNvSpPr>
              <p:nvPr/>
            </p:nvSpPr>
            <p:spPr bwMode="auto">
              <a:xfrm>
                <a:off x="1314" y="945"/>
                <a:ext cx="31" cy="33"/>
              </a:xfrm>
              <a:custGeom>
                <a:avLst/>
                <a:gdLst>
                  <a:gd name="T0" fmla="*/ 57 w 13"/>
                  <a:gd name="T1" fmla="*/ 57 h 14"/>
                  <a:gd name="T2" fmla="*/ 0 w 13"/>
                  <a:gd name="T3" fmla="*/ 0 h 14"/>
                  <a:gd name="T4" fmla="*/ 74 w 13"/>
                  <a:gd name="T5" fmla="*/ 5 h 14"/>
                  <a:gd name="T6" fmla="*/ 57 w 13"/>
                  <a:gd name="T7" fmla="*/ 5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4"/>
                  <a:gd name="T14" fmla="*/ 13 w 13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4">
                    <a:moveTo>
                      <a:pt x="10" y="10"/>
                    </a:moveTo>
                    <a:cubicBezTo>
                      <a:pt x="4" y="14"/>
                      <a:pt x="2" y="8"/>
                      <a:pt x="0" y="0"/>
                    </a:cubicBezTo>
                    <a:cubicBezTo>
                      <a:pt x="5" y="0"/>
                      <a:pt x="9" y="1"/>
                      <a:pt x="13" y="1"/>
                    </a:cubicBezTo>
                    <a:cubicBezTo>
                      <a:pt x="13" y="5"/>
                      <a:pt x="13" y="9"/>
                      <a:pt x="10" y="1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Freeform 15"/>
              <p:cNvSpPr>
                <a:spLocks noChangeArrowheads="1"/>
              </p:cNvSpPr>
              <p:nvPr/>
            </p:nvSpPr>
            <p:spPr bwMode="auto">
              <a:xfrm>
                <a:off x="1312" y="923"/>
                <a:ext cx="35" cy="24"/>
              </a:xfrm>
              <a:custGeom>
                <a:avLst/>
                <a:gdLst>
                  <a:gd name="T0" fmla="*/ 82 w 15"/>
                  <a:gd name="T1" fmla="*/ 5 h 10"/>
                  <a:gd name="T2" fmla="*/ 82 w 15"/>
                  <a:gd name="T3" fmla="*/ 24 h 10"/>
                  <a:gd name="T4" fmla="*/ 77 w 15"/>
                  <a:gd name="T5" fmla="*/ 58 h 10"/>
                  <a:gd name="T6" fmla="*/ 5 w 15"/>
                  <a:gd name="T7" fmla="*/ 53 h 10"/>
                  <a:gd name="T8" fmla="*/ 0 w 15"/>
                  <a:gd name="T9" fmla="*/ 0 h 10"/>
                  <a:gd name="T10" fmla="*/ 82 w 15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0"/>
                  <a:gd name="T20" fmla="*/ 15 w 1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0">
                    <a:moveTo>
                      <a:pt x="15" y="1"/>
                    </a:moveTo>
                    <a:cubicBezTo>
                      <a:pt x="15" y="2"/>
                      <a:pt x="15" y="3"/>
                      <a:pt x="15" y="4"/>
                    </a:cubicBezTo>
                    <a:cubicBezTo>
                      <a:pt x="15" y="6"/>
                      <a:pt x="15" y="8"/>
                      <a:pt x="14" y="10"/>
                    </a:cubicBezTo>
                    <a:cubicBezTo>
                      <a:pt x="10" y="10"/>
                      <a:pt x="6" y="9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5" y="1"/>
                      <a:pt x="10" y="1"/>
                      <a:pt x="15" y="1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16"/>
              <p:cNvSpPr>
                <a:spLocks noChangeArrowheads="1"/>
              </p:cNvSpPr>
              <p:nvPr/>
            </p:nvSpPr>
            <p:spPr bwMode="auto">
              <a:xfrm>
                <a:off x="1153" y="866"/>
                <a:ext cx="48" cy="33"/>
              </a:xfrm>
              <a:custGeom>
                <a:avLst/>
                <a:gdLst>
                  <a:gd name="T0" fmla="*/ 103 w 20"/>
                  <a:gd name="T1" fmla="*/ 78 h 14"/>
                  <a:gd name="T2" fmla="*/ 0 w 20"/>
                  <a:gd name="T3" fmla="*/ 50 h 14"/>
                  <a:gd name="T4" fmla="*/ 0 w 20"/>
                  <a:gd name="T5" fmla="*/ 0 h 14"/>
                  <a:gd name="T6" fmla="*/ 115 w 20"/>
                  <a:gd name="T7" fmla="*/ 33 h 14"/>
                  <a:gd name="T8" fmla="*/ 103 w 20"/>
                  <a:gd name="T9" fmla="*/ 7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4"/>
                  <a:gd name="T17" fmla="*/ 20 w 2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4">
                    <a:moveTo>
                      <a:pt x="18" y="14"/>
                    </a:moveTo>
                    <a:cubicBezTo>
                      <a:pt x="12" y="12"/>
                      <a:pt x="6" y="11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7" y="2"/>
                      <a:pt x="13" y="4"/>
                      <a:pt x="20" y="6"/>
                    </a:cubicBezTo>
                    <a:cubicBezTo>
                      <a:pt x="19" y="9"/>
                      <a:pt x="19" y="11"/>
                      <a:pt x="18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17"/>
              <p:cNvSpPr>
                <a:spLocks noChangeArrowheads="1"/>
              </p:cNvSpPr>
              <p:nvPr/>
            </p:nvSpPr>
            <p:spPr bwMode="auto">
              <a:xfrm>
                <a:off x="1153" y="888"/>
                <a:ext cx="43" cy="33"/>
              </a:xfrm>
              <a:custGeom>
                <a:avLst/>
                <a:gdLst>
                  <a:gd name="T0" fmla="*/ 103 w 18"/>
                  <a:gd name="T1" fmla="*/ 28 h 14"/>
                  <a:gd name="T2" fmla="*/ 98 w 18"/>
                  <a:gd name="T3" fmla="*/ 57 h 14"/>
                  <a:gd name="T4" fmla="*/ 91 w 18"/>
                  <a:gd name="T5" fmla="*/ 78 h 14"/>
                  <a:gd name="T6" fmla="*/ 0 w 18"/>
                  <a:gd name="T7" fmla="*/ 57 h 14"/>
                  <a:gd name="T8" fmla="*/ 0 w 18"/>
                  <a:gd name="T9" fmla="*/ 0 h 14"/>
                  <a:gd name="T10" fmla="*/ 103 w 18"/>
                  <a:gd name="T11" fmla="*/ 28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18" y="5"/>
                    </a:moveTo>
                    <a:cubicBezTo>
                      <a:pt x="18" y="7"/>
                      <a:pt x="17" y="8"/>
                      <a:pt x="17" y="10"/>
                    </a:cubicBezTo>
                    <a:cubicBezTo>
                      <a:pt x="17" y="11"/>
                      <a:pt x="17" y="13"/>
                      <a:pt x="16" y="14"/>
                    </a:cubicBezTo>
                    <a:cubicBezTo>
                      <a:pt x="11" y="13"/>
                      <a:pt x="6" y="12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6" y="2"/>
                      <a:pt x="12" y="3"/>
                      <a:pt x="18" y="5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18"/>
              <p:cNvSpPr>
                <a:spLocks noChangeArrowheads="1"/>
              </p:cNvSpPr>
              <p:nvPr/>
            </p:nvSpPr>
            <p:spPr bwMode="auto">
              <a:xfrm>
                <a:off x="1153" y="911"/>
                <a:ext cx="38" cy="38"/>
              </a:xfrm>
              <a:custGeom>
                <a:avLst/>
                <a:gdLst>
                  <a:gd name="T0" fmla="*/ 50 w 16"/>
                  <a:gd name="T1" fmla="*/ 90 h 16"/>
                  <a:gd name="T2" fmla="*/ 12 w 16"/>
                  <a:gd name="T3" fmla="*/ 45 h 16"/>
                  <a:gd name="T4" fmla="*/ 0 w 16"/>
                  <a:gd name="T5" fmla="*/ 0 h 16"/>
                  <a:gd name="T6" fmla="*/ 90 w 16"/>
                  <a:gd name="T7" fmla="*/ 24 h 16"/>
                  <a:gd name="T8" fmla="*/ 50 w 16"/>
                  <a:gd name="T9" fmla="*/ 9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9" y="16"/>
                    </a:moveTo>
                    <a:cubicBezTo>
                      <a:pt x="4" y="16"/>
                      <a:pt x="3" y="11"/>
                      <a:pt x="2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6" y="2"/>
                      <a:pt x="11" y="3"/>
                      <a:pt x="16" y="4"/>
                    </a:cubicBezTo>
                    <a:cubicBezTo>
                      <a:pt x="16" y="10"/>
                      <a:pt x="15" y="16"/>
                      <a:pt x="9" y="16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19"/>
              <p:cNvSpPr>
                <a:spLocks noChangeArrowheads="1"/>
              </p:cNvSpPr>
              <p:nvPr/>
            </p:nvSpPr>
            <p:spPr bwMode="auto">
              <a:xfrm>
                <a:off x="1151" y="847"/>
                <a:ext cx="204" cy="60"/>
              </a:xfrm>
              <a:custGeom>
                <a:avLst/>
                <a:gdLst>
                  <a:gd name="T0" fmla="*/ 365 w 86"/>
                  <a:gd name="T1" fmla="*/ 103 h 25"/>
                  <a:gd name="T2" fmla="*/ 282 w 86"/>
                  <a:gd name="T3" fmla="*/ 74 h 25"/>
                  <a:gd name="T4" fmla="*/ 135 w 86"/>
                  <a:gd name="T5" fmla="*/ 53 h 25"/>
                  <a:gd name="T6" fmla="*/ 119 w 86"/>
                  <a:gd name="T7" fmla="*/ 82 h 25"/>
                  <a:gd name="T8" fmla="*/ 5 w 86"/>
                  <a:gd name="T9" fmla="*/ 46 h 25"/>
                  <a:gd name="T10" fmla="*/ 5 w 86"/>
                  <a:gd name="T11" fmla="*/ 34 h 25"/>
                  <a:gd name="T12" fmla="*/ 0 w 86"/>
                  <a:gd name="T13" fmla="*/ 0 h 25"/>
                  <a:gd name="T14" fmla="*/ 484 w 86"/>
                  <a:gd name="T15" fmla="*/ 91 h 25"/>
                  <a:gd name="T16" fmla="*/ 472 w 86"/>
                  <a:gd name="T17" fmla="*/ 144 h 25"/>
                  <a:gd name="T18" fmla="*/ 377 w 86"/>
                  <a:gd name="T19" fmla="*/ 139 h 25"/>
                  <a:gd name="T20" fmla="*/ 365 w 86"/>
                  <a:gd name="T21" fmla="*/ 103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25"/>
                  <a:gd name="T35" fmla="*/ 86 w 86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25">
                    <a:moveTo>
                      <a:pt x="65" y="18"/>
                    </a:moveTo>
                    <a:cubicBezTo>
                      <a:pt x="62" y="14"/>
                      <a:pt x="55" y="14"/>
                      <a:pt x="50" y="13"/>
                    </a:cubicBezTo>
                    <a:cubicBezTo>
                      <a:pt x="42" y="10"/>
                      <a:pt x="33" y="9"/>
                      <a:pt x="24" y="9"/>
                    </a:cubicBezTo>
                    <a:cubicBezTo>
                      <a:pt x="23" y="11"/>
                      <a:pt x="22" y="12"/>
                      <a:pt x="21" y="14"/>
                    </a:cubicBezTo>
                    <a:cubicBezTo>
                      <a:pt x="14" y="12"/>
                      <a:pt x="8" y="10"/>
                      <a:pt x="1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28" y="7"/>
                      <a:pt x="57" y="13"/>
                      <a:pt x="86" y="16"/>
                    </a:cubicBezTo>
                    <a:cubicBezTo>
                      <a:pt x="85" y="19"/>
                      <a:pt x="85" y="22"/>
                      <a:pt x="84" y="25"/>
                    </a:cubicBezTo>
                    <a:cubicBezTo>
                      <a:pt x="79" y="25"/>
                      <a:pt x="73" y="24"/>
                      <a:pt x="67" y="24"/>
                    </a:cubicBezTo>
                    <a:cubicBezTo>
                      <a:pt x="67" y="21"/>
                      <a:pt x="66" y="18"/>
                      <a:pt x="65" y="18"/>
                    </a:cubicBezTo>
                    <a:close/>
                  </a:path>
                </a:pathLst>
              </a:custGeom>
              <a:solidFill>
                <a:srgbClr val="FF81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20"/>
              <p:cNvSpPr>
                <a:spLocks noChangeArrowheads="1"/>
              </p:cNvSpPr>
              <p:nvPr/>
            </p:nvSpPr>
            <p:spPr bwMode="auto">
              <a:xfrm>
                <a:off x="1151" y="826"/>
                <a:ext cx="208" cy="59"/>
              </a:xfrm>
              <a:custGeom>
                <a:avLst/>
                <a:gdLst>
                  <a:gd name="T0" fmla="*/ 0 w 88"/>
                  <a:gd name="T1" fmla="*/ 0 h 25"/>
                  <a:gd name="T2" fmla="*/ 492 w 88"/>
                  <a:gd name="T3" fmla="*/ 83 h 25"/>
                  <a:gd name="T4" fmla="*/ 480 w 88"/>
                  <a:gd name="T5" fmla="*/ 139 h 25"/>
                  <a:gd name="T6" fmla="*/ 0 w 88"/>
                  <a:gd name="T7" fmla="*/ 50 h 25"/>
                  <a:gd name="T8" fmla="*/ 0 w 88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25"/>
                  <a:gd name="T17" fmla="*/ 88 w 8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25">
                    <a:moveTo>
                      <a:pt x="0" y="0"/>
                    </a:moveTo>
                    <a:cubicBezTo>
                      <a:pt x="29" y="8"/>
                      <a:pt x="58" y="14"/>
                      <a:pt x="88" y="15"/>
                    </a:cubicBezTo>
                    <a:cubicBezTo>
                      <a:pt x="87" y="18"/>
                      <a:pt x="87" y="22"/>
                      <a:pt x="86" y="25"/>
                    </a:cubicBezTo>
                    <a:cubicBezTo>
                      <a:pt x="57" y="22"/>
                      <a:pt x="28" y="16"/>
                      <a:pt x="0" y="9"/>
                    </a:cubicBezTo>
                    <a:cubicBezTo>
                      <a:pt x="0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21"/>
              <p:cNvSpPr>
                <a:spLocks noChangeArrowheads="1"/>
              </p:cNvSpPr>
              <p:nvPr/>
            </p:nvSpPr>
            <p:spPr bwMode="auto">
              <a:xfrm>
                <a:off x="1151" y="802"/>
                <a:ext cx="213" cy="60"/>
              </a:xfrm>
              <a:custGeom>
                <a:avLst/>
                <a:gdLst>
                  <a:gd name="T0" fmla="*/ 0 w 90"/>
                  <a:gd name="T1" fmla="*/ 0 h 25"/>
                  <a:gd name="T2" fmla="*/ 504 w 90"/>
                  <a:gd name="T3" fmla="*/ 91 h 25"/>
                  <a:gd name="T4" fmla="*/ 492 w 90"/>
                  <a:gd name="T5" fmla="*/ 144 h 25"/>
                  <a:gd name="T6" fmla="*/ 0 w 90"/>
                  <a:gd name="T7" fmla="*/ 58 h 25"/>
                  <a:gd name="T8" fmla="*/ 0 w 90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25"/>
                  <a:gd name="T17" fmla="*/ 90 w 9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25">
                    <a:moveTo>
                      <a:pt x="0" y="0"/>
                    </a:moveTo>
                    <a:cubicBezTo>
                      <a:pt x="30" y="8"/>
                      <a:pt x="60" y="15"/>
                      <a:pt x="90" y="16"/>
                    </a:cubicBezTo>
                    <a:cubicBezTo>
                      <a:pt x="89" y="19"/>
                      <a:pt x="88" y="22"/>
                      <a:pt x="88" y="25"/>
                    </a:cubicBezTo>
                    <a:cubicBezTo>
                      <a:pt x="58" y="24"/>
                      <a:pt x="29" y="18"/>
                      <a:pt x="0" y="10"/>
                    </a:cubicBezTo>
                    <a:cubicBezTo>
                      <a:pt x="0" y="7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7EC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22"/>
              <p:cNvSpPr>
                <a:spLocks noChangeArrowheads="1"/>
              </p:cNvSpPr>
              <p:nvPr/>
            </p:nvSpPr>
            <p:spPr bwMode="auto">
              <a:xfrm>
                <a:off x="1302" y="363"/>
                <a:ext cx="192" cy="240"/>
              </a:xfrm>
              <a:custGeom>
                <a:avLst/>
                <a:gdLst>
                  <a:gd name="T0" fmla="*/ 140 w 81"/>
                  <a:gd name="T1" fmla="*/ 29 h 101"/>
                  <a:gd name="T2" fmla="*/ 213 w 81"/>
                  <a:gd name="T3" fmla="*/ 0 h 101"/>
                  <a:gd name="T4" fmla="*/ 353 w 81"/>
                  <a:gd name="T5" fmla="*/ 62 h 101"/>
                  <a:gd name="T6" fmla="*/ 434 w 81"/>
                  <a:gd name="T7" fmla="*/ 214 h 101"/>
                  <a:gd name="T8" fmla="*/ 213 w 81"/>
                  <a:gd name="T9" fmla="*/ 558 h 101"/>
                  <a:gd name="T10" fmla="*/ 50 w 81"/>
                  <a:gd name="T11" fmla="*/ 456 h 101"/>
                  <a:gd name="T12" fmla="*/ 5 w 81"/>
                  <a:gd name="T13" fmla="*/ 271 h 101"/>
                  <a:gd name="T14" fmla="*/ 140 w 81"/>
                  <a:gd name="T15" fmla="*/ 29 h 1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101"/>
                  <a:gd name="T26" fmla="*/ 81 w 81"/>
                  <a:gd name="T27" fmla="*/ 101 h 1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101">
                    <a:moveTo>
                      <a:pt x="25" y="5"/>
                    </a:moveTo>
                    <a:cubicBezTo>
                      <a:pt x="28" y="3"/>
                      <a:pt x="33" y="1"/>
                      <a:pt x="38" y="0"/>
                    </a:cubicBezTo>
                    <a:cubicBezTo>
                      <a:pt x="46" y="0"/>
                      <a:pt x="56" y="6"/>
                      <a:pt x="63" y="11"/>
                    </a:cubicBezTo>
                    <a:cubicBezTo>
                      <a:pt x="71" y="16"/>
                      <a:pt x="76" y="28"/>
                      <a:pt x="77" y="38"/>
                    </a:cubicBezTo>
                    <a:cubicBezTo>
                      <a:pt x="81" y="61"/>
                      <a:pt x="67" y="101"/>
                      <a:pt x="38" y="99"/>
                    </a:cubicBezTo>
                    <a:cubicBezTo>
                      <a:pt x="26" y="98"/>
                      <a:pt x="15" y="91"/>
                      <a:pt x="9" y="81"/>
                    </a:cubicBezTo>
                    <a:cubicBezTo>
                      <a:pt x="4" y="72"/>
                      <a:pt x="0" y="58"/>
                      <a:pt x="1" y="48"/>
                    </a:cubicBezTo>
                    <a:cubicBezTo>
                      <a:pt x="3" y="32"/>
                      <a:pt x="11" y="15"/>
                      <a:pt x="2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23"/>
              <p:cNvSpPr>
                <a:spLocks noChangeArrowheads="1"/>
              </p:cNvSpPr>
              <p:nvPr/>
            </p:nvSpPr>
            <p:spPr bwMode="auto">
              <a:xfrm>
                <a:off x="1452" y="454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24"/>
              <p:cNvSpPr>
                <a:spLocks noChangeArrowheads="1"/>
              </p:cNvSpPr>
              <p:nvPr/>
            </p:nvSpPr>
            <p:spPr bwMode="auto">
              <a:xfrm>
                <a:off x="1329" y="430"/>
                <a:ext cx="21" cy="19"/>
              </a:xfrm>
              <a:custGeom>
                <a:avLst/>
                <a:gdLst>
                  <a:gd name="T0" fmla="*/ 12 w 9"/>
                  <a:gd name="T1" fmla="*/ 29 h 8"/>
                  <a:gd name="T2" fmla="*/ 44 w 9"/>
                  <a:gd name="T3" fmla="*/ 29 h 8"/>
                  <a:gd name="T4" fmla="*/ 12 w 9"/>
                  <a:gd name="T5" fmla="*/ 29 h 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8"/>
                  <a:gd name="T11" fmla="*/ 9 w 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8">
                    <a:moveTo>
                      <a:pt x="2" y="5"/>
                    </a:moveTo>
                    <a:cubicBezTo>
                      <a:pt x="0" y="0"/>
                      <a:pt x="9" y="0"/>
                      <a:pt x="8" y="5"/>
                    </a:cubicBezTo>
                    <a:cubicBezTo>
                      <a:pt x="7" y="8"/>
                      <a:pt x="3" y="8"/>
                      <a:pt x="2" y="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25"/>
              <p:cNvSpPr>
                <a:spLocks noChangeArrowheads="1"/>
              </p:cNvSpPr>
              <p:nvPr/>
            </p:nvSpPr>
            <p:spPr bwMode="auto">
              <a:xfrm>
                <a:off x="1388" y="420"/>
                <a:ext cx="38" cy="93"/>
              </a:xfrm>
              <a:custGeom>
                <a:avLst/>
                <a:gdLst>
                  <a:gd name="T0" fmla="*/ 24 w 16"/>
                  <a:gd name="T1" fmla="*/ 114 h 39"/>
                  <a:gd name="T2" fmla="*/ 57 w 16"/>
                  <a:gd name="T3" fmla="*/ 5 h 39"/>
                  <a:gd name="T4" fmla="*/ 86 w 16"/>
                  <a:gd name="T5" fmla="*/ 181 h 39"/>
                  <a:gd name="T6" fmla="*/ 62 w 16"/>
                  <a:gd name="T7" fmla="*/ 222 h 39"/>
                  <a:gd name="T8" fmla="*/ 12 w 16"/>
                  <a:gd name="T9" fmla="*/ 205 h 39"/>
                  <a:gd name="T10" fmla="*/ 24 w 16"/>
                  <a:gd name="T11" fmla="*/ 114 h 39"/>
                  <a:gd name="T12" fmla="*/ 24 w 16"/>
                  <a:gd name="T13" fmla="*/ 114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39"/>
                  <a:gd name="T23" fmla="*/ 16 w 1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39">
                    <a:moveTo>
                      <a:pt x="4" y="20"/>
                    </a:moveTo>
                    <a:cubicBezTo>
                      <a:pt x="5" y="16"/>
                      <a:pt x="4" y="2"/>
                      <a:pt x="10" y="1"/>
                    </a:cubicBezTo>
                    <a:cubicBezTo>
                      <a:pt x="16" y="0"/>
                      <a:pt x="15" y="29"/>
                      <a:pt x="15" y="32"/>
                    </a:cubicBezTo>
                    <a:cubicBezTo>
                      <a:pt x="15" y="36"/>
                      <a:pt x="15" y="38"/>
                      <a:pt x="11" y="39"/>
                    </a:cubicBezTo>
                    <a:cubicBezTo>
                      <a:pt x="8" y="39"/>
                      <a:pt x="3" y="38"/>
                      <a:pt x="2" y="36"/>
                    </a:cubicBezTo>
                    <a:cubicBezTo>
                      <a:pt x="0" y="32"/>
                      <a:pt x="3" y="24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lose/>
                  </a:path>
                </a:pathLst>
              </a:custGeom>
              <a:solidFill>
                <a:srgbClr val="4E9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26"/>
              <p:cNvSpPr>
                <a:spLocks noChangeArrowheads="1"/>
              </p:cNvSpPr>
              <p:nvPr/>
            </p:nvSpPr>
            <p:spPr bwMode="auto">
              <a:xfrm>
                <a:off x="1317" y="465"/>
                <a:ext cx="45" cy="31"/>
              </a:xfrm>
              <a:custGeom>
                <a:avLst/>
                <a:gdLst>
                  <a:gd name="T0" fmla="*/ 33 w 19"/>
                  <a:gd name="T1" fmla="*/ 5 h 13"/>
                  <a:gd name="T2" fmla="*/ 17 w 19"/>
                  <a:gd name="T3" fmla="*/ 50 h 13"/>
                  <a:gd name="T4" fmla="*/ 73 w 19"/>
                  <a:gd name="T5" fmla="*/ 69 h 13"/>
                  <a:gd name="T6" fmla="*/ 95 w 19"/>
                  <a:gd name="T7" fmla="*/ 29 h 13"/>
                  <a:gd name="T8" fmla="*/ 33 w 19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3"/>
                  <a:gd name="T17" fmla="*/ 19 w 1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3">
                    <a:moveTo>
                      <a:pt x="6" y="1"/>
                    </a:moveTo>
                    <a:cubicBezTo>
                      <a:pt x="2" y="2"/>
                      <a:pt x="0" y="6"/>
                      <a:pt x="3" y="9"/>
                    </a:cubicBezTo>
                    <a:cubicBezTo>
                      <a:pt x="5" y="11"/>
                      <a:pt x="10" y="13"/>
                      <a:pt x="13" y="12"/>
                    </a:cubicBezTo>
                    <a:cubicBezTo>
                      <a:pt x="16" y="12"/>
                      <a:pt x="19" y="9"/>
                      <a:pt x="17" y="5"/>
                    </a:cubicBezTo>
                    <a:cubicBezTo>
                      <a:pt x="16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27"/>
              <p:cNvSpPr>
                <a:spLocks noChangeArrowheads="1"/>
              </p:cNvSpPr>
              <p:nvPr/>
            </p:nvSpPr>
            <p:spPr bwMode="auto">
              <a:xfrm>
                <a:off x="1440" y="487"/>
                <a:ext cx="45" cy="28"/>
              </a:xfrm>
              <a:custGeom>
                <a:avLst/>
                <a:gdLst>
                  <a:gd name="T0" fmla="*/ 28 w 19"/>
                  <a:gd name="T1" fmla="*/ 5 h 12"/>
                  <a:gd name="T2" fmla="*/ 12 w 19"/>
                  <a:gd name="T3" fmla="*/ 44 h 12"/>
                  <a:gd name="T4" fmla="*/ 66 w 19"/>
                  <a:gd name="T5" fmla="*/ 61 h 12"/>
                  <a:gd name="T6" fmla="*/ 95 w 19"/>
                  <a:gd name="T7" fmla="*/ 28 h 12"/>
                  <a:gd name="T8" fmla="*/ 28 w 19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5" y="1"/>
                    </a:moveTo>
                    <a:cubicBezTo>
                      <a:pt x="2" y="2"/>
                      <a:pt x="0" y="5"/>
                      <a:pt x="2" y="8"/>
                    </a:cubicBezTo>
                    <a:cubicBezTo>
                      <a:pt x="4" y="10"/>
                      <a:pt x="9" y="12"/>
                      <a:pt x="12" y="11"/>
                    </a:cubicBezTo>
                    <a:cubicBezTo>
                      <a:pt x="15" y="11"/>
                      <a:pt x="19" y="8"/>
                      <a:pt x="17" y="5"/>
                    </a:cubicBezTo>
                    <a:cubicBezTo>
                      <a:pt x="15" y="1"/>
                      <a:pt x="9" y="0"/>
                      <a:pt x="5" y="1"/>
                    </a:cubicBezTo>
                    <a:close/>
                  </a:path>
                </a:pathLst>
              </a:custGeom>
              <a:solidFill>
                <a:srgbClr val="F0B1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28"/>
              <p:cNvSpPr>
                <a:spLocks noChangeArrowheads="1"/>
              </p:cNvSpPr>
              <p:nvPr/>
            </p:nvSpPr>
            <p:spPr bwMode="auto">
              <a:xfrm>
                <a:off x="1326" y="475"/>
                <a:ext cx="135" cy="76"/>
              </a:xfrm>
              <a:custGeom>
                <a:avLst/>
                <a:gdLst>
                  <a:gd name="T0" fmla="*/ 33 w 57"/>
                  <a:gd name="T1" fmla="*/ 5 h 32"/>
                  <a:gd name="T2" fmla="*/ 62 w 57"/>
                  <a:gd name="T3" fmla="*/ 135 h 32"/>
                  <a:gd name="T4" fmla="*/ 173 w 57"/>
                  <a:gd name="T5" fmla="*/ 181 h 32"/>
                  <a:gd name="T6" fmla="*/ 291 w 57"/>
                  <a:gd name="T7" fmla="*/ 114 h 32"/>
                  <a:gd name="T8" fmla="*/ 315 w 57"/>
                  <a:gd name="T9" fmla="*/ 50 h 32"/>
                  <a:gd name="T10" fmla="*/ 308 w 57"/>
                  <a:gd name="T11" fmla="*/ 45 h 32"/>
                  <a:gd name="T12" fmla="*/ 303 w 57"/>
                  <a:gd name="T13" fmla="*/ 50 h 32"/>
                  <a:gd name="T14" fmla="*/ 287 w 57"/>
                  <a:gd name="T15" fmla="*/ 107 h 32"/>
                  <a:gd name="T16" fmla="*/ 173 w 57"/>
                  <a:gd name="T17" fmla="*/ 164 h 32"/>
                  <a:gd name="T18" fmla="*/ 66 w 57"/>
                  <a:gd name="T19" fmla="*/ 124 h 32"/>
                  <a:gd name="T20" fmla="*/ 40 w 57"/>
                  <a:gd name="T21" fmla="*/ 12 h 32"/>
                  <a:gd name="T22" fmla="*/ 40 w 57"/>
                  <a:gd name="T23" fmla="*/ 0 h 32"/>
                  <a:gd name="T24" fmla="*/ 33 w 57"/>
                  <a:gd name="T25" fmla="*/ 5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32"/>
                  <a:gd name="T41" fmla="*/ 57 w 57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32">
                    <a:moveTo>
                      <a:pt x="6" y="1"/>
                    </a:moveTo>
                    <a:cubicBezTo>
                      <a:pt x="0" y="8"/>
                      <a:pt x="5" y="18"/>
                      <a:pt x="11" y="24"/>
                    </a:cubicBezTo>
                    <a:cubicBezTo>
                      <a:pt x="16" y="30"/>
                      <a:pt x="25" y="31"/>
                      <a:pt x="31" y="32"/>
                    </a:cubicBezTo>
                    <a:cubicBezTo>
                      <a:pt x="40" y="32"/>
                      <a:pt x="47" y="29"/>
                      <a:pt x="52" y="20"/>
                    </a:cubicBezTo>
                    <a:cubicBezTo>
                      <a:pt x="54" y="18"/>
                      <a:pt x="57" y="12"/>
                      <a:pt x="56" y="9"/>
                    </a:cubicBezTo>
                    <a:cubicBezTo>
                      <a:pt x="56" y="8"/>
                      <a:pt x="56" y="8"/>
                      <a:pt x="55" y="8"/>
                    </a:cubicBezTo>
                    <a:cubicBezTo>
                      <a:pt x="55" y="8"/>
                      <a:pt x="54" y="8"/>
                      <a:pt x="54" y="9"/>
                    </a:cubicBezTo>
                    <a:cubicBezTo>
                      <a:pt x="54" y="12"/>
                      <a:pt x="52" y="17"/>
                      <a:pt x="51" y="19"/>
                    </a:cubicBezTo>
                    <a:cubicBezTo>
                      <a:pt x="45" y="27"/>
                      <a:pt x="40" y="30"/>
                      <a:pt x="31" y="29"/>
                    </a:cubicBezTo>
                    <a:cubicBezTo>
                      <a:pt x="25" y="29"/>
                      <a:pt x="17" y="28"/>
                      <a:pt x="12" y="22"/>
                    </a:cubicBezTo>
                    <a:cubicBezTo>
                      <a:pt x="8" y="18"/>
                      <a:pt x="2" y="9"/>
                      <a:pt x="7" y="2"/>
                    </a:cubicBezTo>
                    <a:cubicBezTo>
                      <a:pt x="8" y="1"/>
                      <a:pt x="7" y="1"/>
                      <a:pt x="7" y="0"/>
                    </a:cubicBezTo>
                    <a:cubicBezTo>
                      <a:pt x="6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Freeform 29"/>
              <p:cNvSpPr>
                <a:spLocks noChangeArrowheads="1"/>
              </p:cNvSpPr>
              <p:nvPr/>
            </p:nvSpPr>
            <p:spPr bwMode="auto">
              <a:xfrm>
                <a:off x="426" y="178"/>
                <a:ext cx="445" cy="406"/>
              </a:xfrm>
              <a:custGeom>
                <a:avLst/>
                <a:gdLst>
                  <a:gd name="T0" fmla="*/ 980 w 188"/>
                  <a:gd name="T1" fmla="*/ 869 h 171"/>
                  <a:gd name="T2" fmla="*/ 521 w 188"/>
                  <a:gd name="T3" fmla="*/ 717 h 171"/>
                  <a:gd name="T4" fmla="*/ 331 w 188"/>
                  <a:gd name="T5" fmla="*/ 304 h 171"/>
                  <a:gd name="T6" fmla="*/ 369 w 188"/>
                  <a:gd name="T7" fmla="*/ 247 h 171"/>
                  <a:gd name="T8" fmla="*/ 414 w 188"/>
                  <a:gd name="T9" fmla="*/ 192 h 171"/>
                  <a:gd name="T10" fmla="*/ 303 w 188"/>
                  <a:gd name="T11" fmla="*/ 192 h 171"/>
                  <a:gd name="T12" fmla="*/ 291 w 188"/>
                  <a:gd name="T13" fmla="*/ 107 h 171"/>
                  <a:gd name="T14" fmla="*/ 246 w 188"/>
                  <a:gd name="T15" fmla="*/ 21 h 171"/>
                  <a:gd name="T16" fmla="*/ 218 w 188"/>
                  <a:gd name="T17" fmla="*/ 169 h 171"/>
                  <a:gd name="T18" fmla="*/ 102 w 188"/>
                  <a:gd name="T19" fmla="*/ 78 h 171"/>
                  <a:gd name="T20" fmla="*/ 135 w 188"/>
                  <a:gd name="T21" fmla="*/ 214 h 171"/>
                  <a:gd name="T22" fmla="*/ 0 w 188"/>
                  <a:gd name="T23" fmla="*/ 221 h 171"/>
                  <a:gd name="T24" fmla="*/ 135 w 188"/>
                  <a:gd name="T25" fmla="*/ 283 h 171"/>
                  <a:gd name="T26" fmla="*/ 57 w 188"/>
                  <a:gd name="T27" fmla="*/ 349 h 171"/>
                  <a:gd name="T28" fmla="*/ 189 w 188"/>
                  <a:gd name="T29" fmla="*/ 337 h 171"/>
                  <a:gd name="T30" fmla="*/ 241 w 188"/>
                  <a:gd name="T31" fmla="*/ 468 h 171"/>
                  <a:gd name="T32" fmla="*/ 812 w 188"/>
                  <a:gd name="T33" fmla="*/ 952 h 171"/>
                  <a:gd name="T34" fmla="*/ 1053 w 188"/>
                  <a:gd name="T35" fmla="*/ 931 h 17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88"/>
                  <a:gd name="T55" fmla="*/ 0 h 171"/>
                  <a:gd name="T56" fmla="*/ 188 w 188"/>
                  <a:gd name="T57" fmla="*/ 171 h 17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88" h="171">
                    <a:moveTo>
                      <a:pt x="175" y="154"/>
                    </a:moveTo>
                    <a:cubicBezTo>
                      <a:pt x="144" y="155"/>
                      <a:pt x="116" y="149"/>
                      <a:pt x="93" y="127"/>
                    </a:cubicBezTo>
                    <a:cubicBezTo>
                      <a:pt x="74" y="109"/>
                      <a:pt x="58" y="82"/>
                      <a:pt x="59" y="54"/>
                    </a:cubicBezTo>
                    <a:cubicBezTo>
                      <a:pt x="59" y="48"/>
                      <a:pt x="62" y="48"/>
                      <a:pt x="66" y="44"/>
                    </a:cubicBezTo>
                    <a:cubicBezTo>
                      <a:pt x="70" y="42"/>
                      <a:pt x="74" y="39"/>
                      <a:pt x="74" y="34"/>
                    </a:cubicBezTo>
                    <a:cubicBezTo>
                      <a:pt x="73" y="22"/>
                      <a:pt x="59" y="31"/>
                      <a:pt x="54" y="34"/>
                    </a:cubicBezTo>
                    <a:cubicBezTo>
                      <a:pt x="52" y="30"/>
                      <a:pt x="54" y="24"/>
                      <a:pt x="52" y="19"/>
                    </a:cubicBezTo>
                    <a:cubicBezTo>
                      <a:pt x="51" y="15"/>
                      <a:pt x="48" y="6"/>
                      <a:pt x="44" y="4"/>
                    </a:cubicBezTo>
                    <a:cubicBezTo>
                      <a:pt x="35" y="0"/>
                      <a:pt x="38" y="26"/>
                      <a:pt x="39" y="30"/>
                    </a:cubicBezTo>
                    <a:cubicBezTo>
                      <a:pt x="37" y="25"/>
                      <a:pt x="25" y="5"/>
                      <a:pt x="18" y="14"/>
                    </a:cubicBezTo>
                    <a:cubicBezTo>
                      <a:pt x="14" y="20"/>
                      <a:pt x="21" y="34"/>
                      <a:pt x="24" y="38"/>
                    </a:cubicBezTo>
                    <a:cubicBezTo>
                      <a:pt x="20" y="37"/>
                      <a:pt x="1" y="30"/>
                      <a:pt x="0" y="39"/>
                    </a:cubicBezTo>
                    <a:cubicBezTo>
                      <a:pt x="0" y="47"/>
                      <a:pt x="19" y="48"/>
                      <a:pt x="24" y="50"/>
                    </a:cubicBezTo>
                    <a:cubicBezTo>
                      <a:pt x="21" y="51"/>
                      <a:pt x="4" y="55"/>
                      <a:pt x="10" y="62"/>
                    </a:cubicBezTo>
                    <a:cubicBezTo>
                      <a:pt x="15" y="67"/>
                      <a:pt x="29" y="60"/>
                      <a:pt x="34" y="60"/>
                    </a:cubicBezTo>
                    <a:cubicBezTo>
                      <a:pt x="37" y="68"/>
                      <a:pt x="41" y="75"/>
                      <a:pt x="43" y="83"/>
                    </a:cubicBezTo>
                    <a:cubicBezTo>
                      <a:pt x="58" y="127"/>
                      <a:pt x="100" y="162"/>
                      <a:pt x="145" y="169"/>
                    </a:cubicBezTo>
                    <a:cubicBezTo>
                      <a:pt x="159" y="171"/>
                      <a:pt x="176" y="170"/>
                      <a:pt x="188" y="165"/>
                    </a:cubicBezTo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Freeform 30"/>
              <p:cNvSpPr>
                <a:spLocks noChangeArrowheads="1"/>
              </p:cNvSpPr>
              <p:nvPr/>
            </p:nvSpPr>
            <p:spPr bwMode="auto">
              <a:xfrm>
                <a:off x="755" y="0"/>
                <a:ext cx="472" cy="582"/>
              </a:xfrm>
              <a:custGeom>
                <a:avLst/>
                <a:gdLst>
                  <a:gd name="T0" fmla="*/ 299 w 199"/>
                  <a:gd name="T1" fmla="*/ 1383 h 245"/>
                  <a:gd name="T2" fmla="*/ 28 w 199"/>
                  <a:gd name="T3" fmla="*/ 960 h 245"/>
                  <a:gd name="T4" fmla="*/ 202 w 199"/>
                  <a:gd name="T5" fmla="*/ 525 h 245"/>
                  <a:gd name="T6" fmla="*/ 636 w 199"/>
                  <a:gd name="T7" fmla="*/ 295 h 245"/>
                  <a:gd name="T8" fmla="*/ 792 w 199"/>
                  <a:gd name="T9" fmla="*/ 152 h 245"/>
                  <a:gd name="T10" fmla="*/ 918 w 199"/>
                  <a:gd name="T11" fmla="*/ 62 h 245"/>
                  <a:gd name="T12" fmla="*/ 1120 w 199"/>
                  <a:gd name="T13" fmla="*/ 627 h 245"/>
                  <a:gd name="T14" fmla="*/ 1091 w 199"/>
                  <a:gd name="T15" fmla="*/ 869 h 245"/>
                  <a:gd name="T16" fmla="*/ 951 w 199"/>
                  <a:gd name="T17" fmla="*/ 1259 h 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9"/>
                  <a:gd name="T28" fmla="*/ 0 h 245"/>
                  <a:gd name="T29" fmla="*/ 199 w 199"/>
                  <a:gd name="T30" fmla="*/ 245 h 2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9" h="245">
                    <a:moveTo>
                      <a:pt x="53" y="245"/>
                    </a:moveTo>
                    <a:cubicBezTo>
                      <a:pt x="31" y="222"/>
                      <a:pt x="10" y="204"/>
                      <a:pt x="5" y="170"/>
                    </a:cubicBezTo>
                    <a:cubicBezTo>
                      <a:pt x="0" y="138"/>
                      <a:pt x="9" y="112"/>
                      <a:pt x="36" y="93"/>
                    </a:cubicBezTo>
                    <a:cubicBezTo>
                      <a:pt x="61" y="75"/>
                      <a:pt x="87" y="67"/>
                      <a:pt x="113" y="52"/>
                    </a:cubicBezTo>
                    <a:cubicBezTo>
                      <a:pt x="124" y="46"/>
                      <a:pt x="135" y="38"/>
                      <a:pt x="141" y="27"/>
                    </a:cubicBezTo>
                    <a:cubicBezTo>
                      <a:pt x="147" y="14"/>
                      <a:pt x="145" y="0"/>
                      <a:pt x="163" y="11"/>
                    </a:cubicBezTo>
                    <a:cubicBezTo>
                      <a:pt x="189" y="28"/>
                      <a:pt x="199" y="82"/>
                      <a:pt x="199" y="111"/>
                    </a:cubicBezTo>
                    <a:cubicBezTo>
                      <a:pt x="199" y="126"/>
                      <a:pt x="196" y="140"/>
                      <a:pt x="194" y="154"/>
                    </a:cubicBezTo>
                    <a:cubicBezTo>
                      <a:pt x="190" y="179"/>
                      <a:pt x="174" y="200"/>
                      <a:pt x="169" y="223"/>
                    </a:cubicBezTo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ChangeArrowheads="1"/>
              </p:cNvSpPr>
              <p:nvPr/>
            </p:nvSpPr>
            <p:spPr bwMode="auto">
              <a:xfrm>
                <a:off x="803" y="273"/>
                <a:ext cx="338" cy="335"/>
              </a:xfrm>
              <a:custGeom>
                <a:avLst/>
                <a:gdLst>
                  <a:gd name="T0" fmla="*/ 123 w 143"/>
                  <a:gd name="T1" fmla="*/ 701 h 141"/>
                  <a:gd name="T2" fmla="*/ 5 w 143"/>
                  <a:gd name="T3" fmla="*/ 321 h 141"/>
                  <a:gd name="T4" fmla="*/ 196 w 143"/>
                  <a:gd name="T5" fmla="*/ 40 h 141"/>
                  <a:gd name="T6" fmla="*/ 352 w 143"/>
                  <a:gd name="T7" fmla="*/ 5 h 141"/>
                  <a:gd name="T8" fmla="*/ 754 w 143"/>
                  <a:gd name="T9" fmla="*/ 385 h 141"/>
                  <a:gd name="T10" fmla="*/ 799 w 143"/>
                  <a:gd name="T11" fmla="*/ 546 h 141"/>
                  <a:gd name="T12" fmla="*/ 123 w 143"/>
                  <a:gd name="T13" fmla="*/ 701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3"/>
                  <a:gd name="T22" fmla="*/ 0 h 141"/>
                  <a:gd name="T23" fmla="*/ 143 w 143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3" h="141">
                    <a:moveTo>
                      <a:pt x="22" y="124"/>
                    </a:moveTo>
                    <a:cubicBezTo>
                      <a:pt x="11" y="102"/>
                      <a:pt x="0" y="81"/>
                      <a:pt x="1" y="57"/>
                    </a:cubicBezTo>
                    <a:cubicBezTo>
                      <a:pt x="2" y="33"/>
                      <a:pt x="14" y="17"/>
                      <a:pt x="35" y="7"/>
                    </a:cubicBezTo>
                    <a:cubicBezTo>
                      <a:pt x="44" y="3"/>
                      <a:pt x="53" y="0"/>
                      <a:pt x="63" y="1"/>
                    </a:cubicBezTo>
                    <a:cubicBezTo>
                      <a:pt x="97" y="6"/>
                      <a:pt x="123" y="38"/>
                      <a:pt x="135" y="68"/>
                    </a:cubicBezTo>
                    <a:cubicBezTo>
                      <a:pt x="138" y="78"/>
                      <a:pt x="141" y="87"/>
                      <a:pt x="143" y="97"/>
                    </a:cubicBezTo>
                    <a:cubicBezTo>
                      <a:pt x="114" y="129"/>
                      <a:pt x="60" y="141"/>
                      <a:pt x="22" y="124"/>
                    </a:cubicBezTo>
                    <a:close/>
                  </a:path>
                </a:pathLst>
              </a:custGeom>
              <a:solidFill>
                <a:srgbClr val="DEC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32"/>
              <p:cNvSpPr>
                <a:spLocks noChangeArrowheads="1"/>
              </p:cNvSpPr>
              <p:nvPr/>
            </p:nvSpPr>
            <p:spPr bwMode="auto">
              <a:xfrm>
                <a:off x="855" y="503"/>
                <a:ext cx="296" cy="487"/>
              </a:xfrm>
              <a:custGeom>
                <a:avLst/>
                <a:gdLst>
                  <a:gd name="T0" fmla="*/ 0 w 125"/>
                  <a:gd name="T1" fmla="*/ 152 h 205"/>
                  <a:gd name="T2" fmla="*/ 680 w 125"/>
                  <a:gd name="T3" fmla="*/ 0 h 205"/>
                  <a:gd name="T4" fmla="*/ 696 w 125"/>
                  <a:gd name="T5" fmla="*/ 249 h 205"/>
                  <a:gd name="T6" fmla="*/ 644 w 125"/>
                  <a:gd name="T7" fmla="*/ 637 h 205"/>
                  <a:gd name="T8" fmla="*/ 566 w 125"/>
                  <a:gd name="T9" fmla="*/ 1038 h 205"/>
                  <a:gd name="T10" fmla="*/ 509 w 125"/>
                  <a:gd name="T11" fmla="*/ 1124 h 205"/>
                  <a:gd name="T12" fmla="*/ 471 w 125"/>
                  <a:gd name="T13" fmla="*/ 988 h 205"/>
                  <a:gd name="T14" fmla="*/ 279 w 125"/>
                  <a:gd name="T15" fmla="*/ 862 h 205"/>
                  <a:gd name="T16" fmla="*/ 192 w 125"/>
                  <a:gd name="T17" fmla="*/ 976 h 205"/>
                  <a:gd name="T18" fmla="*/ 128 w 125"/>
                  <a:gd name="T19" fmla="*/ 1095 h 205"/>
                  <a:gd name="T20" fmla="*/ 95 w 125"/>
                  <a:gd name="T21" fmla="*/ 817 h 205"/>
                  <a:gd name="T22" fmla="*/ 118 w 125"/>
                  <a:gd name="T23" fmla="*/ 439 h 205"/>
                  <a:gd name="T24" fmla="*/ 0 w 125"/>
                  <a:gd name="T25" fmla="*/ 152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205"/>
                  <a:gd name="T41" fmla="*/ 125 w 125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205">
                    <a:moveTo>
                      <a:pt x="0" y="27"/>
                    </a:moveTo>
                    <a:cubicBezTo>
                      <a:pt x="38" y="44"/>
                      <a:pt x="92" y="32"/>
                      <a:pt x="121" y="0"/>
                    </a:cubicBezTo>
                    <a:cubicBezTo>
                      <a:pt x="123" y="14"/>
                      <a:pt x="124" y="29"/>
                      <a:pt x="124" y="44"/>
                    </a:cubicBezTo>
                    <a:cubicBezTo>
                      <a:pt x="125" y="68"/>
                      <a:pt x="121" y="91"/>
                      <a:pt x="115" y="113"/>
                    </a:cubicBezTo>
                    <a:cubicBezTo>
                      <a:pt x="108" y="137"/>
                      <a:pt x="104" y="159"/>
                      <a:pt x="101" y="184"/>
                    </a:cubicBezTo>
                    <a:cubicBezTo>
                      <a:pt x="101" y="189"/>
                      <a:pt x="101" y="205"/>
                      <a:pt x="91" y="199"/>
                    </a:cubicBezTo>
                    <a:cubicBezTo>
                      <a:pt x="87" y="197"/>
                      <a:pt x="85" y="179"/>
                      <a:pt x="84" y="175"/>
                    </a:cubicBezTo>
                    <a:cubicBezTo>
                      <a:pt x="77" y="157"/>
                      <a:pt x="69" y="151"/>
                      <a:pt x="50" y="153"/>
                    </a:cubicBezTo>
                    <a:cubicBezTo>
                      <a:pt x="37" y="154"/>
                      <a:pt x="35" y="162"/>
                      <a:pt x="34" y="173"/>
                    </a:cubicBezTo>
                    <a:cubicBezTo>
                      <a:pt x="34" y="179"/>
                      <a:pt x="32" y="201"/>
                      <a:pt x="23" y="194"/>
                    </a:cubicBezTo>
                    <a:cubicBezTo>
                      <a:pt x="14" y="186"/>
                      <a:pt x="15" y="155"/>
                      <a:pt x="17" y="145"/>
                    </a:cubicBezTo>
                    <a:cubicBezTo>
                      <a:pt x="23" y="123"/>
                      <a:pt x="25" y="100"/>
                      <a:pt x="21" y="78"/>
                    </a:cubicBezTo>
                    <a:cubicBezTo>
                      <a:pt x="18" y="60"/>
                      <a:pt x="9" y="43"/>
                      <a:pt x="0" y="27"/>
                    </a:cubicBezTo>
                    <a:close/>
                  </a:path>
                </a:pathLst>
              </a:custGeom>
              <a:solidFill>
                <a:srgbClr val="5681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33"/>
              <p:cNvSpPr>
                <a:spLocks noChangeArrowheads="1"/>
              </p:cNvSpPr>
              <p:nvPr/>
            </p:nvSpPr>
            <p:spPr bwMode="auto">
              <a:xfrm>
                <a:off x="952" y="373"/>
                <a:ext cx="16" cy="16"/>
              </a:xfrm>
              <a:custGeom>
                <a:avLst/>
                <a:gdLst>
                  <a:gd name="T0" fmla="*/ 0 w 7"/>
                  <a:gd name="T1" fmla="*/ 21 h 7"/>
                  <a:gd name="T2" fmla="*/ 16 w 7"/>
                  <a:gd name="T3" fmla="*/ 37 h 7"/>
                  <a:gd name="T4" fmla="*/ 37 w 7"/>
                  <a:gd name="T5" fmla="*/ 21 h 7"/>
                  <a:gd name="T6" fmla="*/ 16 w 7"/>
                  <a:gd name="T7" fmla="*/ 0 h 7"/>
                  <a:gd name="T8" fmla="*/ 0 w 7"/>
                  <a:gd name="T9" fmla="*/ 2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4"/>
                    </a:move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Oval 34"/>
              <p:cNvSpPr>
                <a:spLocks noChangeArrowheads="1"/>
              </p:cNvSpPr>
              <p:nvPr/>
            </p:nvSpPr>
            <p:spPr bwMode="auto">
              <a:xfrm>
                <a:off x="817" y="420"/>
                <a:ext cx="16" cy="19"/>
              </a:xfrm>
              <a:prstGeom prst="ellipse">
                <a:avLst/>
              </a:pr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15" name="Freeform 35"/>
              <p:cNvSpPr>
                <a:spLocks noChangeArrowheads="1"/>
              </p:cNvSpPr>
              <p:nvPr/>
            </p:nvSpPr>
            <p:spPr bwMode="auto">
              <a:xfrm>
                <a:off x="855" y="382"/>
                <a:ext cx="87" cy="107"/>
              </a:xfrm>
              <a:custGeom>
                <a:avLst/>
                <a:gdLst>
                  <a:gd name="T0" fmla="*/ 139 w 37"/>
                  <a:gd name="T1" fmla="*/ 250 h 45"/>
                  <a:gd name="T2" fmla="*/ 82 w 37"/>
                  <a:gd name="T3" fmla="*/ 29 h 45"/>
                  <a:gd name="T4" fmla="*/ 139 w 37"/>
                  <a:gd name="T5" fmla="*/ 250 h 45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45"/>
                  <a:gd name="T11" fmla="*/ 37 w 37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45">
                    <a:moveTo>
                      <a:pt x="25" y="44"/>
                    </a:moveTo>
                    <a:cubicBezTo>
                      <a:pt x="15" y="45"/>
                      <a:pt x="0" y="0"/>
                      <a:pt x="15" y="5"/>
                    </a:cubicBezTo>
                    <a:cubicBezTo>
                      <a:pt x="22" y="8"/>
                      <a:pt x="37" y="43"/>
                      <a:pt x="25" y="44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36"/>
              <p:cNvSpPr>
                <a:spLocks noChangeArrowheads="1"/>
              </p:cNvSpPr>
              <p:nvPr/>
            </p:nvSpPr>
            <p:spPr bwMode="auto">
              <a:xfrm>
                <a:off x="973" y="373"/>
                <a:ext cx="88" cy="71"/>
              </a:xfrm>
              <a:custGeom>
                <a:avLst/>
                <a:gdLst>
                  <a:gd name="T0" fmla="*/ 69 w 37"/>
                  <a:gd name="T1" fmla="*/ 135 h 30"/>
                  <a:gd name="T2" fmla="*/ 205 w 37"/>
                  <a:gd name="T3" fmla="*/ 66 h 30"/>
                  <a:gd name="T4" fmla="*/ 69 w 37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30"/>
                  <a:gd name="T11" fmla="*/ 37 w 37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30">
                    <a:moveTo>
                      <a:pt x="12" y="24"/>
                    </a:moveTo>
                    <a:cubicBezTo>
                      <a:pt x="18" y="30"/>
                      <a:pt x="37" y="21"/>
                      <a:pt x="36" y="12"/>
                    </a:cubicBezTo>
                    <a:cubicBezTo>
                      <a:pt x="35" y="0"/>
                      <a:pt x="0" y="13"/>
                      <a:pt x="12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37"/>
              <p:cNvSpPr>
                <a:spLocks noChangeArrowheads="1"/>
              </p:cNvSpPr>
              <p:nvPr/>
            </p:nvSpPr>
            <p:spPr bwMode="auto">
              <a:xfrm>
                <a:off x="803" y="442"/>
                <a:ext cx="85" cy="71"/>
              </a:xfrm>
              <a:custGeom>
                <a:avLst/>
                <a:gdLst>
                  <a:gd name="T0" fmla="*/ 61 w 36"/>
                  <a:gd name="T1" fmla="*/ 135 h 30"/>
                  <a:gd name="T2" fmla="*/ 196 w 36"/>
                  <a:gd name="T3" fmla="*/ 66 h 30"/>
                  <a:gd name="T4" fmla="*/ 61 w 36"/>
                  <a:gd name="T5" fmla="*/ 135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11" y="24"/>
                    </a:moveTo>
                    <a:cubicBezTo>
                      <a:pt x="17" y="30"/>
                      <a:pt x="36" y="22"/>
                      <a:pt x="35" y="12"/>
                    </a:cubicBezTo>
                    <a:cubicBezTo>
                      <a:pt x="34" y="0"/>
                      <a:pt x="0" y="13"/>
                      <a:pt x="11" y="24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38"/>
              <p:cNvSpPr>
                <a:spLocks noChangeArrowheads="1"/>
              </p:cNvSpPr>
              <p:nvPr/>
            </p:nvSpPr>
            <p:spPr bwMode="auto">
              <a:xfrm>
                <a:off x="857" y="416"/>
                <a:ext cx="166" cy="130"/>
              </a:xfrm>
              <a:custGeom>
                <a:avLst/>
                <a:gdLst>
                  <a:gd name="T0" fmla="*/ 360 w 70"/>
                  <a:gd name="T1" fmla="*/ 5 h 55"/>
                  <a:gd name="T2" fmla="*/ 360 w 70"/>
                  <a:gd name="T3" fmla="*/ 168 h 55"/>
                  <a:gd name="T4" fmla="*/ 254 w 70"/>
                  <a:gd name="T5" fmla="*/ 251 h 55"/>
                  <a:gd name="T6" fmla="*/ 17 w 70"/>
                  <a:gd name="T7" fmla="*/ 128 h 55"/>
                  <a:gd name="T8" fmla="*/ 0 w 70"/>
                  <a:gd name="T9" fmla="*/ 135 h 55"/>
                  <a:gd name="T10" fmla="*/ 254 w 70"/>
                  <a:gd name="T11" fmla="*/ 267 h 55"/>
                  <a:gd name="T12" fmla="*/ 372 w 70"/>
                  <a:gd name="T13" fmla="*/ 173 h 55"/>
                  <a:gd name="T14" fmla="*/ 377 w 70"/>
                  <a:gd name="T15" fmla="*/ 0 h 55"/>
                  <a:gd name="T16" fmla="*/ 360 w 70"/>
                  <a:gd name="T17" fmla="*/ 5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0"/>
                  <a:gd name="T28" fmla="*/ 0 h 55"/>
                  <a:gd name="T29" fmla="*/ 70 w 7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0" h="55">
                    <a:moveTo>
                      <a:pt x="64" y="1"/>
                    </a:moveTo>
                    <a:cubicBezTo>
                      <a:pt x="67" y="8"/>
                      <a:pt x="67" y="23"/>
                      <a:pt x="64" y="30"/>
                    </a:cubicBezTo>
                    <a:cubicBezTo>
                      <a:pt x="60" y="39"/>
                      <a:pt x="50" y="43"/>
                      <a:pt x="45" y="45"/>
                    </a:cubicBezTo>
                    <a:cubicBezTo>
                      <a:pt x="23" y="51"/>
                      <a:pt x="11" y="37"/>
                      <a:pt x="3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39"/>
                      <a:pt x="22" y="55"/>
                      <a:pt x="45" y="48"/>
                    </a:cubicBezTo>
                    <a:cubicBezTo>
                      <a:pt x="51" y="46"/>
                      <a:pt x="62" y="41"/>
                      <a:pt x="66" y="31"/>
                    </a:cubicBezTo>
                    <a:cubicBezTo>
                      <a:pt x="69" y="23"/>
                      <a:pt x="70" y="7"/>
                      <a:pt x="67" y="0"/>
                    </a:cubicBez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39"/>
              <p:cNvSpPr>
                <a:spLocks noChangeArrowheads="1"/>
              </p:cNvSpPr>
              <p:nvPr/>
            </p:nvSpPr>
            <p:spPr bwMode="auto">
              <a:xfrm>
                <a:off x="1080" y="582"/>
                <a:ext cx="59" cy="59"/>
              </a:xfrm>
              <a:custGeom>
                <a:avLst/>
                <a:gdLst>
                  <a:gd name="T0" fmla="*/ 0 w 25"/>
                  <a:gd name="T1" fmla="*/ 66 h 25"/>
                  <a:gd name="T2" fmla="*/ 73 w 25"/>
                  <a:gd name="T3" fmla="*/ 139 h 25"/>
                  <a:gd name="T4" fmla="*/ 139 w 25"/>
                  <a:gd name="T5" fmla="*/ 66 h 25"/>
                  <a:gd name="T6" fmla="*/ 73 w 25"/>
                  <a:gd name="T7" fmla="*/ 0 h 25"/>
                  <a:gd name="T8" fmla="*/ 0 w 25"/>
                  <a:gd name="T9" fmla="*/ 6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0" y="12"/>
                    </a:moveTo>
                    <a:cubicBezTo>
                      <a:pt x="1" y="19"/>
                      <a:pt x="6" y="25"/>
                      <a:pt x="13" y="25"/>
                    </a:cubicBezTo>
                    <a:cubicBezTo>
                      <a:pt x="20" y="24"/>
                      <a:pt x="25" y="19"/>
                      <a:pt x="25" y="12"/>
                    </a:cubicBezTo>
                    <a:cubicBezTo>
                      <a:pt x="25" y="5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0"/>
              <p:cNvSpPr>
                <a:spLocks noChangeArrowheads="1"/>
              </p:cNvSpPr>
              <p:nvPr/>
            </p:nvSpPr>
            <p:spPr bwMode="auto">
              <a:xfrm>
                <a:off x="919" y="584"/>
                <a:ext cx="54" cy="38"/>
              </a:xfrm>
              <a:custGeom>
                <a:avLst/>
                <a:gdLst>
                  <a:gd name="T0" fmla="*/ 127 w 23"/>
                  <a:gd name="T1" fmla="*/ 5 h 16"/>
                  <a:gd name="T2" fmla="*/ 127 w 23"/>
                  <a:gd name="T3" fmla="*/ 24 h 16"/>
                  <a:gd name="T4" fmla="*/ 66 w 23"/>
                  <a:gd name="T5" fmla="*/ 90 h 16"/>
                  <a:gd name="T6" fmla="*/ 0 w 23"/>
                  <a:gd name="T7" fmla="*/ 24 h 16"/>
                  <a:gd name="T8" fmla="*/ 0 w 23"/>
                  <a:gd name="T9" fmla="*/ 0 h 16"/>
                  <a:gd name="T10" fmla="*/ 127 w 23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23" y="1"/>
                    </a:moveTo>
                    <a:cubicBezTo>
                      <a:pt x="23" y="2"/>
                      <a:pt x="23" y="3"/>
                      <a:pt x="23" y="4"/>
                    </a:cubicBezTo>
                    <a:cubicBezTo>
                      <a:pt x="23" y="10"/>
                      <a:pt x="18" y="15"/>
                      <a:pt x="12" y="16"/>
                    </a:cubicBezTo>
                    <a:cubicBezTo>
                      <a:pt x="5" y="16"/>
                      <a:pt x="0" y="10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8" y="2"/>
                      <a:pt x="16" y="1"/>
                      <a:pt x="2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1"/>
              <p:cNvSpPr>
                <a:spLocks noChangeArrowheads="1"/>
              </p:cNvSpPr>
              <p:nvPr/>
            </p:nvSpPr>
            <p:spPr bwMode="auto">
              <a:xfrm>
                <a:off x="902" y="669"/>
                <a:ext cx="36" cy="48"/>
              </a:xfrm>
              <a:custGeom>
                <a:avLst/>
                <a:gdLst>
                  <a:gd name="T0" fmla="*/ 29 w 15"/>
                  <a:gd name="T1" fmla="*/ 0 h 20"/>
                  <a:gd name="T2" fmla="*/ 86 w 15"/>
                  <a:gd name="T3" fmla="*/ 58 h 20"/>
                  <a:gd name="T4" fmla="*/ 34 w 15"/>
                  <a:gd name="T5" fmla="*/ 115 h 20"/>
                  <a:gd name="T6" fmla="*/ 24 w 15"/>
                  <a:gd name="T7" fmla="*/ 115 h 20"/>
                  <a:gd name="T8" fmla="*/ 0 w 15"/>
                  <a:gd name="T9" fmla="*/ 12 h 20"/>
                  <a:gd name="T10" fmla="*/ 29 w 15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0"/>
                  <a:gd name="T20" fmla="*/ 15 w 15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0">
                    <a:moveTo>
                      <a:pt x="5" y="0"/>
                    </a:moveTo>
                    <a:cubicBezTo>
                      <a:pt x="11" y="0"/>
                      <a:pt x="15" y="4"/>
                      <a:pt x="15" y="10"/>
                    </a:cubicBezTo>
                    <a:cubicBezTo>
                      <a:pt x="15" y="15"/>
                      <a:pt x="11" y="20"/>
                      <a:pt x="6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3" y="13"/>
                      <a:pt x="2" y="7"/>
                      <a:pt x="0" y="2"/>
                    </a:cubicBezTo>
                    <a:cubicBezTo>
                      <a:pt x="2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2"/>
              <p:cNvSpPr>
                <a:spLocks noChangeArrowheads="1"/>
              </p:cNvSpPr>
              <p:nvPr/>
            </p:nvSpPr>
            <p:spPr bwMode="auto">
              <a:xfrm>
                <a:off x="1011" y="786"/>
                <a:ext cx="62" cy="61"/>
              </a:xfrm>
              <a:custGeom>
                <a:avLst/>
                <a:gdLst>
                  <a:gd name="T0" fmla="*/ 0 w 26"/>
                  <a:gd name="T1" fmla="*/ 73 h 26"/>
                  <a:gd name="T2" fmla="*/ 74 w 26"/>
                  <a:gd name="T3" fmla="*/ 143 h 26"/>
                  <a:gd name="T4" fmla="*/ 148 w 26"/>
                  <a:gd name="T5" fmla="*/ 73 h 26"/>
                  <a:gd name="T6" fmla="*/ 74 w 26"/>
                  <a:gd name="T7" fmla="*/ 0 h 26"/>
                  <a:gd name="T8" fmla="*/ 0 w 26"/>
                  <a:gd name="T9" fmla="*/ 7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13"/>
                    </a:moveTo>
                    <a:cubicBezTo>
                      <a:pt x="0" y="20"/>
                      <a:pt x="6" y="26"/>
                      <a:pt x="13" y="26"/>
                    </a:cubicBezTo>
                    <a:cubicBezTo>
                      <a:pt x="21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3"/>
              <p:cNvSpPr>
                <a:spLocks noChangeArrowheads="1"/>
              </p:cNvSpPr>
              <p:nvPr/>
            </p:nvSpPr>
            <p:spPr bwMode="auto">
              <a:xfrm>
                <a:off x="992" y="691"/>
                <a:ext cx="40" cy="40"/>
              </a:xfrm>
              <a:custGeom>
                <a:avLst/>
                <a:gdLst>
                  <a:gd name="T0" fmla="*/ 0 w 17"/>
                  <a:gd name="T1" fmla="*/ 49 h 17"/>
                  <a:gd name="T2" fmla="*/ 45 w 17"/>
                  <a:gd name="T3" fmla="*/ 94 h 17"/>
                  <a:gd name="T4" fmla="*/ 94 w 17"/>
                  <a:gd name="T5" fmla="*/ 49 h 17"/>
                  <a:gd name="T6" fmla="*/ 45 w 17"/>
                  <a:gd name="T7" fmla="*/ 0 h 17"/>
                  <a:gd name="T8" fmla="*/ 0 w 17"/>
                  <a:gd name="T9" fmla="*/ 4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9"/>
                    </a:moveTo>
                    <a:cubicBezTo>
                      <a:pt x="0" y="14"/>
                      <a:pt x="4" y="17"/>
                      <a:pt x="8" y="17"/>
                    </a:cubicBez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4"/>
              <p:cNvSpPr>
                <a:spLocks noChangeArrowheads="1"/>
              </p:cNvSpPr>
              <p:nvPr/>
            </p:nvSpPr>
            <p:spPr bwMode="auto">
              <a:xfrm>
                <a:off x="890" y="850"/>
                <a:ext cx="22" cy="35"/>
              </a:xfrm>
              <a:custGeom>
                <a:avLst/>
                <a:gdLst>
                  <a:gd name="T0" fmla="*/ 54 w 9"/>
                  <a:gd name="T1" fmla="*/ 37 h 15"/>
                  <a:gd name="T2" fmla="*/ 5 w 9"/>
                  <a:gd name="T3" fmla="*/ 82 h 15"/>
                  <a:gd name="T4" fmla="*/ 0 w 9"/>
                  <a:gd name="T5" fmla="*/ 82 h 15"/>
                  <a:gd name="T6" fmla="*/ 17 w 9"/>
                  <a:gd name="T7" fmla="*/ 0 h 15"/>
                  <a:gd name="T8" fmla="*/ 54 w 9"/>
                  <a:gd name="T9" fmla="*/ 3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9" y="7"/>
                    </a:moveTo>
                    <a:cubicBezTo>
                      <a:pt x="9" y="11"/>
                      <a:pt x="5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0" y="10"/>
                      <a:pt x="1" y="5"/>
                      <a:pt x="3" y="0"/>
                    </a:cubicBezTo>
                    <a:cubicBezTo>
                      <a:pt x="6" y="1"/>
                      <a:pt x="9" y="4"/>
                      <a:pt x="9" y="7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45"/>
              <p:cNvSpPr>
                <a:spLocks noChangeArrowheads="1"/>
              </p:cNvSpPr>
              <p:nvPr/>
            </p:nvSpPr>
            <p:spPr bwMode="auto">
              <a:xfrm>
                <a:off x="1101" y="783"/>
                <a:ext cx="21" cy="36"/>
              </a:xfrm>
              <a:custGeom>
                <a:avLst/>
                <a:gdLst>
                  <a:gd name="T0" fmla="*/ 0 w 9"/>
                  <a:gd name="T1" fmla="*/ 46 h 15"/>
                  <a:gd name="T2" fmla="*/ 37 w 9"/>
                  <a:gd name="T3" fmla="*/ 0 h 15"/>
                  <a:gd name="T4" fmla="*/ 49 w 9"/>
                  <a:gd name="T5" fmla="*/ 5 h 15"/>
                  <a:gd name="T6" fmla="*/ 37 w 9"/>
                  <a:gd name="T7" fmla="*/ 86 h 15"/>
                  <a:gd name="T8" fmla="*/ 0 w 9"/>
                  <a:gd name="T9" fmla="*/ 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8" y="6"/>
                      <a:pt x="7" y="10"/>
                      <a:pt x="7" y="15"/>
                    </a:cubicBezTo>
                    <a:cubicBezTo>
                      <a:pt x="3" y="15"/>
                      <a:pt x="0" y="12"/>
                      <a:pt x="0" y="8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ChangeArrowheads="1"/>
              </p:cNvSpPr>
              <p:nvPr/>
            </p:nvSpPr>
            <p:spPr bwMode="auto">
              <a:xfrm>
                <a:off x="1025" y="591"/>
                <a:ext cx="22" cy="21"/>
              </a:xfrm>
              <a:custGeom>
                <a:avLst/>
                <a:gdLst>
                  <a:gd name="T0" fmla="*/ 0 w 9"/>
                  <a:gd name="T1" fmla="*/ 28 h 9"/>
                  <a:gd name="T2" fmla="*/ 29 w 9"/>
                  <a:gd name="T3" fmla="*/ 49 h 9"/>
                  <a:gd name="T4" fmla="*/ 54 w 9"/>
                  <a:gd name="T5" fmla="*/ 21 h 9"/>
                  <a:gd name="T6" fmla="*/ 24 w 9"/>
                  <a:gd name="T7" fmla="*/ 0 h 9"/>
                  <a:gd name="T8" fmla="*/ 0 w 9"/>
                  <a:gd name="T9" fmla="*/ 2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5"/>
                    </a:moveTo>
                    <a:cubicBezTo>
                      <a:pt x="0" y="7"/>
                      <a:pt x="2" y="9"/>
                      <a:pt x="5" y="9"/>
                    </a:cubicBezTo>
                    <a:cubicBezTo>
                      <a:pt x="7" y="9"/>
                      <a:pt x="9" y="7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>
                <a:spLocks noChangeArrowheads="1"/>
              </p:cNvSpPr>
              <p:nvPr/>
            </p:nvSpPr>
            <p:spPr bwMode="auto">
              <a:xfrm>
                <a:off x="871" y="586"/>
                <a:ext cx="19" cy="24"/>
              </a:xfrm>
              <a:custGeom>
                <a:avLst/>
                <a:gdLst>
                  <a:gd name="T0" fmla="*/ 17 w 8"/>
                  <a:gd name="T1" fmla="*/ 5 h 10"/>
                  <a:gd name="T2" fmla="*/ 45 w 8"/>
                  <a:gd name="T3" fmla="*/ 29 h 10"/>
                  <a:gd name="T4" fmla="*/ 24 w 8"/>
                  <a:gd name="T5" fmla="*/ 58 h 10"/>
                  <a:gd name="T6" fmla="*/ 0 w 8"/>
                  <a:gd name="T7" fmla="*/ 12 h 10"/>
                  <a:gd name="T8" fmla="*/ 17 w 8"/>
                  <a:gd name="T9" fmla="*/ 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3" y="1"/>
                    </a:moveTo>
                    <a:cubicBezTo>
                      <a:pt x="6" y="0"/>
                      <a:pt x="8" y="3"/>
                      <a:pt x="8" y="5"/>
                    </a:cubicBezTo>
                    <a:cubicBezTo>
                      <a:pt x="8" y="8"/>
                      <a:pt x="6" y="10"/>
                      <a:pt x="4" y="10"/>
                    </a:cubicBezTo>
                    <a:cubicBezTo>
                      <a:pt x="2" y="8"/>
                      <a:pt x="1" y="5"/>
                      <a:pt x="0" y="2"/>
                    </a:cubicBezTo>
                    <a:cubicBezTo>
                      <a:pt x="0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ChangeArrowheads="1"/>
              </p:cNvSpPr>
              <p:nvPr/>
            </p:nvSpPr>
            <p:spPr bwMode="auto">
              <a:xfrm>
                <a:off x="1113" y="518"/>
                <a:ext cx="24" cy="21"/>
              </a:xfrm>
              <a:custGeom>
                <a:avLst/>
                <a:gdLst>
                  <a:gd name="T0" fmla="*/ 34 w 10"/>
                  <a:gd name="T1" fmla="*/ 0 h 9"/>
                  <a:gd name="T2" fmla="*/ 58 w 10"/>
                  <a:gd name="T3" fmla="*/ 21 h 9"/>
                  <a:gd name="T4" fmla="*/ 29 w 10"/>
                  <a:gd name="T5" fmla="*/ 49 h 9"/>
                  <a:gd name="T6" fmla="*/ 0 w 10"/>
                  <a:gd name="T7" fmla="*/ 28 h 9"/>
                  <a:gd name="T8" fmla="*/ 34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6" y="0"/>
                    </a:moveTo>
                    <a:cubicBezTo>
                      <a:pt x="8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2" y="3"/>
                      <a:pt x="4" y="1"/>
                      <a:pt x="6" y="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ChangeArrowheads="1"/>
              </p:cNvSpPr>
              <p:nvPr/>
            </p:nvSpPr>
            <p:spPr bwMode="auto">
              <a:xfrm>
                <a:off x="919" y="786"/>
                <a:ext cx="23" cy="23"/>
              </a:xfrm>
              <a:custGeom>
                <a:avLst/>
                <a:gdLst>
                  <a:gd name="T0" fmla="*/ 0 w 10"/>
                  <a:gd name="T1" fmla="*/ 28 h 10"/>
                  <a:gd name="T2" fmla="*/ 28 w 10"/>
                  <a:gd name="T3" fmla="*/ 48 h 10"/>
                  <a:gd name="T4" fmla="*/ 53 w 10"/>
                  <a:gd name="T5" fmla="*/ 21 h 10"/>
                  <a:gd name="T6" fmla="*/ 28 w 10"/>
                  <a:gd name="T7" fmla="*/ 0 h 10"/>
                  <a:gd name="T8" fmla="*/ 0 w 10"/>
                  <a:gd name="T9" fmla="*/ 2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7"/>
                      <a:pt x="3" y="10"/>
                      <a:pt x="5" y="9"/>
                    </a:cubicBezTo>
                    <a:cubicBezTo>
                      <a:pt x="8" y="9"/>
                      <a:pt x="10" y="7"/>
                      <a:pt x="10" y="4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>
                <a:spLocks noChangeArrowheads="1"/>
              </p:cNvSpPr>
              <p:nvPr/>
            </p:nvSpPr>
            <p:spPr bwMode="auto">
              <a:xfrm>
                <a:off x="1089" y="693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3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>
                <a:spLocks noChangeArrowheads="1"/>
              </p:cNvSpPr>
              <p:nvPr/>
            </p:nvSpPr>
            <p:spPr bwMode="auto">
              <a:xfrm>
                <a:off x="916" y="918"/>
                <a:ext cx="19" cy="24"/>
              </a:xfrm>
              <a:custGeom>
                <a:avLst/>
                <a:gdLst>
                  <a:gd name="T0" fmla="*/ 29 w 8"/>
                  <a:gd name="T1" fmla="*/ 58 h 10"/>
                  <a:gd name="T2" fmla="*/ 0 w 8"/>
                  <a:gd name="T3" fmla="*/ 29 h 10"/>
                  <a:gd name="T4" fmla="*/ 24 w 8"/>
                  <a:gd name="T5" fmla="*/ 0 h 10"/>
                  <a:gd name="T6" fmla="*/ 45 w 8"/>
                  <a:gd name="T7" fmla="*/ 12 h 10"/>
                  <a:gd name="T8" fmla="*/ 33 w 8"/>
                  <a:gd name="T9" fmla="*/ 58 h 10"/>
                  <a:gd name="T10" fmla="*/ 29 w 8"/>
                  <a:gd name="T11" fmla="*/ 58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5" y="10"/>
                    </a:move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7" y="1"/>
                      <a:pt x="8" y="2"/>
                    </a:cubicBezTo>
                    <a:cubicBezTo>
                      <a:pt x="8" y="5"/>
                      <a:pt x="7" y="7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>
                <a:spLocks noChangeArrowheads="1"/>
              </p:cNvSpPr>
              <p:nvPr/>
            </p:nvSpPr>
            <p:spPr bwMode="auto">
              <a:xfrm>
                <a:off x="1051" y="878"/>
                <a:ext cx="24" cy="24"/>
              </a:xfrm>
              <a:custGeom>
                <a:avLst/>
                <a:gdLst>
                  <a:gd name="T0" fmla="*/ 0 w 10"/>
                  <a:gd name="T1" fmla="*/ 29 h 10"/>
                  <a:gd name="T2" fmla="*/ 29 w 10"/>
                  <a:gd name="T3" fmla="*/ 58 h 10"/>
                  <a:gd name="T4" fmla="*/ 58 w 10"/>
                  <a:gd name="T5" fmla="*/ 29 h 10"/>
                  <a:gd name="T6" fmla="*/ 29 w 10"/>
                  <a:gd name="T7" fmla="*/ 0 h 10"/>
                  <a:gd name="T8" fmla="*/ 0 w 10"/>
                  <a:gd name="T9" fmla="*/ 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0"/>
                  <a:gd name="T17" fmla="*/ 10 w 1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0">
                    <a:moveTo>
                      <a:pt x="0" y="5"/>
                    </a:move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lose/>
                  </a:path>
                </a:pathLst>
              </a:custGeom>
              <a:solidFill>
                <a:srgbClr val="FC9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ChangeArrowheads="1"/>
              </p:cNvSpPr>
              <p:nvPr/>
            </p:nvSpPr>
            <p:spPr bwMode="auto">
              <a:xfrm>
                <a:off x="175" y="541"/>
                <a:ext cx="320" cy="223"/>
              </a:xfrm>
              <a:custGeom>
                <a:avLst/>
                <a:gdLst>
                  <a:gd name="T0" fmla="*/ 759 w 135"/>
                  <a:gd name="T1" fmla="*/ 74 h 94"/>
                  <a:gd name="T2" fmla="*/ 612 w 135"/>
                  <a:gd name="T3" fmla="*/ 40 h 94"/>
                  <a:gd name="T4" fmla="*/ 33 w 135"/>
                  <a:gd name="T5" fmla="*/ 176 h 94"/>
                  <a:gd name="T6" fmla="*/ 389 w 135"/>
                  <a:gd name="T7" fmla="*/ 529 h 94"/>
                  <a:gd name="T8" fmla="*/ 759 w 135"/>
                  <a:gd name="T9" fmla="*/ 7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"/>
                  <a:gd name="T16" fmla="*/ 0 h 94"/>
                  <a:gd name="T17" fmla="*/ 135 w 135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" h="94">
                    <a:moveTo>
                      <a:pt x="135" y="13"/>
                    </a:moveTo>
                    <a:cubicBezTo>
                      <a:pt x="126" y="10"/>
                      <a:pt x="117" y="8"/>
                      <a:pt x="109" y="7"/>
                    </a:cubicBezTo>
                    <a:cubicBezTo>
                      <a:pt x="58" y="0"/>
                      <a:pt x="15" y="10"/>
                      <a:pt x="6" y="31"/>
                    </a:cubicBezTo>
                    <a:cubicBezTo>
                      <a:pt x="0" y="47"/>
                      <a:pt x="44" y="78"/>
                      <a:pt x="69" y="94"/>
                    </a:cubicBezTo>
                    <a:cubicBezTo>
                      <a:pt x="86" y="63"/>
                      <a:pt x="107" y="34"/>
                      <a:pt x="135" y="13"/>
                    </a:cubicBezTo>
                    <a:close/>
                  </a:path>
                </a:pathLst>
              </a:custGeom>
              <a:solidFill>
                <a:srgbClr val="587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>
                <a:spLocks noChangeArrowheads="1"/>
              </p:cNvSpPr>
              <p:nvPr/>
            </p:nvSpPr>
            <p:spPr bwMode="auto">
              <a:xfrm>
                <a:off x="466" y="572"/>
                <a:ext cx="95" cy="24"/>
              </a:xfrm>
              <a:custGeom>
                <a:avLst/>
                <a:gdLst>
                  <a:gd name="T0" fmla="*/ 69 w 40"/>
                  <a:gd name="T1" fmla="*/ 0 h 10"/>
                  <a:gd name="T2" fmla="*/ 0 w 40"/>
                  <a:gd name="T3" fmla="*/ 58 h 10"/>
                  <a:gd name="T4" fmla="*/ 226 w 40"/>
                  <a:gd name="T5" fmla="*/ 58 h 10"/>
                  <a:gd name="T6" fmla="*/ 69 w 4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10"/>
                  <a:gd name="T14" fmla="*/ 40 w 4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10">
                    <a:moveTo>
                      <a:pt x="12" y="0"/>
                    </a:moveTo>
                    <a:cubicBezTo>
                      <a:pt x="8" y="3"/>
                      <a:pt x="4" y="7"/>
                      <a:pt x="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0" y="6"/>
                      <a:pt x="21" y="3"/>
                      <a:pt x="1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>
                <a:spLocks noChangeArrowheads="1"/>
              </p:cNvSpPr>
              <p:nvPr/>
            </p:nvSpPr>
            <p:spPr bwMode="auto">
              <a:xfrm>
                <a:off x="450" y="596"/>
                <a:ext cx="147" cy="16"/>
              </a:xfrm>
              <a:custGeom>
                <a:avLst/>
                <a:gdLst>
                  <a:gd name="T0" fmla="*/ 40 w 62"/>
                  <a:gd name="T1" fmla="*/ 0 h 7"/>
                  <a:gd name="T2" fmla="*/ 0 w 62"/>
                  <a:gd name="T3" fmla="*/ 37 h 7"/>
                  <a:gd name="T4" fmla="*/ 349 w 62"/>
                  <a:gd name="T5" fmla="*/ 37 h 7"/>
                  <a:gd name="T6" fmla="*/ 263 w 62"/>
                  <a:gd name="T7" fmla="*/ 0 h 7"/>
                  <a:gd name="T8" fmla="*/ 40 w 6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7"/>
                  <a:gd name="T17" fmla="*/ 62 w 6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7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7" y="4"/>
                      <a:pt x="52" y="2"/>
                      <a:pt x="47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Freeform 56"/>
              <p:cNvSpPr>
                <a:spLocks noChangeArrowheads="1"/>
              </p:cNvSpPr>
              <p:nvPr/>
            </p:nvSpPr>
            <p:spPr bwMode="auto">
              <a:xfrm>
                <a:off x="433" y="612"/>
                <a:ext cx="199" cy="17"/>
              </a:xfrm>
              <a:custGeom>
                <a:avLst/>
                <a:gdLst>
                  <a:gd name="T0" fmla="*/ 40 w 84"/>
                  <a:gd name="T1" fmla="*/ 0 h 7"/>
                  <a:gd name="T2" fmla="*/ 0 w 84"/>
                  <a:gd name="T3" fmla="*/ 41 h 7"/>
                  <a:gd name="T4" fmla="*/ 471 w 84"/>
                  <a:gd name="T5" fmla="*/ 41 h 7"/>
                  <a:gd name="T6" fmla="*/ 386 w 84"/>
                  <a:gd name="T7" fmla="*/ 0 h 7"/>
                  <a:gd name="T8" fmla="*/ 40 w 84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7"/>
                  <a:gd name="T17" fmla="*/ 84 w 8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7">
                    <a:moveTo>
                      <a:pt x="7" y="0"/>
                    </a:moveTo>
                    <a:cubicBezTo>
                      <a:pt x="4" y="2"/>
                      <a:pt x="2" y="5"/>
                      <a:pt x="0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9" y="5"/>
                      <a:pt x="74" y="2"/>
                      <a:pt x="69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Freeform 57"/>
              <p:cNvSpPr>
                <a:spLocks noChangeArrowheads="1"/>
              </p:cNvSpPr>
              <p:nvPr/>
            </p:nvSpPr>
            <p:spPr bwMode="auto">
              <a:xfrm>
                <a:off x="414" y="629"/>
                <a:ext cx="258" cy="24"/>
              </a:xfrm>
              <a:custGeom>
                <a:avLst/>
                <a:gdLst>
                  <a:gd name="T0" fmla="*/ 516 w 109"/>
                  <a:gd name="T1" fmla="*/ 0 h 10"/>
                  <a:gd name="T2" fmla="*/ 45 w 109"/>
                  <a:gd name="T3" fmla="*/ 0 h 10"/>
                  <a:gd name="T4" fmla="*/ 0 w 109"/>
                  <a:gd name="T5" fmla="*/ 58 h 10"/>
                  <a:gd name="T6" fmla="*/ 611 w 109"/>
                  <a:gd name="T7" fmla="*/ 58 h 10"/>
                  <a:gd name="T8" fmla="*/ 516 w 10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10"/>
                  <a:gd name="T17" fmla="*/ 109 w 10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10">
                    <a:moveTo>
                      <a:pt x="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2" y="6"/>
                      <a:pt x="0" y="1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4" y="6"/>
                      <a:pt x="98" y="3"/>
                      <a:pt x="92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Freeform 58"/>
              <p:cNvSpPr>
                <a:spLocks noChangeArrowheads="1"/>
              </p:cNvSpPr>
              <p:nvPr/>
            </p:nvSpPr>
            <p:spPr bwMode="auto">
              <a:xfrm>
                <a:off x="398" y="653"/>
                <a:ext cx="305" cy="19"/>
              </a:xfrm>
              <a:custGeom>
                <a:avLst/>
                <a:gdLst>
                  <a:gd name="T0" fmla="*/ 648 w 129"/>
                  <a:gd name="T1" fmla="*/ 0 h 8"/>
                  <a:gd name="T2" fmla="*/ 40 w 129"/>
                  <a:gd name="T3" fmla="*/ 0 h 8"/>
                  <a:gd name="T4" fmla="*/ 0 w 129"/>
                  <a:gd name="T5" fmla="*/ 45 h 8"/>
                  <a:gd name="T6" fmla="*/ 721 w 129"/>
                  <a:gd name="T7" fmla="*/ 45 h 8"/>
                  <a:gd name="T8" fmla="*/ 648 w 12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8"/>
                  <a:gd name="T17" fmla="*/ 129 w 12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8">
                    <a:moveTo>
                      <a:pt x="116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2"/>
                      <a:pt x="2" y="5"/>
                      <a:pt x="0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5" y="5"/>
                      <a:pt x="121" y="2"/>
                      <a:pt x="116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Freeform 59"/>
              <p:cNvSpPr>
                <a:spLocks noChangeArrowheads="1"/>
              </p:cNvSpPr>
              <p:nvPr/>
            </p:nvSpPr>
            <p:spPr bwMode="auto">
              <a:xfrm>
                <a:off x="386" y="672"/>
                <a:ext cx="343" cy="19"/>
              </a:xfrm>
              <a:custGeom>
                <a:avLst/>
                <a:gdLst>
                  <a:gd name="T0" fmla="*/ 750 w 145"/>
                  <a:gd name="T1" fmla="*/ 0 h 8"/>
                  <a:gd name="T2" fmla="*/ 28 w 145"/>
                  <a:gd name="T3" fmla="*/ 0 h 8"/>
                  <a:gd name="T4" fmla="*/ 0 w 145"/>
                  <a:gd name="T5" fmla="*/ 45 h 8"/>
                  <a:gd name="T6" fmla="*/ 811 w 145"/>
                  <a:gd name="T7" fmla="*/ 45 h 8"/>
                  <a:gd name="T8" fmla="*/ 750 w 14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8"/>
                  <a:gd name="T17" fmla="*/ 145 w 14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8">
                    <a:moveTo>
                      <a:pt x="1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2"/>
                      <a:pt x="1" y="5"/>
                      <a:pt x="0" y="8"/>
                    </a:cubicBezTo>
                    <a:cubicBezTo>
                      <a:pt x="145" y="8"/>
                      <a:pt x="145" y="8"/>
                      <a:pt x="145" y="8"/>
                    </a:cubicBezTo>
                    <a:cubicBezTo>
                      <a:pt x="142" y="5"/>
                      <a:pt x="138" y="3"/>
                      <a:pt x="134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Freeform 60"/>
              <p:cNvSpPr>
                <a:spLocks noChangeArrowheads="1"/>
              </p:cNvSpPr>
              <p:nvPr/>
            </p:nvSpPr>
            <p:spPr bwMode="auto">
              <a:xfrm>
                <a:off x="369" y="691"/>
                <a:ext cx="389" cy="23"/>
              </a:xfrm>
              <a:custGeom>
                <a:avLst/>
                <a:gdLst>
                  <a:gd name="T0" fmla="*/ 856 w 164"/>
                  <a:gd name="T1" fmla="*/ 0 h 10"/>
                  <a:gd name="T2" fmla="*/ 40 w 164"/>
                  <a:gd name="T3" fmla="*/ 0 h 10"/>
                  <a:gd name="T4" fmla="*/ 0 w 164"/>
                  <a:gd name="T5" fmla="*/ 53 h 10"/>
                  <a:gd name="T6" fmla="*/ 923 w 164"/>
                  <a:gd name="T7" fmla="*/ 53 h 10"/>
                  <a:gd name="T8" fmla="*/ 856 w 16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10"/>
                  <a:gd name="T17" fmla="*/ 164 w 16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10">
                    <a:moveTo>
                      <a:pt x="15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10"/>
                    </a:cubicBezTo>
                    <a:cubicBezTo>
                      <a:pt x="164" y="10"/>
                      <a:pt x="164" y="10"/>
                      <a:pt x="164" y="10"/>
                    </a:cubicBezTo>
                    <a:cubicBezTo>
                      <a:pt x="161" y="7"/>
                      <a:pt x="157" y="3"/>
                      <a:pt x="152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61"/>
              <p:cNvSpPr>
                <a:spLocks noChangeArrowheads="1"/>
              </p:cNvSpPr>
              <p:nvPr/>
            </p:nvSpPr>
            <p:spPr bwMode="auto">
              <a:xfrm>
                <a:off x="355" y="714"/>
                <a:ext cx="419" cy="22"/>
              </a:xfrm>
              <a:custGeom>
                <a:avLst/>
                <a:gdLst>
                  <a:gd name="T0" fmla="*/ 952 w 177"/>
                  <a:gd name="T1" fmla="*/ 0 h 9"/>
                  <a:gd name="T2" fmla="*/ 33 w 177"/>
                  <a:gd name="T3" fmla="*/ 0 h 9"/>
                  <a:gd name="T4" fmla="*/ 0 w 177"/>
                  <a:gd name="T5" fmla="*/ 54 h 9"/>
                  <a:gd name="T6" fmla="*/ 992 w 177"/>
                  <a:gd name="T7" fmla="*/ 54 h 9"/>
                  <a:gd name="T8" fmla="*/ 952 w 17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"/>
                  <a:gd name="T17" fmla="*/ 177 w 17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">
                    <a:moveTo>
                      <a:pt x="17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5" y="6"/>
                      <a:pt x="173" y="3"/>
                      <a:pt x="170" y="0"/>
                    </a:cubicBezTo>
                    <a:close/>
                  </a:path>
                </a:pathLst>
              </a:custGeom>
              <a:solidFill>
                <a:srgbClr val="7C3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62"/>
              <p:cNvSpPr>
                <a:spLocks noChangeArrowheads="1"/>
              </p:cNvSpPr>
              <p:nvPr/>
            </p:nvSpPr>
            <p:spPr bwMode="auto">
              <a:xfrm>
                <a:off x="338" y="736"/>
                <a:ext cx="446" cy="61"/>
              </a:xfrm>
              <a:custGeom>
                <a:avLst/>
                <a:gdLst>
                  <a:gd name="T0" fmla="*/ 1037 w 188"/>
                  <a:gd name="T1" fmla="*/ 0 h 26"/>
                  <a:gd name="T2" fmla="*/ 40 w 188"/>
                  <a:gd name="T3" fmla="*/ 0 h 26"/>
                  <a:gd name="T4" fmla="*/ 0 w 188"/>
                  <a:gd name="T5" fmla="*/ 66 h 26"/>
                  <a:gd name="T6" fmla="*/ 90 w 188"/>
                  <a:gd name="T7" fmla="*/ 127 h 26"/>
                  <a:gd name="T8" fmla="*/ 1041 w 188"/>
                  <a:gd name="T9" fmla="*/ 16 h 26"/>
                  <a:gd name="T10" fmla="*/ 1037 w 188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26"/>
                  <a:gd name="T20" fmla="*/ 188 w 188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26">
                    <a:moveTo>
                      <a:pt x="18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9" y="19"/>
                      <a:pt x="16" y="23"/>
                      <a:pt x="16" y="23"/>
                    </a:cubicBezTo>
                    <a:cubicBezTo>
                      <a:pt x="16" y="23"/>
                      <a:pt x="188" y="26"/>
                      <a:pt x="185" y="3"/>
                    </a:cubicBezTo>
                    <a:cubicBezTo>
                      <a:pt x="184" y="2"/>
                      <a:pt x="184" y="1"/>
                      <a:pt x="184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63"/>
              <p:cNvSpPr>
                <a:spLocks noChangeArrowheads="1"/>
              </p:cNvSpPr>
              <p:nvPr/>
            </p:nvSpPr>
            <p:spPr bwMode="auto">
              <a:xfrm>
                <a:off x="203" y="1130"/>
                <a:ext cx="2090" cy="493"/>
              </a:xfrm>
              <a:custGeom>
                <a:avLst/>
                <a:gdLst>
                  <a:gd name="T0" fmla="*/ 4874 w 882"/>
                  <a:gd name="T1" fmla="*/ 66 h 208"/>
                  <a:gd name="T2" fmla="*/ 1938 w 882"/>
                  <a:gd name="T3" fmla="*/ 500 h 208"/>
                  <a:gd name="T4" fmla="*/ 1673 w 882"/>
                  <a:gd name="T5" fmla="*/ 517 h 208"/>
                  <a:gd name="T6" fmla="*/ 33 w 882"/>
                  <a:gd name="T7" fmla="*/ 173 h 208"/>
                  <a:gd name="T8" fmla="*/ 0 w 882"/>
                  <a:gd name="T9" fmla="*/ 152 h 208"/>
                  <a:gd name="T10" fmla="*/ 85 w 882"/>
                  <a:gd name="T11" fmla="*/ 583 h 208"/>
                  <a:gd name="T12" fmla="*/ 4009 w 882"/>
                  <a:gd name="T13" fmla="*/ 820 h 208"/>
                  <a:gd name="T14" fmla="*/ 4952 w 882"/>
                  <a:gd name="T15" fmla="*/ 0 h 208"/>
                  <a:gd name="T16" fmla="*/ 4874 w 882"/>
                  <a:gd name="T17" fmla="*/ 66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82"/>
                  <a:gd name="T28" fmla="*/ 0 h 208"/>
                  <a:gd name="T29" fmla="*/ 882 w 882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82" h="208">
                    <a:moveTo>
                      <a:pt x="868" y="12"/>
                    </a:moveTo>
                    <a:cubicBezTo>
                      <a:pt x="707" y="113"/>
                      <a:pt x="521" y="82"/>
                      <a:pt x="345" y="89"/>
                    </a:cubicBezTo>
                    <a:cubicBezTo>
                      <a:pt x="330" y="89"/>
                      <a:pt x="313" y="94"/>
                      <a:pt x="298" y="92"/>
                    </a:cubicBezTo>
                    <a:cubicBezTo>
                      <a:pt x="198" y="84"/>
                      <a:pt x="98" y="88"/>
                      <a:pt x="6" y="31"/>
                    </a:cubicBezTo>
                    <a:cubicBezTo>
                      <a:pt x="4" y="30"/>
                      <a:pt x="2" y="28"/>
                      <a:pt x="0" y="27"/>
                    </a:cubicBezTo>
                    <a:cubicBezTo>
                      <a:pt x="2" y="52"/>
                      <a:pt x="7" y="79"/>
                      <a:pt x="15" y="104"/>
                    </a:cubicBezTo>
                    <a:cubicBezTo>
                      <a:pt x="50" y="208"/>
                      <a:pt x="522" y="189"/>
                      <a:pt x="714" y="146"/>
                    </a:cubicBezTo>
                    <a:cubicBezTo>
                      <a:pt x="804" y="125"/>
                      <a:pt x="854" y="64"/>
                      <a:pt x="882" y="0"/>
                    </a:cubicBezTo>
                    <a:cubicBezTo>
                      <a:pt x="878" y="4"/>
                      <a:pt x="873" y="8"/>
                      <a:pt x="868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64"/>
              <p:cNvSpPr>
                <a:spLocks noChangeArrowheads="1"/>
              </p:cNvSpPr>
              <p:nvPr/>
            </p:nvSpPr>
            <p:spPr bwMode="auto">
              <a:xfrm>
                <a:off x="189" y="705"/>
                <a:ext cx="448" cy="624"/>
              </a:xfrm>
              <a:custGeom>
                <a:avLst/>
                <a:gdLst>
                  <a:gd name="T0" fmla="*/ 951 w 189"/>
                  <a:gd name="T1" fmla="*/ 0 h 263"/>
                  <a:gd name="T2" fmla="*/ 668 w 189"/>
                  <a:gd name="T3" fmla="*/ 45 h 263"/>
                  <a:gd name="T4" fmla="*/ 107 w 189"/>
                  <a:gd name="T5" fmla="*/ 316 h 263"/>
                  <a:gd name="T6" fmla="*/ 33 w 189"/>
                  <a:gd name="T7" fmla="*/ 1160 h 263"/>
                  <a:gd name="T8" fmla="*/ 66 w 189"/>
                  <a:gd name="T9" fmla="*/ 1182 h 263"/>
                  <a:gd name="T10" fmla="*/ 1062 w 189"/>
                  <a:gd name="T11" fmla="*/ 1481 h 263"/>
                  <a:gd name="T12" fmla="*/ 939 w 189"/>
                  <a:gd name="T13" fmla="*/ 731 h 263"/>
                  <a:gd name="T14" fmla="*/ 951 w 189"/>
                  <a:gd name="T15" fmla="*/ 0 h 2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9"/>
                  <a:gd name="T25" fmla="*/ 0 h 263"/>
                  <a:gd name="T26" fmla="*/ 189 w 189"/>
                  <a:gd name="T27" fmla="*/ 263 h 26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9" h="263">
                    <a:moveTo>
                      <a:pt x="169" y="0"/>
                    </a:moveTo>
                    <a:cubicBezTo>
                      <a:pt x="154" y="1"/>
                      <a:pt x="137" y="4"/>
                      <a:pt x="119" y="8"/>
                    </a:cubicBezTo>
                    <a:cubicBezTo>
                      <a:pt x="19" y="29"/>
                      <a:pt x="19" y="56"/>
                      <a:pt x="19" y="56"/>
                    </a:cubicBezTo>
                    <a:cubicBezTo>
                      <a:pt x="19" y="56"/>
                      <a:pt x="0" y="126"/>
                      <a:pt x="6" y="206"/>
                    </a:cubicBezTo>
                    <a:cubicBezTo>
                      <a:pt x="8" y="207"/>
                      <a:pt x="10" y="209"/>
                      <a:pt x="12" y="210"/>
                    </a:cubicBezTo>
                    <a:cubicBezTo>
                      <a:pt x="69" y="245"/>
                      <a:pt x="128" y="257"/>
                      <a:pt x="189" y="263"/>
                    </a:cubicBezTo>
                    <a:cubicBezTo>
                      <a:pt x="179" y="219"/>
                      <a:pt x="172" y="175"/>
                      <a:pt x="167" y="130"/>
                    </a:cubicBezTo>
                    <a:cubicBezTo>
                      <a:pt x="162" y="87"/>
                      <a:pt x="163" y="43"/>
                      <a:pt x="169" y="0"/>
                    </a:cubicBezTo>
                    <a:close/>
                  </a:path>
                </a:pathLst>
              </a:custGeom>
              <a:solidFill>
                <a:srgbClr val="60A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65"/>
              <p:cNvSpPr>
                <a:spLocks noChangeArrowheads="1"/>
              </p:cNvSpPr>
              <p:nvPr/>
            </p:nvSpPr>
            <p:spPr bwMode="auto">
              <a:xfrm>
                <a:off x="831" y="793"/>
                <a:ext cx="495" cy="560"/>
              </a:xfrm>
              <a:custGeom>
                <a:avLst/>
                <a:gdLst>
                  <a:gd name="T0" fmla="*/ 360 w 209"/>
                  <a:gd name="T1" fmla="*/ 185 h 236"/>
                  <a:gd name="T2" fmla="*/ 45 w 209"/>
                  <a:gd name="T3" fmla="*/ 0 h 236"/>
                  <a:gd name="T4" fmla="*/ 111 w 209"/>
                  <a:gd name="T5" fmla="*/ 1312 h 236"/>
                  <a:gd name="T6" fmla="*/ 185 w 209"/>
                  <a:gd name="T7" fmla="*/ 1317 h 236"/>
                  <a:gd name="T8" fmla="*/ 448 w 209"/>
                  <a:gd name="T9" fmla="*/ 1300 h 236"/>
                  <a:gd name="T10" fmla="*/ 881 w 209"/>
                  <a:gd name="T11" fmla="*/ 1296 h 236"/>
                  <a:gd name="T12" fmla="*/ 1172 w 209"/>
                  <a:gd name="T13" fmla="*/ 168 h 236"/>
                  <a:gd name="T14" fmla="*/ 360 w 209"/>
                  <a:gd name="T15" fmla="*/ 185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"/>
                  <a:gd name="T25" fmla="*/ 0 h 236"/>
                  <a:gd name="T26" fmla="*/ 209 w 209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" h="236">
                    <a:moveTo>
                      <a:pt x="64" y="33"/>
                    </a:moveTo>
                    <a:cubicBezTo>
                      <a:pt x="32" y="27"/>
                      <a:pt x="16" y="13"/>
                      <a:pt x="8" y="0"/>
                    </a:cubicBezTo>
                    <a:cubicBezTo>
                      <a:pt x="0" y="77"/>
                      <a:pt x="7" y="156"/>
                      <a:pt x="20" y="233"/>
                    </a:cubicBezTo>
                    <a:cubicBezTo>
                      <a:pt x="24" y="234"/>
                      <a:pt x="28" y="234"/>
                      <a:pt x="33" y="234"/>
                    </a:cubicBezTo>
                    <a:cubicBezTo>
                      <a:pt x="48" y="236"/>
                      <a:pt x="65" y="231"/>
                      <a:pt x="80" y="231"/>
                    </a:cubicBezTo>
                    <a:cubicBezTo>
                      <a:pt x="105" y="230"/>
                      <a:pt x="131" y="230"/>
                      <a:pt x="157" y="230"/>
                    </a:cubicBezTo>
                    <a:cubicBezTo>
                      <a:pt x="171" y="163"/>
                      <a:pt x="189" y="96"/>
                      <a:pt x="209" y="30"/>
                    </a:cubicBezTo>
                    <a:cubicBezTo>
                      <a:pt x="167" y="42"/>
                      <a:pt x="108" y="42"/>
                      <a:pt x="64" y="33"/>
                    </a:cubicBezTo>
                    <a:close/>
                  </a:path>
                </a:pathLst>
              </a:custGeom>
              <a:solidFill>
                <a:srgbClr val="AC9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66"/>
              <p:cNvSpPr>
                <a:spLocks noChangeArrowheads="1"/>
              </p:cNvSpPr>
              <p:nvPr/>
            </p:nvSpPr>
            <p:spPr bwMode="auto">
              <a:xfrm>
                <a:off x="1257" y="864"/>
                <a:ext cx="242" cy="242"/>
              </a:xfrm>
              <a:custGeom>
                <a:avLst/>
                <a:gdLst>
                  <a:gd name="T0" fmla="*/ 164 w 102"/>
                  <a:gd name="T1" fmla="*/ 0 h 102"/>
                  <a:gd name="T2" fmla="*/ 0 w 102"/>
                  <a:gd name="T3" fmla="*/ 574 h 102"/>
                  <a:gd name="T4" fmla="*/ 574 w 102"/>
                  <a:gd name="T5" fmla="*/ 361 h 102"/>
                  <a:gd name="T6" fmla="*/ 164 w 102"/>
                  <a:gd name="T7" fmla="*/ 0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102"/>
                  <a:gd name="T14" fmla="*/ 102 w 102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102">
                    <a:moveTo>
                      <a:pt x="29" y="0"/>
                    </a:moveTo>
                    <a:cubicBezTo>
                      <a:pt x="19" y="34"/>
                      <a:pt x="9" y="68"/>
                      <a:pt x="0" y="102"/>
                    </a:cubicBezTo>
                    <a:cubicBezTo>
                      <a:pt x="102" y="64"/>
                      <a:pt x="102" y="64"/>
                      <a:pt x="102" y="64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5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67"/>
              <p:cNvSpPr>
                <a:spLocks noChangeArrowheads="1"/>
              </p:cNvSpPr>
              <p:nvPr/>
            </p:nvSpPr>
            <p:spPr bwMode="auto">
              <a:xfrm>
                <a:off x="1257" y="1016"/>
                <a:ext cx="247" cy="303"/>
              </a:xfrm>
              <a:custGeom>
                <a:avLst/>
                <a:gdLst>
                  <a:gd name="T0" fmla="*/ 587 w 104"/>
                  <a:gd name="T1" fmla="*/ 12 h 128"/>
                  <a:gd name="T2" fmla="*/ 575 w 104"/>
                  <a:gd name="T3" fmla="*/ 0 h 128"/>
                  <a:gd name="T4" fmla="*/ 0 w 104"/>
                  <a:gd name="T5" fmla="*/ 213 h 128"/>
                  <a:gd name="T6" fmla="*/ 0 w 104"/>
                  <a:gd name="T7" fmla="*/ 218 h 128"/>
                  <a:gd name="T8" fmla="*/ 537 w 104"/>
                  <a:gd name="T9" fmla="*/ 717 h 128"/>
                  <a:gd name="T10" fmla="*/ 587 w 104"/>
                  <a:gd name="T11" fmla="*/ 1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"/>
                  <a:gd name="T19" fmla="*/ 0 h 128"/>
                  <a:gd name="T20" fmla="*/ 104 w 104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" h="128">
                    <a:moveTo>
                      <a:pt x="104" y="2"/>
                    </a:moveTo>
                    <a:cubicBezTo>
                      <a:pt x="102" y="0"/>
                      <a:pt x="102" y="0"/>
                      <a:pt x="102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9"/>
                      <a:pt x="0" y="39"/>
                    </a:cubicBezTo>
                    <a:cubicBezTo>
                      <a:pt x="95" y="128"/>
                      <a:pt x="95" y="128"/>
                      <a:pt x="95" y="128"/>
                    </a:cubicBezTo>
                    <a:lnTo>
                      <a:pt x="104" y="2"/>
                    </a:lnTo>
                    <a:close/>
                  </a:path>
                </a:pathLst>
              </a:custGeom>
              <a:solidFill>
                <a:srgbClr val="FFE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Freeform 68"/>
              <p:cNvSpPr>
                <a:spLocks noChangeArrowheads="1"/>
              </p:cNvSpPr>
              <p:nvPr/>
            </p:nvSpPr>
            <p:spPr bwMode="auto">
              <a:xfrm>
                <a:off x="1203" y="1108"/>
                <a:ext cx="280" cy="233"/>
              </a:xfrm>
              <a:custGeom>
                <a:avLst/>
                <a:gdLst>
                  <a:gd name="T0" fmla="*/ 131 w 118"/>
                  <a:gd name="T1" fmla="*/ 0 h 98"/>
                  <a:gd name="T2" fmla="*/ 0 w 118"/>
                  <a:gd name="T3" fmla="*/ 549 h 98"/>
                  <a:gd name="T4" fmla="*/ 664 w 118"/>
                  <a:gd name="T5" fmla="*/ 554 h 98"/>
                  <a:gd name="T6" fmla="*/ 664 w 118"/>
                  <a:gd name="T7" fmla="*/ 504 h 98"/>
                  <a:gd name="T8" fmla="*/ 131 w 118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98"/>
                  <a:gd name="T17" fmla="*/ 118 w 11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98">
                    <a:moveTo>
                      <a:pt x="23" y="0"/>
                    </a:moveTo>
                    <a:cubicBezTo>
                      <a:pt x="14" y="33"/>
                      <a:pt x="6" y="65"/>
                      <a:pt x="0" y="97"/>
                    </a:cubicBezTo>
                    <a:cubicBezTo>
                      <a:pt x="39" y="97"/>
                      <a:pt x="78" y="98"/>
                      <a:pt x="118" y="98"/>
                    </a:cubicBezTo>
                    <a:cubicBezTo>
                      <a:pt x="118" y="89"/>
                      <a:pt x="118" y="89"/>
                      <a:pt x="118" y="89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6DA4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Freeform 69"/>
              <p:cNvSpPr>
                <a:spLocks noChangeArrowheads="1"/>
              </p:cNvSpPr>
              <p:nvPr/>
            </p:nvSpPr>
            <p:spPr bwMode="auto">
              <a:xfrm>
                <a:off x="1483" y="1319"/>
                <a:ext cx="23" cy="22"/>
              </a:xfrm>
              <a:custGeom>
                <a:avLst/>
                <a:gdLst>
                  <a:gd name="T0" fmla="*/ 0 w 10"/>
                  <a:gd name="T1" fmla="*/ 54 h 9"/>
                  <a:gd name="T2" fmla="*/ 53 w 10"/>
                  <a:gd name="T3" fmla="*/ 49 h 9"/>
                  <a:gd name="T4" fmla="*/ 0 w 10"/>
                  <a:gd name="T5" fmla="*/ 0 h 9"/>
                  <a:gd name="T6" fmla="*/ 0 w 10"/>
                  <a:gd name="T7" fmla="*/ 54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9"/>
                  <a:gd name="T14" fmla="*/ 10 w 1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9">
                    <a:moveTo>
                      <a:pt x="0" y="9"/>
                    </a:moveTo>
                    <a:cubicBezTo>
                      <a:pt x="3" y="9"/>
                      <a:pt x="6" y="8"/>
                      <a:pt x="10" y="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Freeform 70"/>
              <p:cNvSpPr>
                <a:spLocks noChangeArrowheads="1"/>
              </p:cNvSpPr>
              <p:nvPr/>
            </p:nvSpPr>
            <p:spPr bwMode="auto">
              <a:xfrm>
                <a:off x="1483" y="1020"/>
                <a:ext cx="345" cy="318"/>
              </a:xfrm>
              <a:custGeom>
                <a:avLst/>
                <a:gdLst>
                  <a:gd name="T0" fmla="*/ 811 w 146"/>
                  <a:gd name="T1" fmla="*/ 669 h 134"/>
                  <a:gd name="T2" fmla="*/ 50 w 146"/>
                  <a:gd name="T3" fmla="*/ 0 h 134"/>
                  <a:gd name="T4" fmla="*/ 0 w 146"/>
                  <a:gd name="T5" fmla="*/ 710 h 134"/>
                  <a:gd name="T6" fmla="*/ 57 w 146"/>
                  <a:gd name="T7" fmla="*/ 755 h 134"/>
                  <a:gd name="T8" fmla="*/ 815 w 146"/>
                  <a:gd name="T9" fmla="*/ 698 h 134"/>
                  <a:gd name="T10" fmla="*/ 811 w 146"/>
                  <a:gd name="T11" fmla="*/ 669 h 1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134"/>
                  <a:gd name="T20" fmla="*/ 146 w 146"/>
                  <a:gd name="T21" fmla="*/ 134 h 1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134">
                    <a:moveTo>
                      <a:pt x="145" y="119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56" y="134"/>
                      <a:pt x="101" y="131"/>
                      <a:pt x="146" y="124"/>
                    </a:cubicBezTo>
                    <a:cubicBezTo>
                      <a:pt x="146" y="122"/>
                      <a:pt x="145" y="121"/>
                      <a:pt x="145" y="119"/>
                    </a:cubicBezTo>
                    <a:close/>
                  </a:path>
                </a:pathLst>
              </a:custGeom>
              <a:solidFill>
                <a:srgbClr val="B177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Freeform 71"/>
              <p:cNvSpPr>
                <a:spLocks noChangeArrowheads="1"/>
              </p:cNvSpPr>
              <p:nvPr/>
            </p:nvSpPr>
            <p:spPr bwMode="auto">
              <a:xfrm>
                <a:off x="1459" y="783"/>
                <a:ext cx="249" cy="242"/>
              </a:xfrm>
              <a:custGeom>
                <a:avLst/>
                <a:gdLst>
                  <a:gd name="T0" fmla="*/ 586 w 105"/>
                  <a:gd name="T1" fmla="*/ 152 h 102"/>
                  <a:gd name="T2" fmla="*/ 443 w 105"/>
                  <a:gd name="T3" fmla="*/ 112 h 102"/>
                  <a:gd name="T4" fmla="*/ 0 w 105"/>
                  <a:gd name="T5" fmla="*/ 0 h 102"/>
                  <a:gd name="T6" fmla="*/ 95 w 105"/>
                  <a:gd name="T7" fmla="*/ 553 h 102"/>
                  <a:gd name="T8" fmla="*/ 123 w 105"/>
                  <a:gd name="T9" fmla="*/ 574 h 102"/>
                  <a:gd name="T10" fmla="*/ 590 w 105"/>
                  <a:gd name="T11" fmla="*/ 164 h 102"/>
                  <a:gd name="T12" fmla="*/ 586 w 105"/>
                  <a:gd name="T13" fmla="*/ 15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5"/>
                  <a:gd name="T22" fmla="*/ 0 h 102"/>
                  <a:gd name="T23" fmla="*/ 105 w 105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5" h="102">
                    <a:moveTo>
                      <a:pt x="104" y="27"/>
                    </a:moveTo>
                    <a:cubicBezTo>
                      <a:pt x="95" y="25"/>
                      <a:pt x="86" y="22"/>
                      <a:pt x="79" y="20"/>
                    </a:cubicBezTo>
                    <a:cubicBezTo>
                      <a:pt x="55" y="13"/>
                      <a:pt x="13" y="3"/>
                      <a:pt x="0" y="0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4" y="28"/>
                      <a:pt x="104" y="27"/>
                      <a:pt x="104" y="27"/>
                    </a:cubicBezTo>
                    <a:close/>
                  </a:path>
                </a:pathLst>
              </a:custGeom>
              <a:solidFill>
                <a:srgbClr val="FF86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Freeform 72"/>
              <p:cNvSpPr>
                <a:spLocks noChangeArrowheads="1"/>
              </p:cNvSpPr>
              <p:nvPr/>
            </p:nvSpPr>
            <p:spPr bwMode="auto">
              <a:xfrm>
                <a:off x="1511" y="852"/>
                <a:ext cx="251" cy="249"/>
              </a:xfrm>
              <a:custGeom>
                <a:avLst/>
                <a:gdLst>
                  <a:gd name="T0" fmla="*/ 533 w 106"/>
                  <a:gd name="T1" fmla="*/ 258 h 105"/>
                  <a:gd name="T2" fmla="*/ 466 w 106"/>
                  <a:gd name="T3" fmla="*/ 0 h 105"/>
                  <a:gd name="T4" fmla="*/ 0 w 106"/>
                  <a:gd name="T5" fmla="*/ 410 h 105"/>
                  <a:gd name="T6" fmla="*/ 40 w 106"/>
                  <a:gd name="T7" fmla="*/ 443 h 105"/>
                  <a:gd name="T8" fmla="*/ 594 w 106"/>
                  <a:gd name="T9" fmla="*/ 590 h 105"/>
                  <a:gd name="T10" fmla="*/ 533 w 106"/>
                  <a:gd name="T11" fmla="*/ 258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6"/>
                  <a:gd name="T19" fmla="*/ 0 h 105"/>
                  <a:gd name="T20" fmla="*/ 106 w 106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6" h="105">
                    <a:moveTo>
                      <a:pt x="95" y="46"/>
                    </a:moveTo>
                    <a:cubicBezTo>
                      <a:pt x="92" y="29"/>
                      <a:pt x="88" y="15"/>
                      <a:pt x="83" y="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106" y="105"/>
                      <a:pt x="106" y="105"/>
                      <a:pt x="106" y="105"/>
                    </a:cubicBezTo>
                    <a:cubicBezTo>
                      <a:pt x="101" y="85"/>
                      <a:pt x="99" y="66"/>
                      <a:pt x="95" y="46"/>
                    </a:cubicBezTo>
                    <a:close/>
                  </a:path>
                </a:pathLst>
              </a:custGeom>
              <a:solidFill>
                <a:srgbClr val="74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Freeform 73"/>
              <p:cNvSpPr>
                <a:spLocks noChangeArrowheads="1"/>
              </p:cNvSpPr>
              <p:nvPr/>
            </p:nvSpPr>
            <p:spPr bwMode="auto">
              <a:xfrm>
                <a:off x="1528" y="1039"/>
                <a:ext cx="298" cy="264"/>
              </a:xfrm>
              <a:custGeom>
                <a:avLst/>
                <a:gdLst>
                  <a:gd name="T0" fmla="*/ 587 w 126"/>
                  <a:gd name="T1" fmla="*/ 259 h 111"/>
                  <a:gd name="T2" fmla="*/ 553 w 126"/>
                  <a:gd name="T3" fmla="*/ 147 h 111"/>
                  <a:gd name="T4" fmla="*/ 0 w 126"/>
                  <a:gd name="T5" fmla="*/ 0 h 111"/>
                  <a:gd name="T6" fmla="*/ 705 w 126"/>
                  <a:gd name="T7" fmla="*/ 628 h 111"/>
                  <a:gd name="T8" fmla="*/ 587 w 126"/>
                  <a:gd name="T9" fmla="*/ 25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111"/>
                  <a:gd name="T17" fmla="*/ 126 w 126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111">
                    <a:moveTo>
                      <a:pt x="105" y="46"/>
                    </a:moveTo>
                    <a:cubicBezTo>
                      <a:pt x="102" y="39"/>
                      <a:pt x="100" y="32"/>
                      <a:pt x="99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19" y="89"/>
                      <a:pt x="112" y="68"/>
                      <a:pt x="105" y="46"/>
                    </a:cubicBezTo>
                    <a:close/>
                  </a:path>
                </a:pathLst>
              </a:custGeom>
              <a:solidFill>
                <a:srgbClr val="83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Freeform 74"/>
              <p:cNvSpPr>
                <a:spLocks noChangeArrowheads="1"/>
              </p:cNvSpPr>
              <p:nvPr/>
            </p:nvSpPr>
            <p:spPr bwMode="auto">
              <a:xfrm>
                <a:off x="1326" y="781"/>
                <a:ext cx="173" cy="235"/>
              </a:xfrm>
              <a:custGeom>
                <a:avLst/>
                <a:gdLst>
                  <a:gd name="T0" fmla="*/ 315 w 73"/>
                  <a:gd name="T1" fmla="*/ 5 h 99"/>
                  <a:gd name="T2" fmla="*/ 291 w 73"/>
                  <a:gd name="T3" fmla="*/ 0 h 99"/>
                  <a:gd name="T4" fmla="*/ 0 w 73"/>
                  <a:gd name="T5" fmla="*/ 197 h 99"/>
                  <a:gd name="T6" fmla="*/ 0 w 73"/>
                  <a:gd name="T7" fmla="*/ 197 h 99"/>
                  <a:gd name="T8" fmla="*/ 410 w 73"/>
                  <a:gd name="T9" fmla="*/ 558 h 99"/>
                  <a:gd name="T10" fmla="*/ 315 w 73"/>
                  <a:gd name="T11" fmla="*/ 5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99"/>
                  <a:gd name="T20" fmla="*/ 73 w 73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99">
                    <a:moveTo>
                      <a:pt x="56" y="1"/>
                    </a:moveTo>
                    <a:cubicBezTo>
                      <a:pt x="53" y="0"/>
                      <a:pt x="52" y="0"/>
                      <a:pt x="52" y="0"/>
                    </a:cubicBezTo>
                    <a:cubicBezTo>
                      <a:pt x="44" y="16"/>
                      <a:pt x="25" y="27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73" y="99"/>
                      <a:pt x="73" y="99"/>
                      <a:pt x="73" y="99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A4B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Freeform 75"/>
              <p:cNvSpPr>
                <a:spLocks noChangeArrowheads="1"/>
              </p:cNvSpPr>
              <p:nvPr/>
            </p:nvSpPr>
            <p:spPr bwMode="auto">
              <a:xfrm>
                <a:off x="1722" y="847"/>
                <a:ext cx="234" cy="74"/>
              </a:xfrm>
              <a:custGeom>
                <a:avLst/>
                <a:gdLst>
                  <a:gd name="T0" fmla="*/ 553 w 99"/>
                  <a:gd name="T1" fmla="*/ 45 h 31"/>
                  <a:gd name="T2" fmla="*/ 513 w 99"/>
                  <a:gd name="T3" fmla="*/ 0 h 31"/>
                  <a:gd name="T4" fmla="*/ 0 w 99"/>
                  <a:gd name="T5" fmla="*/ 119 h 31"/>
                  <a:gd name="T6" fmla="*/ 12 w 99"/>
                  <a:gd name="T7" fmla="*/ 177 h 31"/>
                  <a:gd name="T8" fmla="*/ 553 w 99"/>
                  <a:gd name="T9" fmla="*/ 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99" y="8"/>
                    </a:moveTo>
                    <a:cubicBezTo>
                      <a:pt x="97" y="5"/>
                      <a:pt x="94" y="2"/>
                      <a:pt x="92" y="0"/>
                    </a:cubicBezTo>
                    <a:cubicBezTo>
                      <a:pt x="64" y="16"/>
                      <a:pt x="32" y="21"/>
                      <a:pt x="0" y="21"/>
                    </a:cubicBezTo>
                    <a:cubicBezTo>
                      <a:pt x="1" y="24"/>
                      <a:pt x="2" y="27"/>
                      <a:pt x="2" y="31"/>
                    </a:cubicBezTo>
                    <a:cubicBezTo>
                      <a:pt x="36" y="29"/>
                      <a:pt x="70" y="23"/>
                      <a:pt x="99" y="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Freeform 76"/>
              <p:cNvSpPr>
                <a:spLocks noChangeArrowheads="1"/>
              </p:cNvSpPr>
              <p:nvPr/>
            </p:nvSpPr>
            <p:spPr bwMode="auto">
              <a:xfrm>
                <a:off x="1727" y="866"/>
                <a:ext cx="248" cy="79"/>
              </a:xfrm>
              <a:custGeom>
                <a:avLst/>
                <a:gdLst>
                  <a:gd name="T0" fmla="*/ 586 w 105"/>
                  <a:gd name="T1" fmla="*/ 53 h 33"/>
                  <a:gd name="T2" fmla="*/ 541 w 105"/>
                  <a:gd name="T3" fmla="*/ 0 h 33"/>
                  <a:gd name="T4" fmla="*/ 0 w 105"/>
                  <a:gd name="T5" fmla="*/ 132 h 33"/>
                  <a:gd name="T6" fmla="*/ 17 w 105"/>
                  <a:gd name="T7" fmla="*/ 189 h 33"/>
                  <a:gd name="T8" fmla="*/ 586 w 105"/>
                  <a:gd name="T9" fmla="*/ 5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3"/>
                  <a:gd name="T17" fmla="*/ 105 w 10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3">
                    <a:moveTo>
                      <a:pt x="105" y="9"/>
                    </a:moveTo>
                    <a:cubicBezTo>
                      <a:pt x="103" y="6"/>
                      <a:pt x="100" y="3"/>
                      <a:pt x="97" y="0"/>
                    </a:cubicBezTo>
                    <a:cubicBezTo>
                      <a:pt x="68" y="15"/>
                      <a:pt x="34" y="21"/>
                      <a:pt x="0" y="23"/>
                    </a:cubicBezTo>
                    <a:cubicBezTo>
                      <a:pt x="1" y="26"/>
                      <a:pt x="2" y="30"/>
                      <a:pt x="3" y="33"/>
                    </a:cubicBezTo>
                    <a:cubicBezTo>
                      <a:pt x="39" y="32"/>
                      <a:pt x="74" y="24"/>
                      <a:pt x="105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Freeform 77"/>
              <p:cNvSpPr>
                <a:spLocks noChangeArrowheads="1"/>
              </p:cNvSpPr>
              <p:nvPr/>
            </p:nvSpPr>
            <p:spPr bwMode="auto">
              <a:xfrm>
                <a:off x="1734" y="888"/>
                <a:ext cx="255" cy="90"/>
              </a:xfrm>
              <a:custGeom>
                <a:avLst/>
                <a:gdLst>
                  <a:gd name="T0" fmla="*/ 17 w 108"/>
                  <a:gd name="T1" fmla="*/ 213 h 38"/>
                  <a:gd name="T2" fmla="*/ 602 w 108"/>
                  <a:gd name="T3" fmla="*/ 33 h 38"/>
                  <a:gd name="T4" fmla="*/ 569 w 108"/>
                  <a:gd name="T5" fmla="*/ 0 h 38"/>
                  <a:gd name="T6" fmla="*/ 0 w 108"/>
                  <a:gd name="T7" fmla="*/ 135 h 38"/>
                  <a:gd name="T8" fmla="*/ 5 w 108"/>
                  <a:gd name="T9" fmla="*/ 173 h 38"/>
                  <a:gd name="T10" fmla="*/ 17 w 108"/>
                  <a:gd name="T11" fmla="*/ 213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8"/>
                  <a:gd name="T19" fmla="*/ 0 h 38"/>
                  <a:gd name="T20" fmla="*/ 108 w 108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8" h="38">
                    <a:moveTo>
                      <a:pt x="3" y="38"/>
                    </a:moveTo>
                    <a:cubicBezTo>
                      <a:pt x="40" y="36"/>
                      <a:pt x="77" y="23"/>
                      <a:pt x="108" y="6"/>
                    </a:cubicBezTo>
                    <a:cubicBezTo>
                      <a:pt x="106" y="4"/>
                      <a:pt x="104" y="2"/>
                      <a:pt x="102" y="0"/>
                    </a:cubicBezTo>
                    <a:cubicBezTo>
                      <a:pt x="71" y="15"/>
                      <a:pt x="36" y="23"/>
                      <a:pt x="0" y="24"/>
                    </a:cubicBezTo>
                    <a:cubicBezTo>
                      <a:pt x="0" y="26"/>
                      <a:pt x="1" y="29"/>
                      <a:pt x="1" y="31"/>
                    </a:cubicBezTo>
                    <a:cubicBezTo>
                      <a:pt x="2" y="33"/>
                      <a:pt x="2" y="36"/>
                      <a:pt x="3" y="38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Freeform 78"/>
              <p:cNvSpPr>
                <a:spLocks noChangeArrowheads="1"/>
              </p:cNvSpPr>
              <p:nvPr/>
            </p:nvSpPr>
            <p:spPr bwMode="auto">
              <a:xfrm>
                <a:off x="1741" y="902"/>
                <a:ext cx="265" cy="109"/>
              </a:xfrm>
              <a:custGeom>
                <a:avLst/>
                <a:gdLst>
                  <a:gd name="T0" fmla="*/ 627 w 112"/>
                  <a:gd name="T1" fmla="*/ 50 h 46"/>
                  <a:gd name="T2" fmla="*/ 587 w 112"/>
                  <a:gd name="T3" fmla="*/ 0 h 46"/>
                  <a:gd name="T4" fmla="*/ 0 w 112"/>
                  <a:gd name="T5" fmla="*/ 180 h 46"/>
                  <a:gd name="T6" fmla="*/ 12 w 112"/>
                  <a:gd name="T7" fmla="*/ 258 h 46"/>
                  <a:gd name="T8" fmla="*/ 627 w 112"/>
                  <a:gd name="T9" fmla="*/ 5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6"/>
                  <a:gd name="T17" fmla="*/ 112 w 1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6">
                    <a:moveTo>
                      <a:pt x="112" y="9"/>
                    </a:moveTo>
                    <a:cubicBezTo>
                      <a:pt x="110" y="6"/>
                      <a:pt x="107" y="3"/>
                      <a:pt x="105" y="0"/>
                    </a:cubicBezTo>
                    <a:cubicBezTo>
                      <a:pt x="74" y="17"/>
                      <a:pt x="37" y="30"/>
                      <a:pt x="0" y="32"/>
                    </a:cubicBezTo>
                    <a:cubicBezTo>
                      <a:pt x="0" y="37"/>
                      <a:pt x="1" y="41"/>
                      <a:pt x="2" y="46"/>
                    </a:cubicBezTo>
                    <a:cubicBezTo>
                      <a:pt x="41" y="44"/>
                      <a:pt x="80" y="30"/>
                      <a:pt x="112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Freeform 79"/>
              <p:cNvSpPr>
                <a:spLocks noChangeArrowheads="1"/>
              </p:cNvSpPr>
              <p:nvPr/>
            </p:nvSpPr>
            <p:spPr bwMode="auto">
              <a:xfrm>
                <a:off x="1745" y="923"/>
                <a:ext cx="282" cy="119"/>
              </a:xfrm>
              <a:custGeom>
                <a:avLst/>
                <a:gdLst>
                  <a:gd name="T0" fmla="*/ 668 w 119"/>
                  <a:gd name="T1" fmla="*/ 57 h 50"/>
                  <a:gd name="T2" fmla="*/ 619 w 119"/>
                  <a:gd name="T3" fmla="*/ 0 h 50"/>
                  <a:gd name="T4" fmla="*/ 0 w 119"/>
                  <a:gd name="T5" fmla="*/ 209 h 50"/>
                  <a:gd name="T6" fmla="*/ 12 w 119"/>
                  <a:gd name="T7" fmla="*/ 283 h 50"/>
                  <a:gd name="T8" fmla="*/ 668 w 119"/>
                  <a:gd name="T9" fmla="*/ 5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0"/>
                  <a:gd name="T17" fmla="*/ 119 w 11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0">
                    <a:moveTo>
                      <a:pt x="119" y="10"/>
                    </a:moveTo>
                    <a:cubicBezTo>
                      <a:pt x="116" y="6"/>
                      <a:pt x="113" y="3"/>
                      <a:pt x="110" y="0"/>
                    </a:cubicBezTo>
                    <a:cubicBezTo>
                      <a:pt x="78" y="21"/>
                      <a:pt x="39" y="35"/>
                      <a:pt x="0" y="37"/>
                    </a:cubicBezTo>
                    <a:cubicBezTo>
                      <a:pt x="1" y="41"/>
                      <a:pt x="1" y="46"/>
                      <a:pt x="2" y="50"/>
                    </a:cubicBezTo>
                    <a:cubicBezTo>
                      <a:pt x="44" y="45"/>
                      <a:pt x="84" y="30"/>
                      <a:pt x="119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Freeform 80"/>
              <p:cNvSpPr>
                <a:spLocks noChangeArrowheads="1"/>
              </p:cNvSpPr>
              <p:nvPr/>
            </p:nvSpPr>
            <p:spPr bwMode="auto">
              <a:xfrm>
                <a:off x="1750" y="947"/>
                <a:ext cx="299" cy="126"/>
              </a:xfrm>
              <a:custGeom>
                <a:avLst/>
                <a:gdLst>
                  <a:gd name="T0" fmla="*/ 710 w 126"/>
                  <a:gd name="T1" fmla="*/ 57 h 53"/>
                  <a:gd name="T2" fmla="*/ 660 w 126"/>
                  <a:gd name="T3" fmla="*/ 0 h 53"/>
                  <a:gd name="T4" fmla="*/ 0 w 126"/>
                  <a:gd name="T5" fmla="*/ 226 h 53"/>
                  <a:gd name="T6" fmla="*/ 12 w 126"/>
                  <a:gd name="T7" fmla="*/ 300 h 53"/>
                  <a:gd name="T8" fmla="*/ 710 w 126"/>
                  <a:gd name="T9" fmla="*/ 5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"/>
                  <a:gd name="T16" fmla="*/ 0 h 53"/>
                  <a:gd name="T17" fmla="*/ 126 w 12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" h="53">
                    <a:moveTo>
                      <a:pt x="126" y="10"/>
                    </a:moveTo>
                    <a:cubicBezTo>
                      <a:pt x="123" y="7"/>
                      <a:pt x="120" y="3"/>
                      <a:pt x="117" y="0"/>
                    </a:cubicBezTo>
                    <a:cubicBezTo>
                      <a:pt x="82" y="20"/>
                      <a:pt x="42" y="35"/>
                      <a:pt x="0" y="40"/>
                    </a:cubicBezTo>
                    <a:cubicBezTo>
                      <a:pt x="1" y="45"/>
                      <a:pt x="2" y="49"/>
                      <a:pt x="2" y="53"/>
                    </a:cubicBezTo>
                    <a:cubicBezTo>
                      <a:pt x="47" y="49"/>
                      <a:pt x="90" y="35"/>
                      <a:pt x="126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Freeform 81"/>
              <p:cNvSpPr>
                <a:spLocks noChangeArrowheads="1"/>
              </p:cNvSpPr>
              <p:nvPr/>
            </p:nvSpPr>
            <p:spPr bwMode="auto">
              <a:xfrm>
                <a:off x="1755" y="971"/>
                <a:ext cx="317" cy="132"/>
              </a:xfrm>
              <a:custGeom>
                <a:avLst/>
                <a:gdLst>
                  <a:gd name="T0" fmla="*/ 750 w 134"/>
                  <a:gd name="T1" fmla="*/ 61 h 56"/>
                  <a:gd name="T2" fmla="*/ 693 w 134"/>
                  <a:gd name="T3" fmla="*/ 0 h 56"/>
                  <a:gd name="T4" fmla="*/ 0 w 134"/>
                  <a:gd name="T5" fmla="*/ 238 h 56"/>
                  <a:gd name="T6" fmla="*/ 17 w 134"/>
                  <a:gd name="T7" fmla="*/ 311 h 56"/>
                  <a:gd name="T8" fmla="*/ 750 w 134"/>
                  <a:gd name="T9" fmla="*/ 6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56"/>
                  <a:gd name="T17" fmla="*/ 134 w 134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56">
                    <a:moveTo>
                      <a:pt x="134" y="11"/>
                    </a:moveTo>
                    <a:cubicBezTo>
                      <a:pt x="131" y="8"/>
                      <a:pt x="127" y="4"/>
                      <a:pt x="124" y="0"/>
                    </a:cubicBezTo>
                    <a:cubicBezTo>
                      <a:pt x="88" y="25"/>
                      <a:pt x="45" y="39"/>
                      <a:pt x="0" y="43"/>
                    </a:cubicBezTo>
                    <a:cubicBezTo>
                      <a:pt x="1" y="47"/>
                      <a:pt x="2" y="52"/>
                      <a:pt x="3" y="56"/>
                    </a:cubicBezTo>
                    <a:cubicBezTo>
                      <a:pt x="49" y="50"/>
                      <a:pt x="96" y="37"/>
                      <a:pt x="134" y="11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Freeform 82"/>
              <p:cNvSpPr>
                <a:spLocks noChangeArrowheads="1"/>
              </p:cNvSpPr>
              <p:nvPr/>
            </p:nvSpPr>
            <p:spPr bwMode="auto">
              <a:xfrm>
                <a:off x="1762" y="997"/>
                <a:ext cx="332" cy="149"/>
              </a:xfrm>
              <a:custGeom>
                <a:avLst/>
                <a:gdLst>
                  <a:gd name="T0" fmla="*/ 787 w 140"/>
                  <a:gd name="T1" fmla="*/ 61 h 63"/>
                  <a:gd name="T2" fmla="*/ 738 w 140"/>
                  <a:gd name="T3" fmla="*/ 0 h 63"/>
                  <a:gd name="T4" fmla="*/ 0 w 140"/>
                  <a:gd name="T5" fmla="*/ 251 h 63"/>
                  <a:gd name="T6" fmla="*/ 33 w 140"/>
                  <a:gd name="T7" fmla="*/ 352 h 63"/>
                  <a:gd name="T8" fmla="*/ 787 w 140"/>
                  <a:gd name="T9" fmla="*/ 6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63"/>
                  <a:gd name="T17" fmla="*/ 140 w 14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63">
                    <a:moveTo>
                      <a:pt x="140" y="11"/>
                    </a:moveTo>
                    <a:cubicBezTo>
                      <a:pt x="137" y="8"/>
                      <a:pt x="134" y="4"/>
                      <a:pt x="131" y="0"/>
                    </a:cubicBezTo>
                    <a:cubicBezTo>
                      <a:pt x="93" y="26"/>
                      <a:pt x="46" y="39"/>
                      <a:pt x="0" y="45"/>
                    </a:cubicBezTo>
                    <a:cubicBezTo>
                      <a:pt x="2" y="51"/>
                      <a:pt x="3" y="57"/>
                      <a:pt x="6" y="63"/>
                    </a:cubicBezTo>
                    <a:cubicBezTo>
                      <a:pt x="54" y="53"/>
                      <a:pt x="104" y="44"/>
                      <a:pt x="140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" name="Freeform 83"/>
              <p:cNvSpPr>
                <a:spLocks noChangeArrowheads="1"/>
              </p:cNvSpPr>
              <p:nvPr/>
            </p:nvSpPr>
            <p:spPr bwMode="auto">
              <a:xfrm>
                <a:off x="1776" y="1023"/>
                <a:ext cx="344" cy="149"/>
              </a:xfrm>
              <a:custGeom>
                <a:avLst/>
                <a:gdLst>
                  <a:gd name="T0" fmla="*/ 21 w 145"/>
                  <a:gd name="T1" fmla="*/ 352 h 63"/>
                  <a:gd name="T2" fmla="*/ 816 w 145"/>
                  <a:gd name="T3" fmla="*/ 78 h 63"/>
                  <a:gd name="T4" fmla="*/ 754 w 145"/>
                  <a:gd name="T5" fmla="*/ 0 h 63"/>
                  <a:gd name="T6" fmla="*/ 0 w 145"/>
                  <a:gd name="T7" fmla="*/ 291 h 63"/>
                  <a:gd name="T8" fmla="*/ 0 w 145"/>
                  <a:gd name="T9" fmla="*/ 296 h 63"/>
                  <a:gd name="T10" fmla="*/ 21 w 145"/>
                  <a:gd name="T11" fmla="*/ 352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63"/>
                  <a:gd name="T20" fmla="*/ 145 w 145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63">
                    <a:moveTo>
                      <a:pt x="4" y="63"/>
                    </a:moveTo>
                    <a:cubicBezTo>
                      <a:pt x="53" y="58"/>
                      <a:pt x="104" y="43"/>
                      <a:pt x="145" y="14"/>
                    </a:cubicBezTo>
                    <a:cubicBezTo>
                      <a:pt x="142" y="9"/>
                      <a:pt x="138" y="5"/>
                      <a:pt x="134" y="0"/>
                    </a:cubicBezTo>
                    <a:cubicBezTo>
                      <a:pt x="98" y="33"/>
                      <a:pt x="48" y="42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1" y="56"/>
                      <a:pt x="2" y="60"/>
                      <a:pt x="4" y="63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" name="Freeform 84"/>
              <p:cNvSpPr>
                <a:spLocks noChangeArrowheads="1"/>
              </p:cNvSpPr>
              <p:nvPr/>
            </p:nvSpPr>
            <p:spPr bwMode="auto">
              <a:xfrm>
                <a:off x="1786" y="1056"/>
                <a:ext cx="355" cy="149"/>
              </a:xfrm>
              <a:custGeom>
                <a:avLst/>
                <a:gdLst>
                  <a:gd name="T0" fmla="*/ 840 w 150"/>
                  <a:gd name="T1" fmla="*/ 57 h 63"/>
                  <a:gd name="T2" fmla="*/ 790 w 150"/>
                  <a:gd name="T3" fmla="*/ 0 h 63"/>
                  <a:gd name="T4" fmla="*/ 0 w 150"/>
                  <a:gd name="T5" fmla="*/ 274 h 63"/>
                  <a:gd name="T6" fmla="*/ 21 w 150"/>
                  <a:gd name="T7" fmla="*/ 352 h 63"/>
                  <a:gd name="T8" fmla="*/ 840 w 150"/>
                  <a:gd name="T9" fmla="*/ 57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0"/>
                  <a:gd name="T16" fmla="*/ 0 h 63"/>
                  <a:gd name="T17" fmla="*/ 150 w 15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0" h="63">
                    <a:moveTo>
                      <a:pt x="150" y="10"/>
                    </a:moveTo>
                    <a:cubicBezTo>
                      <a:pt x="147" y="7"/>
                      <a:pt x="144" y="3"/>
                      <a:pt x="141" y="0"/>
                    </a:cubicBezTo>
                    <a:cubicBezTo>
                      <a:pt x="100" y="29"/>
                      <a:pt x="49" y="44"/>
                      <a:pt x="0" y="49"/>
                    </a:cubicBezTo>
                    <a:cubicBezTo>
                      <a:pt x="1" y="54"/>
                      <a:pt x="3" y="59"/>
                      <a:pt x="4" y="63"/>
                    </a:cubicBezTo>
                    <a:cubicBezTo>
                      <a:pt x="56" y="60"/>
                      <a:pt x="107" y="38"/>
                      <a:pt x="150" y="10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5" name="Freeform 85"/>
              <p:cNvSpPr>
                <a:spLocks noChangeArrowheads="1"/>
              </p:cNvSpPr>
              <p:nvPr/>
            </p:nvSpPr>
            <p:spPr bwMode="auto">
              <a:xfrm>
                <a:off x="1795" y="1080"/>
                <a:ext cx="365" cy="159"/>
              </a:xfrm>
              <a:custGeom>
                <a:avLst/>
                <a:gdLst>
                  <a:gd name="T0" fmla="*/ 865 w 154"/>
                  <a:gd name="T1" fmla="*/ 57 h 67"/>
                  <a:gd name="T2" fmla="*/ 820 w 154"/>
                  <a:gd name="T3" fmla="*/ 0 h 67"/>
                  <a:gd name="T4" fmla="*/ 0 w 154"/>
                  <a:gd name="T5" fmla="*/ 299 h 67"/>
                  <a:gd name="T6" fmla="*/ 21 w 154"/>
                  <a:gd name="T7" fmla="*/ 377 h 67"/>
                  <a:gd name="T8" fmla="*/ 865 w 154"/>
                  <a:gd name="T9" fmla="*/ 5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67"/>
                  <a:gd name="T17" fmla="*/ 154 w 15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67">
                    <a:moveTo>
                      <a:pt x="154" y="10"/>
                    </a:moveTo>
                    <a:cubicBezTo>
                      <a:pt x="151" y="7"/>
                      <a:pt x="148" y="3"/>
                      <a:pt x="146" y="0"/>
                    </a:cubicBezTo>
                    <a:cubicBezTo>
                      <a:pt x="103" y="28"/>
                      <a:pt x="52" y="50"/>
                      <a:pt x="0" y="53"/>
                    </a:cubicBezTo>
                    <a:cubicBezTo>
                      <a:pt x="2" y="58"/>
                      <a:pt x="3" y="62"/>
                      <a:pt x="4" y="67"/>
                    </a:cubicBezTo>
                    <a:cubicBezTo>
                      <a:pt x="58" y="61"/>
                      <a:pt x="109" y="40"/>
                      <a:pt x="154" y="10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6" name="Freeform 86"/>
              <p:cNvSpPr>
                <a:spLocks noChangeArrowheads="1"/>
              </p:cNvSpPr>
              <p:nvPr/>
            </p:nvSpPr>
            <p:spPr bwMode="auto">
              <a:xfrm>
                <a:off x="1805" y="1103"/>
                <a:ext cx="372" cy="164"/>
              </a:xfrm>
              <a:custGeom>
                <a:avLst/>
                <a:gdLst>
                  <a:gd name="T0" fmla="*/ 881 w 157"/>
                  <a:gd name="T1" fmla="*/ 50 h 69"/>
                  <a:gd name="T2" fmla="*/ 841 w 157"/>
                  <a:gd name="T3" fmla="*/ 0 h 69"/>
                  <a:gd name="T4" fmla="*/ 0 w 157"/>
                  <a:gd name="T5" fmla="*/ 321 h 69"/>
                  <a:gd name="T6" fmla="*/ 21 w 157"/>
                  <a:gd name="T7" fmla="*/ 390 h 69"/>
                  <a:gd name="T8" fmla="*/ 881 w 157"/>
                  <a:gd name="T9" fmla="*/ 50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69"/>
                  <a:gd name="T17" fmla="*/ 157 w 157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69">
                    <a:moveTo>
                      <a:pt x="157" y="9"/>
                    </a:moveTo>
                    <a:cubicBezTo>
                      <a:pt x="155" y="6"/>
                      <a:pt x="152" y="3"/>
                      <a:pt x="150" y="0"/>
                    </a:cubicBezTo>
                    <a:cubicBezTo>
                      <a:pt x="105" y="30"/>
                      <a:pt x="54" y="51"/>
                      <a:pt x="0" y="57"/>
                    </a:cubicBezTo>
                    <a:cubicBezTo>
                      <a:pt x="2" y="61"/>
                      <a:pt x="3" y="65"/>
                      <a:pt x="4" y="69"/>
                    </a:cubicBezTo>
                    <a:cubicBezTo>
                      <a:pt x="59" y="61"/>
                      <a:pt x="114" y="43"/>
                      <a:pt x="157" y="9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7" name="Freeform 87"/>
              <p:cNvSpPr>
                <a:spLocks noChangeArrowheads="1"/>
              </p:cNvSpPr>
              <p:nvPr/>
            </p:nvSpPr>
            <p:spPr bwMode="auto">
              <a:xfrm>
                <a:off x="1814" y="1125"/>
                <a:ext cx="384" cy="168"/>
              </a:xfrm>
              <a:custGeom>
                <a:avLst/>
                <a:gdLst>
                  <a:gd name="T0" fmla="*/ 910 w 162"/>
                  <a:gd name="T1" fmla="*/ 66 h 71"/>
                  <a:gd name="T2" fmla="*/ 860 w 162"/>
                  <a:gd name="T3" fmla="*/ 0 h 71"/>
                  <a:gd name="T4" fmla="*/ 0 w 162"/>
                  <a:gd name="T5" fmla="*/ 336 h 71"/>
                  <a:gd name="T6" fmla="*/ 21 w 162"/>
                  <a:gd name="T7" fmla="*/ 398 h 71"/>
                  <a:gd name="T8" fmla="*/ 315 w 162"/>
                  <a:gd name="T9" fmla="*/ 324 h 71"/>
                  <a:gd name="T10" fmla="*/ 910 w 162"/>
                  <a:gd name="T11" fmla="*/ 66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2"/>
                  <a:gd name="T19" fmla="*/ 0 h 71"/>
                  <a:gd name="T20" fmla="*/ 162 w 162"/>
                  <a:gd name="T21" fmla="*/ 71 h 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2" h="71">
                    <a:moveTo>
                      <a:pt x="162" y="12"/>
                    </a:moveTo>
                    <a:cubicBezTo>
                      <a:pt x="159" y="8"/>
                      <a:pt x="156" y="4"/>
                      <a:pt x="153" y="0"/>
                    </a:cubicBezTo>
                    <a:cubicBezTo>
                      <a:pt x="110" y="34"/>
                      <a:pt x="55" y="52"/>
                      <a:pt x="0" y="60"/>
                    </a:cubicBezTo>
                    <a:cubicBezTo>
                      <a:pt x="1" y="64"/>
                      <a:pt x="3" y="68"/>
                      <a:pt x="4" y="71"/>
                    </a:cubicBezTo>
                    <a:cubicBezTo>
                      <a:pt x="21" y="69"/>
                      <a:pt x="39" y="63"/>
                      <a:pt x="56" y="58"/>
                    </a:cubicBezTo>
                    <a:cubicBezTo>
                      <a:pt x="92" y="46"/>
                      <a:pt x="132" y="36"/>
                      <a:pt x="162" y="12"/>
                    </a:cubicBezTo>
                    <a:close/>
                  </a:path>
                </a:pathLst>
              </a:custGeom>
              <a:solidFill>
                <a:srgbClr val="74A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8" name="Freeform 88"/>
              <p:cNvSpPr>
                <a:spLocks noChangeArrowheads="1"/>
              </p:cNvSpPr>
              <p:nvPr/>
            </p:nvSpPr>
            <p:spPr bwMode="auto">
              <a:xfrm>
                <a:off x="1824" y="1153"/>
                <a:ext cx="395" cy="162"/>
              </a:xfrm>
              <a:custGeom>
                <a:avLst/>
                <a:gdLst>
                  <a:gd name="T0" fmla="*/ 934 w 167"/>
                  <a:gd name="T1" fmla="*/ 69 h 68"/>
                  <a:gd name="T2" fmla="*/ 885 w 167"/>
                  <a:gd name="T3" fmla="*/ 0 h 68"/>
                  <a:gd name="T4" fmla="*/ 291 w 167"/>
                  <a:gd name="T5" fmla="*/ 262 h 68"/>
                  <a:gd name="T6" fmla="*/ 0 w 167"/>
                  <a:gd name="T7" fmla="*/ 336 h 68"/>
                  <a:gd name="T8" fmla="*/ 12 w 167"/>
                  <a:gd name="T9" fmla="*/ 386 h 68"/>
                  <a:gd name="T10" fmla="*/ 934 w 167"/>
                  <a:gd name="T11" fmla="*/ 69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7"/>
                  <a:gd name="T19" fmla="*/ 0 h 68"/>
                  <a:gd name="T20" fmla="*/ 167 w 167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7" h="68">
                    <a:moveTo>
                      <a:pt x="167" y="12"/>
                    </a:moveTo>
                    <a:cubicBezTo>
                      <a:pt x="164" y="8"/>
                      <a:pt x="161" y="4"/>
                      <a:pt x="158" y="0"/>
                    </a:cubicBezTo>
                    <a:cubicBezTo>
                      <a:pt x="128" y="24"/>
                      <a:pt x="88" y="34"/>
                      <a:pt x="52" y="46"/>
                    </a:cubicBezTo>
                    <a:cubicBezTo>
                      <a:pt x="35" y="51"/>
                      <a:pt x="17" y="57"/>
                      <a:pt x="0" y="59"/>
                    </a:cubicBezTo>
                    <a:cubicBezTo>
                      <a:pt x="1" y="62"/>
                      <a:pt x="1" y="65"/>
                      <a:pt x="2" y="68"/>
                    </a:cubicBezTo>
                    <a:cubicBezTo>
                      <a:pt x="59" y="58"/>
                      <a:pt x="114" y="42"/>
                      <a:pt x="167" y="12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9" name="Freeform 89"/>
              <p:cNvSpPr>
                <a:spLocks noChangeArrowheads="1"/>
              </p:cNvSpPr>
              <p:nvPr/>
            </p:nvSpPr>
            <p:spPr bwMode="auto">
              <a:xfrm>
                <a:off x="1705" y="821"/>
                <a:ext cx="235" cy="76"/>
              </a:xfrm>
              <a:custGeom>
                <a:avLst/>
                <a:gdLst>
                  <a:gd name="T0" fmla="*/ 558 w 99"/>
                  <a:gd name="T1" fmla="*/ 62 h 32"/>
                  <a:gd name="T2" fmla="*/ 501 w 99"/>
                  <a:gd name="T3" fmla="*/ 0 h 32"/>
                  <a:gd name="T4" fmla="*/ 0 w 99"/>
                  <a:gd name="T5" fmla="*/ 62 h 32"/>
                  <a:gd name="T6" fmla="*/ 40 w 99"/>
                  <a:gd name="T7" fmla="*/ 181 h 32"/>
                  <a:gd name="T8" fmla="*/ 558 w 99"/>
                  <a:gd name="T9" fmla="*/ 6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"/>
                  <a:gd name="T17" fmla="*/ 99 w 99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">
                    <a:moveTo>
                      <a:pt x="99" y="11"/>
                    </a:moveTo>
                    <a:cubicBezTo>
                      <a:pt x="95" y="7"/>
                      <a:pt x="92" y="3"/>
                      <a:pt x="89" y="0"/>
                    </a:cubicBezTo>
                    <a:cubicBezTo>
                      <a:pt x="60" y="19"/>
                      <a:pt x="27" y="17"/>
                      <a:pt x="0" y="11"/>
                    </a:cubicBezTo>
                    <a:cubicBezTo>
                      <a:pt x="2" y="18"/>
                      <a:pt x="5" y="25"/>
                      <a:pt x="7" y="32"/>
                    </a:cubicBezTo>
                    <a:cubicBezTo>
                      <a:pt x="39" y="32"/>
                      <a:pt x="71" y="27"/>
                      <a:pt x="99" y="11"/>
                    </a:cubicBezTo>
                    <a:close/>
                  </a:path>
                </a:pathLst>
              </a:custGeom>
              <a:solidFill>
                <a:srgbClr val="7453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0" name="Freeform 90"/>
              <p:cNvSpPr>
                <a:spLocks noChangeArrowheads="1"/>
              </p:cNvSpPr>
              <p:nvPr/>
            </p:nvSpPr>
            <p:spPr bwMode="auto">
              <a:xfrm>
                <a:off x="1916" y="598"/>
                <a:ext cx="452" cy="584"/>
              </a:xfrm>
              <a:custGeom>
                <a:avLst/>
                <a:gdLst>
                  <a:gd name="T0" fmla="*/ 890 w 191"/>
                  <a:gd name="T1" fmla="*/ 1263 h 246"/>
                  <a:gd name="T2" fmla="*/ 1041 w 191"/>
                  <a:gd name="T3" fmla="*/ 304 h 246"/>
                  <a:gd name="T4" fmla="*/ 492 w 191"/>
                  <a:gd name="T5" fmla="*/ 33 h 246"/>
                  <a:gd name="T6" fmla="*/ 45 w 191"/>
                  <a:gd name="T7" fmla="*/ 496 h 246"/>
                  <a:gd name="T8" fmla="*/ 0 w 191"/>
                  <a:gd name="T9" fmla="*/ 529 h 246"/>
                  <a:gd name="T10" fmla="*/ 717 w 191"/>
                  <a:gd name="T11" fmla="*/ 1386 h 246"/>
                  <a:gd name="T12" fmla="*/ 812 w 191"/>
                  <a:gd name="T13" fmla="*/ 1329 h 246"/>
                  <a:gd name="T14" fmla="*/ 890 w 191"/>
                  <a:gd name="T15" fmla="*/ 1263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1"/>
                  <a:gd name="T25" fmla="*/ 0 h 246"/>
                  <a:gd name="T26" fmla="*/ 191 w 191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1" h="246">
                    <a:moveTo>
                      <a:pt x="159" y="224"/>
                    </a:moveTo>
                    <a:cubicBezTo>
                      <a:pt x="190" y="152"/>
                      <a:pt x="191" y="77"/>
                      <a:pt x="186" y="54"/>
                    </a:cubicBezTo>
                    <a:cubicBezTo>
                      <a:pt x="175" y="13"/>
                      <a:pt x="118" y="0"/>
                      <a:pt x="88" y="6"/>
                    </a:cubicBezTo>
                    <a:cubicBezTo>
                      <a:pt x="59" y="11"/>
                      <a:pt x="48" y="53"/>
                      <a:pt x="8" y="88"/>
                    </a:cubicBezTo>
                    <a:cubicBezTo>
                      <a:pt x="5" y="90"/>
                      <a:pt x="3" y="92"/>
                      <a:pt x="0" y="94"/>
                    </a:cubicBezTo>
                    <a:cubicBezTo>
                      <a:pt x="45" y="143"/>
                      <a:pt x="88" y="192"/>
                      <a:pt x="128" y="246"/>
                    </a:cubicBezTo>
                    <a:cubicBezTo>
                      <a:pt x="134" y="242"/>
                      <a:pt x="139" y="239"/>
                      <a:pt x="145" y="236"/>
                    </a:cubicBezTo>
                    <a:cubicBezTo>
                      <a:pt x="150" y="232"/>
                      <a:pt x="155" y="228"/>
                      <a:pt x="159" y="224"/>
                    </a:cubicBezTo>
                    <a:close/>
                  </a:path>
                </a:pathLst>
              </a:custGeom>
              <a:solidFill>
                <a:srgbClr val="FF72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Freeform 91"/>
              <p:cNvSpPr>
                <a:spLocks noChangeArrowheads="1"/>
              </p:cNvSpPr>
              <p:nvPr/>
            </p:nvSpPr>
            <p:spPr bwMode="auto">
              <a:xfrm>
                <a:off x="580" y="688"/>
                <a:ext cx="270" cy="112"/>
              </a:xfrm>
              <a:custGeom>
                <a:avLst/>
                <a:gdLst>
                  <a:gd name="T0" fmla="*/ 639 w 114"/>
                  <a:gd name="T1" fmla="*/ 250 h 47"/>
                  <a:gd name="T2" fmla="*/ 590 w 114"/>
                  <a:gd name="T3" fmla="*/ 74 h 47"/>
                  <a:gd name="T4" fmla="*/ 21 w 114"/>
                  <a:gd name="T5" fmla="*/ 41 h 47"/>
                  <a:gd name="T6" fmla="*/ 0 w 114"/>
                  <a:gd name="T7" fmla="*/ 262 h 47"/>
                  <a:gd name="T8" fmla="*/ 635 w 114"/>
                  <a:gd name="T9" fmla="*/ 267 h 47"/>
                  <a:gd name="T10" fmla="*/ 639 w 114"/>
                  <a:gd name="T11" fmla="*/ 25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"/>
                  <a:gd name="T19" fmla="*/ 0 h 47"/>
                  <a:gd name="T20" fmla="*/ 114 w 114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" h="47">
                    <a:moveTo>
                      <a:pt x="114" y="44"/>
                    </a:moveTo>
                    <a:cubicBezTo>
                      <a:pt x="104" y="28"/>
                      <a:pt x="105" y="13"/>
                      <a:pt x="105" y="13"/>
                    </a:cubicBezTo>
                    <a:cubicBezTo>
                      <a:pt x="105" y="13"/>
                      <a:pt x="71" y="0"/>
                      <a:pt x="4" y="7"/>
                    </a:cubicBezTo>
                    <a:cubicBezTo>
                      <a:pt x="2" y="20"/>
                      <a:pt x="1" y="33"/>
                      <a:pt x="0" y="46"/>
                    </a:cubicBezTo>
                    <a:cubicBezTo>
                      <a:pt x="38" y="47"/>
                      <a:pt x="75" y="46"/>
                      <a:pt x="113" y="47"/>
                    </a:cubicBezTo>
                    <a:cubicBezTo>
                      <a:pt x="113" y="46"/>
                      <a:pt x="113" y="45"/>
                      <a:pt x="114" y="44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Freeform 92"/>
              <p:cNvSpPr>
                <a:spLocks noChangeArrowheads="1"/>
              </p:cNvSpPr>
              <p:nvPr/>
            </p:nvSpPr>
            <p:spPr bwMode="auto">
              <a:xfrm>
                <a:off x="575" y="797"/>
                <a:ext cx="273" cy="105"/>
              </a:xfrm>
              <a:custGeom>
                <a:avLst/>
                <a:gdLst>
                  <a:gd name="T0" fmla="*/ 636 w 115"/>
                  <a:gd name="T1" fmla="*/ 251 h 44"/>
                  <a:gd name="T2" fmla="*/ 648 w 115"/>
                  <a:gd name="T3" fmla="*/ 5 h 44"/>
                  <a:gd name="T4" fmla="*/ 12 w 115"/>
                  <a:gd name="T5" fmla="*/ 0 h 44"/>
                  <a:gd name="T6" fmla="*/ 5 w 115"/>
                  <a:gd name="T7" fmla="*/ 246 h 44"/>
                  <a:gd name="T8" fmla="*/ 636 w 115"/>
                  <a:gd name="T9" fmla="*/ 25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44"/>
                  <a:gd name="T17" fmla="*/ 115 w 11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44">
                    <a:moveTo>
                      <a:pt x="113" y="44"/>
                    </a:moveTo>
                    <a:cubicBezTo>
                      <a:pt x="113" y="30"/>
                      <a:pt x="114" y="16"/>
                      <a:pt x="115" y="1"/>
                    </a:cubicBezTo>
                    <a:cubicBezTo>
                      <a:pt x="77" y="0"/>
                      <a:pt x="40" y="1"/>
                      <a:pt x="2" y="0"/>
                    </a:cubicBezTo>
                    <a:cubicBezTo>
                      <a:pt x="1" y="14"/>
                      <a:pt x="0" y="29"/>
                      <a:pt x="1" y="43"/>
                    </a:cubicBezTo>
                    <a:cubicBezTo>
                      <a:pt x="38" y="42"/>
                      <a:pt x="75" y="43"/>
                      <a:pt x="113" y="44"/>
                    </a:cubicBezTo>
                    <a:close/>
                  </a:path>
                </a:pathLst>
              </a:custGeom>
              <a:solidFill>
                <a:srgbClr val="97C2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Freeform 93"/>
              <p:cNvSpPr>
                <a:spLocks noChangeArrowheads="1"/>
              </p:cNvSpPr>
              <p:nvPr/>
            </p:nvSpPr>
            <p:spPr bwMode="auto">
              <a:xfrm>
                <a:off x="578" y="897"/>
                <a:ext cx="265" cy="100"/>
              </a:xfrm>
              <a:custGeom>
                <a:avLst/>
                <a:gdLst>
                  <a:gd name="T0" fmla="*/ 627 w 112"/>
                  <a:gd name="T1" fmla="*/ 12 h 42"/>
                  <a:gd name="T2" fmla="*/ 0 w 112"/>
                  <a:gd name="T3" fmla="*/ 5 h 42"/>
                  <a:gd name="T4" fmla="*/ 12 w 112"/>
                  <a:gd name="T5" fmla="*/ 233 h 42"/>
                  <a:gd name="T6" fmla="*/ 627 w 112"/>
                  <a:gd name="T7" fmla="*/ 221 h 42"/>
                  <a:gd name="T8" fmla="*/ 627 w 112"/>
                  <a:gd name="T9" fmla="*/ 12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42"/>
                  <a:gd name="T17" fmla="*/ 112 w 112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42">
                    <a:moveTo>
                      <a:pt x="112" y="2"/>
                    </a:moveTo>
                    <a:cubicBezTo>
                      <a:pt x="74" y="1"/>
                      <a:pt x="37" y="0"/>
                      <a:pt x="0" y="1"/>
                    </a:cubicBezTo>
                    <a:cubicBezTo>
                      <a:pt x="0" y="15"/>
                      <a:pt x="1" y="28"/>
                      <a:pt x="2" y="41"/>
                    </a:cubicBezTo>
                    <a:cubicBezTo>
                      <a:pt x="39" y="42"/>
                      <a:pt x="75" y="40"/>
                      <a:pt x="112" y="39"/>
                    </a:cubicBezTo>
                    <a:cubicBezTo>
                      <a:pt x="112" y="27"/>
                      <a:pt x="111" y="15"/>
                      <a:pt x="112" y="2"/>
                    </a:cubicBezTo>
                    <a:close/>
                  </a:path>
                </a:pathLst>
              </a:custGeom>
              <a:solidFill>
                <a:srgbClr val="FF5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" name="Freeform 94"/>
              <p:cNvSpPr>
                <a:spLocks noChangeArrowheads="1"/>
              </p:cNvSpPr>
              <p:nvPr/>
            </p:nvSpPr>
            <p:spPr bwMode="auto">
              <a:xfrm>
                <a:off x="594" y="1089"/>
                <a:ext cx="263" cy="102"/>
              </a:xfrm>
              <a:custGeom>
                <a:avLst/>
                <a:gdLst>
                  <a:gd name="T0" fmla="*/ 0 w 111"/>
                  <a:gd name="T1" fmla="*/ 5 h 43"/>
                  <a:gd name="T2" fmla="*/ 33 w 111"/>
                  <a:gd name="T3" fmla="*/ 242 h 43"/>
                  <a:gd name="T4" fmla="*/ 623 w 111"/>
                  <a:gd name="T5" fmla="*/ 230 h 43"/>
                  <a:gd name="T6" fmla="*/ 602 w 111"/>
                  <a:gd name="T7" fmla="*/ 0 h 43"/>
                  <a:gd name="T8" fmla="*/ 0 w 111"/>
                  <a:gd name="T9" fmla="*/ 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43"/>
                  <a:gd name="T17" fmla="*/ 111 w 11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43">
                    <a:moveTo>
                      <a:pt x="0" y="1"/>
                    </a:moveTo>
                    <a:cubicBezTo>
                      <a:pt x="2" y="15"/>
                      <a:pt x="4" y="29"/>
                      <a:pt x="6" y="43"/>
                    </a:cubicBezTo>
                    <a:cubicBezTo>
                      <a:pt x="41" y="43"/>
                      <a:pt x="76" y="42"/>
                      <a:pt x="111" y="41"/>
                    </a:cubicBezTo>
                    <a:cubicBezTo>
                      <a:pt x="109" y="27"/>
                      <a:pt x="108" y="14"/>
                      <a:pt x="107" y="0"/>
                    </a:cubicBezTo>
                    <a:cubicBezTo>
                      <a:pt x="71" y="1"/>
                      <a:pt x="36" y="1"/>
                      <a:pt x="0" y="1"/>
                    </a:cubicBezTo>
                    <a:close/>
                  </a:path>
                </a:pathLst>
              </a:custGeom>
              <a:solidFill>
                <a:srgbClr val="6F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" name="Freeform 95"/>
              <p:cNvSpPr>
                <a:spLocks noChangeArrowheads="1"/>
              </p:cNvSpPr>
              <p:nvPr/>
            </p:nvSpPr>
            <p:spPr bwMode="auto">
              <a:xfrm>
                <a:off x="608" y="1186"/>
                <a:ext cx="259" cy="86"/>
              </a:xfrm>
              <a:custGeom>
                <a:avLst/>
                <a:gdLst>
                  <a:gd name="T0" fmla="*/ 615 w 109"/>
                  <a:gd name="T1" fmla="*/ 205 h 36"/>
                  <a:gd name="T2" fmla="*/ 592 w 109"/>
                  <a:gd name="T3" fmla="*/ 0 h 36"/>
                  <a:gd name="T4" fmla="*/ 0 w 109"/>
                  <a:gd name="T5" fmla="*/ 12 h 36"/>
                  <a:gd name="T6" fmla="*/ 33 w 109"/>
                  <a:gd name="T7" fmla="*/ 201 h 36"/>
                  <a:gd name="T8" fmla="*/ 615 w 109"/>
                  <a:gd name="T9" fmla="*/ 205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36"/>
                  <a:gd name="T17" fmla="*/ 109 w 109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36">
                    <a:moveTo>
                      <a:pt x="109" y="36"/>
                    </a:moveTo>
                    <a:cubicBezTo>
                      <a:pt x="107" y="24"/>
                      <a:pt x="106" y="12"/>
                      <a:pt x="105" y="0"/>
                    </a:cubicBezTo>
                    <a:cubicBezTo>
                      <a:pt x="70" y="1"/>
                      <a:pt x="35" y="2"/>
                      <a:pt x="0" y="2"/>
                    </a:cubicBezTo>
                    <a:cubicBezTo>
                      <a:pt x="2" y="13"/>
                      <a:pt x="4" y="24"/>
                      <a:pt x="6" y="35"/>
                    </a:cubicBezTo>
                    <a:cubicBezTo>
                      <a:pt x="41" y="36"/>
                      <a:pt x="75" y="36"/>
                      <a:pt x="109" y="36"/>
                    </a:cubicBezTo>
                    <a:close/>
                  </a:path>
                </a:pathLst>
              </a:custGeom>
              <a:solidFill>
                <a:srgbClr val="FF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" name="Freeform 96"/>
              <p:cNvSpPr>
                <a:spLocks noChangeArrowheads="1"/>
              </p:cNvSpPr>
              <p:nvPr/>
            </p:nvSpPr>
            <p:spPr bwMode="auto">
              <a:xfrm>
                <a:off x="623" y="1270"/>
                <a:ext cx="255" cy="75"/>
              </a:xfrm>
              <a:custGeom>
                <a:avLst/>
                <a:gdLst>
                  <a:gd name="T0" fmla="*/ 0 w 108"/>
                  <a:gd name="T1" fmla="*/ 0 h 32"/>
                  <a:gd name="T2" fmla="*/ 33 w 108"/>
                  <a:gd name="T3" fmla="*/ 138 h 32"/>
                  <a:gd name="T4" fmla="*/ 602 w 108"/>
                  <a:gd name="T5" fmla="*/ 176 h 32"/>
                  <a:gd name="T6" fmla="*/ 574 w 108"/>
                  <a:gd name="T7" fmla="*/ 5 h 32"/>
                  <a:gd name="T8" fmla="*/ 0 w 108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"/>
                  <a:gd name="T16" fmla="*/ 0 h 32"/>
                  <a:gd name="T17" fmla="*/ 108 w 108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" h="32">
                    <a:moveTo>
                      <a:pt x="0" y="0"/>
                    </a:moveTo>
                    <a:cubicBezTo>
                      <a:pt x="2" y="8"/>
                      <a:pt x="4" y="17"/>
                      <a:pt x="6" y="25"/>
                    </a:cubicBezTo>
                    <a:cubicBezTo>
                      <a:pt x="39" y="28"/>
                      <a:pt x="74" y="30"/>
                      <a:pt x="108" y="32"/>
                    </a:cubicBezTo>
                    <a:cubicBezTo>
                      <a:pt x="106" y="22"/>
                      <a:pt x="105" y="11"/>
                      <a:pt x="103" y="1"/>
                    </a:cubicBezTo>
                    <a:cubicBezTo>
                      <a:pt x="69" y="1"/>
                      <a:pt x="35" y="1"/>
                      <a:pt x="0" y="0"/>
                    </a:cubicBezTo>
                    <a:close/>
                  </a:path>
                </a:pathLst>
              </a:custGeom>
              <a:solidFill>
                <a:srgbClr val="6F5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7" name="Freeform 97"/>
              <p:cNvSpPr>
                <a:spLocks noChangeArrowheads="1"/>
              </p:cNvSpPr>
              <p:nvPr/>
            </p:nvSpPr>
            <p:spPr bwMode="auto">
              <a:xfrm>
                <a:off x="582" y="990"/>
                <a:ext cx="266" cy="102"/>
              </a:xfrm>
              <a:custGeom>
                <a:avLst/>
                <a:gdLst>
                  <a:gd name="T0" fmla="*/ 0 w 112"/>
                  <a:gd name="T1" fmla="*/ 12 h 43"/>
                  <a:gd name="T2" fmla="*/ 5 w 112"/>
                  <a:gd name="T3" fmla="*/ 57 h 43"/>
                  <a:gd name="T4" fmla="*/ 29 w 112"/>
                  <a:gd name="T5" fmla="*/ 242 h 43"/>
                  <a:gd name="T6" fmla="*/ 632 w 112"/>
                  <a:gd name="T7" fmla="*/ 237 h 43"/>
                  <a:gd name="T8" fmla="*/ 620 w 112"/>
                  <a:gd name="T9" fmla="*/ 0 h 43"/>
                  <a:gd name="T10" fmla="*/ 0 w 112"/>
                  <a:gd name="T11" fmla="*/ 12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43"/>
                  <a:gd name="T20" fmla="*/ 112 w 112"/>
                  <a:gd name="T21" fmla="*/ 43 h 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43">
                    <a:moveTo>
                      <a:pt x="0" y="2"/>
                    </a:moveTo>
                    <a:cubicBezTo>
                      <a:pt x="0" y="5"/>
                      <a:pt x="1" y="8"/>
                      <a:pt x="1" y="10"/>
                    </a:cubicBezTo>
                    <a:cubicBezTo>
                      <a:pt x="2" y="21"/>
                      <a:pt x="3" y="32"/>
                      <a:pt x="5" y="43"/>
                    </a:cubicBezTo>
                    <a:cubicBezTo>
                      <a:pt x="41" y="43"/>
                      <a:pt x="76" y="43"/>
                      <a:pt x="112" y="42"/>
                    </a:cubicBezTo>
                    <a:cubicBezTo>
                      <a:pt x="111" y="28"/>
                      <a:pt x="110" y="14"/>
                      <a:pt x="110" y="0"/>
                    </a:cubicBezTo>
                    <a:cubicBezTo>
                      <a:pt x="73" y="1"/>
                      <a:pt x="37" y="3"/>
                      <a:pt x="0" y="2"/>
                    </a:cubicBezTo>
                    <a:close/>
                  </a:path>
                </a:pathLst>
              </a:custGeom>
              <a:solidFill>
                <a:srgbClr val="9D68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8" name="Freeform 98"/>
              <p:cNvSpPr>
                <a:spLocks noChangeArrowheads="1"/>
              </p:cNvSpPr>
              <p:nvPr/>
            </p:nvSpPr>
            <p:spPr bwMode="auto">
              <a:xfrm>
                <a:off x="1933" y="700"/>
                <a:ext cx="137" cy="143"/>
              </a:xfrm>
              <a:custGeom>
                <a:avLst/>
                <a:gdLst>
                  <a:gd name="T0" fmla="*/ 222 w 58"/>
                  <a:gd name="T1" fmla="*/ 0 h 60"/>
                  <a:gd name="T2" fmla="*/ 0 w 58"/>
                  <a:gd name="T3" fmla="*/ 255 h 60"/>
                  <a:gd name="T4" fmla="*/ 151 w 58"/>
                  <a:gd name="T5" fmla="*/ 341 h 60"/>
                  <a:gd name="T6" fmla="*/ 324 w 58"/>
                  <a:gd name="T7" fmla="*/ 164 h 60"/>
                  <a:gd name="T8" fmla="*/ 222 w 58"/>
                  <a:gd name="T9" fmla="*/ 0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60"/>
                  <a:gd name="T17" fmla="*/ 58 w 58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60">
                    <a:moveTo>
                      <a:pt x="40" y="0"/>
                    </a:moveTo>
                    <a:cubicBezTo>
                      <a:pt x="31" y="18"/>
                      <a:pt x="16" y="33"/>
                      <a:pt x="0" y="45"/>
                    </a:cubicBezTo>
                    <a:cubicBezTo>
                      <a:pt x="5" y="54"/>
                      <a:pt x="15" y="60"/>
                      <a:pt x="27" y="60"/>
                    </a:cubicBezTo>
                    <a:cubicBezTo>
                      <a:pt x="44" y="60"/>
                      <a:pt x="58" y="46"/>
                      <a:pt x="58" y="29"/>
                    </a:cubicBezTo>
                    <a:cubicBezTo>
                      <a:pt x="58" y="16"/>
                      <a:pt x="51" y="5"/>
                      <a:pt x="40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9" name="Freeform 99"/>
              <p:cNvSpPr>
                <a:spLocks noChangeArrowheads="1"/>
              </p:cNvSpPr>
              <p:nvPr/>
            </p:nvSpPr>
            <p:spPr bwMode="auto">
              <a:xfrm>
                <a:off x="1952" y="719"/>
                <a:ext cx="97" cy="102"/>
              </a:xfrm>
              <a:custGeom>
                <a:avLst/>
                <a:gdLst>
                  <a:gd name="T0" fmla="*/ 151 w 41"/>
                  <a:gd name="T1" fmla="*/ 0 h 43"/>
                  <a:gd name="T2" fmla="*/ 0 w 41"/>
                  <a:gd name="T3" fmla="*/ 176 h 43"/>
                  <a:gd name="T4" fmla="*/ 106 w 41"/>
                  <a:gd name="T5" fmla="*/ 242 h 43"/>
                  <a:gd name="T6" fmla="*/ 229 w 41"/>
                  <a:gd name="T7" fmla="*/ 119 h 43"/>
                  <a:gd name="T8" fmla="*/ 151 w 41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43"/>
                  <a:gd name="T17" fmla="*/ 41 w 41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43">
                    <a:moveTo>
                      <a:pt x="27" y="0"/>
                    </a:moveTo>
                    <a:cubicBezTo>
                      <a:pt x="20" y="12"/>
                      <a:pt x="10" y="22"/>
                      <a:pt x="0" y="31"/>
                    </a:cubicBezTo>
                    <a:cubicBezTo>
                      <a:pt x="3" y="38"/>
                      <a:pt x="11" y="43"/>
                      <a:pt x="19" y="43"/>
                    </a:cubicBezTo>
                    <a:cubicBezTo>
                      <a:pt x="31" y="43"/>
                      <a:pt x="41" y="33"/>
                      <a:pt x="41" y="21"/>
                    </a:cubicBezTo>
                    <a:cubicBezTo>
                      <a:pt x="41" y="12"/>
                      <a:pt x="35" y="4"/>
                      <a:pt x="27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0" name="Freeform 100"/>
              <p:cNvSpPr>
                <a:spLocks noChangeArrowheads="1"/>
              </p:cNvSpPr>
              <p:nvPr/>
            </p:nvSpPr>
            <p:spPr bwMode="auto">
              <a:xfrm>
                <a:off x="1966" y="736"/>
                <a:ext cx="64" cy="66"/>
              </a:xfrm>
              <a:custGeom>
                <a:avLst/>
                <a:gdLst>
                  <a:gd name="T0" fmla="*/ 95 w 27"/>
                  <a:gd name="T1" fmla="*/ 0 h 28"/>
                  <a:gd name="T2" fmla="*/ 0 w 27"/>
                  <a:gd name="T3" fmla="*/ 106 h 28"/>
                  <a:gd name="T4" fmla="*/ 73 w 27"/>
                  <a:gd name="T5" fmla="*/ 156 h 28"/>
                  <a:gd name="T6" fmla="*/ 152 w 27"/>
                  <a:gd name="T7" fmla="*/ 78 h 28"/>
                  <a:gd name="T8" fmla="*/ 95 w 27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8"/>
                  <a:gd name="T17" fmla="*/ 27 w 2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8">
                    <a:moveTo>
                      <a:pt x="17" y="0"/>
                    </a:moveTo>
                    <a:cubicBezTo>
                      <a:pt x="12" y="7"/>
                      <a:pt x="6" y="13"/>
                      <a:pt x="0" y="19"/>
                    </a:cubicBezTo>
                    <a:cubicBezTo>
                      <a:pt x="2" y="24"/>
                      <a:pt x="7" y="28"/>
                      <a:pt x="13" y="28"/>
                    </a:cubicBezTo>
                    <a:cubicBezTo>
                      <a:pt x="21" y="28"/>
                      <a:pt x="27" y="22"/>
                      <a:pt x="27" y="14"/>
                    </a:cubicBezTo>
                    <a:cubicBezTo>
                      <a:pt x="27" y="7"/>
                      <a:pt x="23" y="2"/>
                      <a:pt x="17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1" name="Oval 101"/>
              <p:cNvSpPr>
                <a:spLocks noChangeArrowheads="1"/>
              </p:cNvSpPr>
              <p:nvPr/>
            </p:nvSpPr>
            <p:spPr bwMode="auto">
              <a:xfrm>
                <a:off x="1982" y="755"/>
                <a:ext cx="29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2" name="Freeform 102"/>
              <p:cNvSpPr>
                <a:spLocks noChangeArrowheads="1"/>
              </p:cNvSpPr>
              <p:nvPr/>
            </p:nvSpPr>
            <p:spPr bwMode="auto">
              <a:xfrm>
                <a:off x="2170" y="610"/>
                <a:ext cx="149" cy="112"/>
              </a:xfrm>
              <a:custGeom>
                <a:avLst/>
                <a:gdLst>
                  <a:gd name="T0" fmla="*/ 21 w 63"/>
                  <a:gd name="T1" fmla="*/ 0 h 47"/>
                  <a:gd name="T2" fmla="*/ 0 w 63"/>
                  <a:gd name="T3" fmla="*/ 86 h 47"/>
                  <a:gd name="T4" fmla="*/ 180 w 63"/>
                  <a:gd name="T5" fmla="*/ 267 h 47"/>
                  <a:gd name="T6" fmla="*/ 352 w 63"/>
                  <a:gd name="T7" fmla="*/ 124 h 47"/>
                  <a:gd name="T8" fmla="*/ 21 w 6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47"/>
                  <a:gd name="T17" fmla="*/ 63 w 6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47">
                    <a:moveTo>
                      <a:pt x="4" y="0"/>
                    </a:moveTo>
                    <a:cubicBezTo>
                      <a:pt x="2" y="5"/>
                      <a:pt x="0" y="10"/>
                      <a:pt x="0" y="15"/>
                    </a:cubicBezTo>
                    <a:cubicBezTo>
                      <a:pt x="0" y="33"/>
                      <a:pt x="14" y="47"/>
                      <a:pt x="32" y="47"/>
                    </a:cubicBezTo>
                    <a:cubicBezTo>
                      <a:pt x="47" y="47"/>
                      <a:pt x="60" y="36"/>
                      <a:pt x="63" y="22"/>
                    </a:cubicBezTo>
                    <a:cubicBezTo>
                      <a:pt x="48" y="6"/>
                      <a:pt x="25" y="2"/>
                      <a:pt x="4" y="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3" name="Freeform 103"/>
              <p:cNvSpPr>
                <a:spLocks noChangeArrowheads="1"/>
              </p:cNvSpPr>
              <p:nvPr/>
            </p:nvSpPr>
            <p:spPr bwMode="auto">
              <a:xfrm>
                <a:off x="2193" y="612"/>
                <a:ext cx="107" cy="86"/>
              </a:xfrm>
              <a:custGeom>
                <a:avLst/>
                <a:gdLst>
                  <a:gd name="T0" fmla="*/ 0 w 45"/>
                  <a:gd name="T1" fmla="*/ 79 h 36"/>
                  <a:gd name="T2" fmla="*/ 124 w 45"/>
                  <a:gd name="T3" fmla="*/ 205 h 36"/>
                  <a:gd name="T4" fmla="*/ 254 w 45"/>
                  <a:gd name="T5" fmla="*/ 79 h 36"/>
                  <a:gd name="T6" fmla="*/ 254 w 45"/>
                  <a:gd name="T7" fmla="*/ 79 h 36"/>
                  <a:gd name="T8" fmla="*/ 29 w 45"/>
                  <a:gd name="T9" fmla="*/ 0 h 36"/>
                  <a:gd name="T10" fmla="*/ 0 w 45"/>
                  <a:gd name="T11" fmla="*/ 79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6"/>
                  <a:gd name="T20" fmla="*/ 45 w 45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6">
                    <a:moveTo>
                      <a:pt x="0" y="14"/>
                    </a:moveTo>
                    <a:cubicBezTo>
                      <a:pt x="0" y="26"/>
                      <a:pt x="10" y="36"/>
                      <a:pt x="22" y="36"/>
                    </a:cubicBezTo>
                    <a:cubicBezTo>
                      <a:pt x="35" y="36"/>
                      <a:pt x="45" y="26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33" y="6"/>
                      <a:pt x="19" y="2"/>
                      <a:pt x="5" y="0"/>
                    </a:cubicBezTo>
                    <a:cubicBezTo>
                      <a:pt x="2" y="4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" name="Freeform 104"/>
              <p:cNvSpPr>
                <a:spLocks noChangeArrowheads="1"/>
              </p:cNvSpPr>
              <p:nvPr/>
            </p:nvSpPr>
            <p:spPr bwMode="auto">
              <a:xfrm>
                <a:off x="2212" y="617"/>
                <a:ext cx="69" cy="62"/>
              </a:xfrm>
              <a:custGeom>
                <a:avLst/>
                <a:gdLst>
                  <a:gd name="T0" fmla="*/ 0 w 29"/>
                  <a:gd name="T1" fmla="*/ 69 h 26"/>
                  <a:gd name="T2" fmla="*/ 79 w 29"/>
                  <a:gd name="T3" fmla="*/ 148 h 26"/>
                  <a:gd name="T4" fmla="*/ 164 w 29"/>
                  <a:gd name="T5" fmla="*/ 69 h 26"/>
                  <a:gd name="T6" fmla="*/ 152 w 29"/>
                  <a:gd name="T7" fmla="*/ 33 h 26"/>
                  <a:gd name="T8" fmla="*/ 40 w 29"/>
                  <a:gd name="T9" fmla="*/ 0 h 26"/>
                  <a:gd name="T10" fmla="*/ 0 w 29"/>
                  <a:gd name="T11" fmla="*/ 69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6"/>
                  <a:gd name="T20" fmla="*/ 29 w 2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6">
                    <a:moveTo>
                      <a:pt x="0" y="12"/>
                    </a:moveTo>
                    <a:cubicBezTo>
                      <a:pt x="0" y="20"/>
                      <a:pt x="7" y="26"/>
                      <a:pt x="14" y="26"/>
                    </a:cubicBezTo>
                    <a:cubicBezTo>
                      <a:pt x="22" y="26"/>
                      <a:pt x="29" y="20"/>
                      <a:pt x="29" y="12"/>
                    </a:cubicBezTo>
                    <a:cubicBezTo>
                      <a:pt x="29" y="10"/>
                      <a:pt x="28" y="8"/>
                      <a:pt x="27" y="6"/>
                    </a:cubicBezTo>
                    <a:cubicBezTo>
                      <a:pt x="21" y="4"/>
                      <a:pt x="14" y="2"/>
                      <a:pt x="7" y="0"/>
                    </a:cubicBezTo>
                    <a:cubicBezTo>
                      <a:pt x="3" y="3"/>
                      <a:pt x="0" y="7"/>
                      <a:pt x="0" y="12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5" name="Oval 105"/>
              <p:cNvSpPr>
                <a:spLocks noChangeArrowheads="1"/>
              </p:cNvSpPr>
              <p:nvPr/>
            </p:nvSpPr>
            <p:spPr bwMode="auto">
              <a:xfrm>
                <a:off x="2231" y="634"/>
                <a:ext cx="31" cy="28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6" name="Oval 106"/>
              <p:cNvSpPr>
                <a:spLocks noChangeArrowheads="1"/>
              </p:cNvSpPr>
              <p:nvPr/>
            </p:nvSpPr>
            <p:spPr bwMode="auto">
              <a:xfrm>
                <a:off x="2129" y="755"/>
                <a:ext cx="149" cy="149"/>
              </a:xfrm>
              <a:prstGeom prst="ellipse">
                <a:avLst/>
              </a:pr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2153" y="776"/>
                <a:ext cx="104" cy="104"/>
              </a:xfrm>
              <a:prstGeom prst="ellipse">
                <a:avLst/>
              </a:pr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8" name="Oval 108"/>
              <p:cNvSpPr>
                <a:spLocks noChangeArrowheads="1"/>
              </p:cNvSpPr>
              <p:nvPr/>
            </p:nvSpPr>
            <p:spPr bwMode="auto">
              <a:xfrm>
                <a:off x="2172" y="795"/>
                <a:ext cx="66" cy="67"/>
              </a:xfrm>
              <a:prstGeom prst="ellipse">
                <a:avLst/>
              </a:pr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9" name="Oval 109"/>
              <p:cNvSpPr>
                <a:spLocks noChangeArrowheads="1"/>
              </p:cNvSpPr>
              <p:nvPr/>
            </p:nvSpPr>
            <p:spPr bwMode="auto">
              <a:xfrm>
                <a:off x="2191" y="816"/>
                <a:ext cx="28" cy="29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Freeform 110"/>
              <p:cNvSpPr>
                <a:spLocks noChangeArrowheads="1"/>
              </p:cNvSpPr>
              <p:nvPr/>
            </p:nvSpPr>
            <p:spPr bwMode="auto">
              <a:xfrm>
                <a:off x="2226" y="954"/>
                <a:ext cx="116" cy="149"/>
              </a:xfrm>
              <a:custGeom>
                <a:avLst/>
                <a:gdLst>
                  <a:gd name="T0" fmla="*/ 270 w 49"/>
                  <a:gd name="T1" fmla="*/ 57 h 63"/>
                  <a:gd name="T2" fmla="*/ 270 w 49"/>
                  <a:gd name="T3" fmla="*/ 61 h 63"/>
                  <a:gd name="T4" fmla="*/ 275 w 49"/>
                  <a:gd name="T5" fmla="*/ 33 h 63"/>
                  <a:gd name="T6" fmla="*/ 180 w 49"/>
                  <a:gd name="T7" fmla="*/ 0 h 63"/>
                  <a:gd name="T8" fmla="*/ 0 w 49"/>
                  <a:gd name="T9" fmla="*/ 180 h 63"/>
                  <a:gd name="T10" fmla="*/ 180 w 49"/>
                  <a:gd name="T11" fmla="*/ 352 h 63"/>
                  <a:gd name="T12" fmla="*/ 180 w 49"/>
                  <a:gd name="T13" fmla="*/ 352 h 63"/>
                  <a:gd name="T14" fmla="*/ 270 w 49"/>
                  <a:gd name="T15" fmla="*/ 61 h 63"/>
                  <a:gd name="T16" fmla="*/ 270 w 49"/>
                  <a:gd name="T17" fmla="*/ 57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9"/>
                  <a:gd name="T28" fmla="*/ 0 h 63"/>
                  <a:gd name="T29" fmla="*/ 49 w 49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9" h="63">
                    <a:moveTo>
                      <a:pt x="48" y="10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4" y="2"/>
                      <a:pt x="38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39" y="47"/>
                      <a:pt x="45" y="30"/>
                      <a:pt x="48" y="11"/>
                    </a:cubicBezTo>
                    <a:cubicBezTo>
                      <a:pt x="48" y="11"/>
                      <a:pt x="48" y="11"/>
                      <a:pt x="48" y="10"/>
                    </a:cubicBezTo>
                    <a:close/>
                  </a:path>
                </a:pathLst>
              </a:custGeom>
              <a:solidFill>
                <a:srgbClr val="7EC2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Freeform 111"/>
              <p:cNvSpPr>
                <a:spLocks noChangeArrowheads="1"/>
              </p:cNvSpPr>
              <p:nvPr/>
            </p:nvSpPr>
            <p:spPr bwMode="auto">
              <a:xfrm>
                <a:off x="2250" y="978"/>
                <a:ext cx="88" cy="104"/>
              </a:xfrm>
              <a:custGeom>
                <a:avLst/>
                <a:gdLst>
                  <a:gd name="T0" fmla="*/ 124 w 37"/>
                  <a:gd name="T1" fmla="*/ 0 h 44"/>
                  <a:gd name="T2" fmla="*/ 0 w 37"/>
                  <a:gd name="T3" fmla="*/ 123 h 44"/>
                  <a:gd name="T4" fmla="*/ 124 w 37"/>
                  <a:gd name="T5" fmla="*/ 246 h 44"/>
                  <a:gd name="T6" fmla="*/ 147 w 37"/>
                  <a:gd name="T7" fmla="*/ 246 h 44"/>
                  <a:gd name="T8" fmla="*/ 209 w 37"/>
                  <a:gd name="T9" fmla="*/ 33 h 44"/>
                  <a:gd name="T10" fmla="*/ 124 w 37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44"/>
                  <a:gd name="T20" fmla="*/ 37 w 37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4" y="44"/>
                      <a:pt x="25" y="44"/>
                      <a:pt x="26" y="44"/>
                    </a:cubicBezTo>
                    <a:cubicBezTo>
                      <a:pt x="31" y="31"/>
                      <a:pt x="35" y="19"/>
                      <a:pt x="37" y="6"/>
                    </a:cubicBezTo>
                    <a:cubicBezTo>
                      <a:pt x="33" y="2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rgbClr val="FFEB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Freeform 112"/>
              <p:cNvSpPr>
                <a:spLocks noChangeArrowheads="1"/>
              </p:cNvSpPr>
              <p:nvPr/>
            </p:nvSpPr>
            <p:spPr bwMode="auto">
              <a:xfrm>
                <a:off x="2269" y="997"/>
                <a:ext cx="64" cy="66"/>
              </a:xfrm>
              <a:custGeom>
                <a:avLst/>
                <a:gdLst>
                  <a:gd name="T0" fmla="*/ 78 w 27"/>
                  <a:gd name="T1" fmla="*/ 0 h 28"/>
                  <a:gd name="T2" fmla="*/ 0 w 27"/>
                  <a:gd name="T3" fmla="*/ 78 h 28"/>
                  <a:gd name="T4" fmla="*/ 78 w 27"/>
                  <a:gd name="T5" fmla="*/ 156 h 28"/>
                  <a:gd name="T6" fmla="*/ 123 w 27"/>
                  <a:gd name="T7" fmla="*/ 144 h 28"/>
                  <a:gd name="T8" fmla="*/ 152 w 27"/>
                  <a:gd name="T9" fmla="*/ 45 h 28"/>
                  <a:gd name="T10" fmla="*/ 78 w 27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28"/>
                  <a:gd name="T20" fmla="*/ 27 w 2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28">
                    <a:moveTo>
                      <a:pt x="14" y="0"/>
                    </a:moveTo>
                    <a:cubicBezTo>
                      <a:pt x="7" y="0"/>
                      <a:pt x="0" y="6"/>
                      <a:pt x="0" y="14"/>
                    </a:cubicBezTo>
                    <a:cubicBezTo>
                      <a:pt x="0" y="22"/>
                      <a:pt x="7" y="28"/>
                      <a:pt x="14" y="28"/>
                    </a:cubicBezTo>
                    <a:cubicBezTo>
                      <a:pt x="17" y="28"/>
                      <a:pt x="20" y="27"/>
                      <a:pt x="22" y="26"/>
                    </a:cubicBezTo>
                    <a:cubicBezTo>
                      <a:pt x="24" y="20"/>
                      <a:pt x="26" y="14"/>
                      <a:pt x="27" y="8"/>
                    </a:cubicBezTo>
                    <a:cubicBezTo>
                      <a:pt x="25" y="3"/>
                      <a:pt x="20" y="0"/>
                      <a:pt x="14" y="0"/>
                    </a:cubicBezTo>
                    <a:close/>
                  </a:path>
                </a:pathLst>
              </a:custGeom>
              <a:solidFill>
                <a:srgbClr val="926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Oval 113"/>
              <p:cNvSpPr>
                <a:spLocks noChangeArrowheads="1"/>
              </p:cNvSpPr>
              <p:nvPr/>
            </p:nvSpPr>
            <p:spPr bwMode="auto">
              <a:xfrm>
                <a:off x="2288" y="1016"/>
                <a:ext cx="31" cy="31"/>
              </a:xfrm>
              <a:prstGeom prst="ellipse">
                <a:avLst/>
              </a:prstGeom>
              <a:solidFill>
                <a:srgbClr val="FF5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4" name="Freeform 114"/>
              <p:cNvSpPr>
                <a:spLocks noChangeArrowheads="1"/>
              </p:cNvSpPr>
              <p:nvPr/>
            </p:nvSpPr>
            <p:spPr bwMode="auto">
              <a:xfrm>
                <a:off x="1914" y="826"/>
                <a:ext cx="315" cy="334"/>
              </a:xfrm>
              <a:custGeom>
                <a:avLst/>
                <a:gdLst>
                  <a:gd name="T0" fmla="*/ 746 w 133"/>
                  <a:gd name="T1" fmla="*/ 365 h 141"/>
                  <a:gd name="T2" fmla="*/ 377 w 133"/>
                  <a:gd name="T3" fmla="*/ 779 h 141"/>
                  <a:gd name="T4" fmla="*/ 0 w 133"/>
                  <a:gd name="T5" fmla="*/ 426 h 141"/>
                  <a:gd name="T6" fmla="*/ 377 w 133"/>
                  <a:gd name="T7" fmla="*/ 17 h 141"/>
                  <a:gd name="T8" fmla="*/ 746 w 133"/>
                  <a:gd name="T9" fmla="*/ 36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141"/>
                  <a:gd name="T17" fmla="*/ 133 w 133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141">
                    <a:moveTo>
                      <a:pt x="133" y="65"/>
                    </a:moveTo>
                    <a:cubicBezTo>
                      <a:pt x="133" y="103"/>
                      <a:pt x="103" y="136"/>
                      <a:pt x="67" y="139"/>
                    </a:cubicBezTo>
                    <a:cubicBezTo>
                      <a:pt x="30" y="141"/>
                      <a:pt x="0" y="113"/>
                      <a:pt x="0" y="76"/>
                    </a:cubicBezTo>
                    <a:cubicBezTo>
                      <a:pt x="0" y="38"/>
                      <a:pt x="30" y="6"/>
                      <a:pt x="67" y="3"/>
                    </a:cubicBezTo>
                    <a:cubicBezTo>
                      <a:pt x="103" y="0"/>
                      <a:pt x="133" y="28"/>
                      <a:pt x="133" y="65"/>
                    </a:cubicBezTo>
                    <a:close/>
                  </a:path>
                </a:pathLst>
              </a:custGeom>
              <a:solidFill>
                <a:srgbClr val="65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Freeform 115"/>
              <p:cNvSpPr>
                <a:spLocks noChangeArrowheads="1"/>
              </p:cNvSpPr>
              <p:nvPr/>
            </p:nvSpPr>
            <p:spPr bwMode="auto">
              <a:xfrm>
                <a:off x="1963" y="876"/>
                <a:ext cx="223" cy="235"/>
              </a:xfrm>
              <a:custGeom>
                <a:avLst/>
                <a:gdLst>
                  <a:gd name="T0" fmla="*/ 529 w 94"/>
                  <a:gd name="T1" fmla="*/ 259 h 99"/>
                  <a:gd name="T2" fmla="*/ 266 w 94"/>
                  <a:gd name="T3" fmla="*/ 546 h 99"/>
                  <a:gd name="T4" fmla="*/ 0 w 94"/>
                  <a:gd name="T5" fmla="*/ 299 h 99"/>
                  <a:gd name="T6" fmla="*/ 266 w 94"/>
                  <a:gd name="T7" fmla="*/ 12 h 99"/>
                  <a:gd name="T8" fmla="*/ 529 w 94"/>
                  <a:gd name="T9" fmla="*/ 25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"/>
                  <a:gd name="T16" fmla="*/ 0 h 99"/>
                  <a:gd name="T17" fmla="*/ 94 w 94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" h="99">
                    <a:moveTo>
                      <a:pt x="94" y="46"/>
                    </a:moveTo>
                    <a:cubicBezTo>
                      <a:pt x="94" y="72"/>
                      <a:pt x="73" y="95"/>
                      <a:pt x="47" y="97"/>
                    </a:cubicBezTo>
                    <a:cubicBezTo>
                      <a:pt x="21" y="99"/>
                      <a:pt x="0" y="80"/>
                      <a:pt x="0" y="53"/>
                    </a:cubicBezTo>
                    <a:cubicBezTo>
                      <a:pt x="0" y="27"/>
                      <a:pt x="21" y="4"/>
                      <a:pt x="47" y="2"/>
                    </a:cubicBezTo>
                    <a:cubicBezTo>
                      <a:pt x="73" y="0"/>
                      <a:pt x="94" y="19"/>
                      <a:pt x="94" y="46"/>
                    </a:cubicBezTo>
                    <a:close/>
                  </a:path>
                </a:pathLst>
              </a:custGeom>
              <a:solidFill>
                <a:srgbClr val="D9B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Freeform 116"/>
              <p:cNvSpPr>
                <a:spLocks noChangeArrowheads="1"/>
              </p:cNvSpPr>
              <p:nvPr/>
            </p:nvSpPr>
            <p:spPr bwMode="auto">
              <a:xfrm>
                <a:off x="284" y="750"/>
                <a:ext cx="187" cy="553"/>
              </a:xfrm>
              <a:custGeom>
                <a:avLst/>
                <a:gdLst>
                  <a:gd name="T0" fmla="*/ 196 w 79"/>
                  <a:gd name="T1" fmla="*/ 0 h 233"/>
                  <a:gd name="T2" fmla="*/ 296 w 79"/>
                  <a:gd name="T3" fmla="*/ 78 h 233"/>
                  <a:gd name="T4" fmla="*/ 107 w 79"/>
                  <a:gd name="T5" fmla="*/ 225 h 233"/>
                  <a:gd name="T6" fmla="*/ 324 w 79"/>
                  <a:gd name="T7" fmla="*/ 418 h 233"/>
                  <a:gd name="T8" fmla="*/ 123 w 79"/>
                  <a:gd name="T9" fmla="*/ 598 h 233"/>
                  <a:gd name="T10" fmla="*/ 348 w 79"/>
                  <a:gd name="T11" fmla="*/ 743 h 233"/>
                  <a:gd name="T12" fmla="*/ 156 w 79"/>
                  <a:gd name="T13" fmla="*/ 911 h 233"/>
                  <a:gd name="T14" fmla="*/ 386 w 79"/>
                  <a:gd name="T15" fmla="*/ 1047 h 233"/>
                  <a:gd name="T16" fmla="*/ 246 w 79"/>
                  <a:gd name="T17" fmla="*/ 1210 h 233"/>
                  <a:gd name="T18" fmla="*/ 443 w 79"/>
                  <a:gd name="T19" fmla="*/ 1312 h 233"/>
                  <a:gd name="T20" fmla="*/ 173 w 79"/>
                  <a:gd name="T21" fmla="*/ 1227 h 233"/>
                  <a:gd name="T22" fmla="*/ 128 w 79"/>
                  <a:gd name="T23" fmla="*/ 1194 h 233"/>
                  <a:gd name="T24" fmla="*/ 185 w 79"/>
                  <a:gd name="T25" fmla="*/ 1099 h 233"/>
                  <a:gd name="T26" fmla="*/ 5 w 79"/>
                  <a:gd name="T27" fmla="*/ 940 h 233"/>
                  <a:gd name="T28" fmla="*/ 0 w 79"/>
                  <a:gd name="T29" fmla="*/ 185 h 233"/>
                  <a:gd name="T30" fmla="*/ 118 w 79"/>
                  <a:gd name="T31" fmla="*/ 85 h 233"/>
                  <a:gd name="T32" fmla="*/ 78 w 79"/>
                  <a:gd name="T33" fmla="*/ 50 h 233"/>
                  <a:gd name="T34" fmla="*/ 196 w 79"/>
                  <a:gd name="T35" fmla="*/ 0 h 2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9"/>
                  <a:gd name="T55" fmla="*/ 0 h 233"/>
                  <a:gd name="T56" fmla="*/ 79 w 79"/>
                  <a:gd name="T57" fmla="*/ 233 h 2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9" h="233">
                    <a:moveTo>
                      <a:pt x="35" y="0"/>
                    </a:moveTo>
                    <a:cubicBezTo>
                      <a:pt x="53" y="14"/>
                      <a:pt x="53" y="14"/>
                      <a:pt x="53" y="14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28" y="162"/>
                      <a:pt x="28" y="162"/>
                      <a:pt x="28" y="162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44" y="215"/>
                      <a:pt x="44" y="215"/>
                      <a:pt x="44" y="215"/>
                    </a:cubicBezTo>
                    <a:cubicBezTo>
                      <a:pt x="79" y="233"/>
                      <a:pt x="79" y="233"/>
                      <a:pt x="79" y="233"/>
                    </a:cubicBezTo>
                    <a:cubicBezTo>
                      <a:pt x="79" y="233"/>
                      <a:pt x="36" y="223"/>
                      <a:pt x="31" y="218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33" y="195"/>
                      <a:pt x="33" y="195"/>
                      <a:pt x="33" y="195"/>
                    </a:cubicBezTo>
                    <a:cubicBezTo>
                      <a:pt x="1" y="167"/>
                      <a:pt x="1" y="167"/>
                      <a:pt x="1" y="16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4" y="9"/>
                      <a:pt x="14" y="9"/>
                      <a:pt x="14" y="9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17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18"/>
              <p:cNvSpPr>
                <a:spLocks noChangeShapeType="1"/>
              </p:cNvSpPr>
              <p:nvPr/>
            </p:nvSpPr>
            <p:spPr bwMode="auto">
              <a:xfrm>
                <a:off x="1257" y="1130"/>
                <a:ext cx="1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Freeform 119"/>
              <p:cNvSpPr>
                <a:spLocks noChangeArrowheads="1"/>
              </p:cNvSpPr>
              <p:nvPr/>
            </p:nvSpPr>
            <p:spPr bwMode="auto">
              <a:xfrm>
                <a:off x="1501" y="835"/>
                <a:ext cx="128" cy="129"/>
              </a:xfrm>
              <a:custGeom>
                <a:avLst/>
                <a:gdLst>
                  <a:gd name="T0" fmla="*/ 0 w 128"/>
                  <a:gd name="T1" fmla="*/ 0 h 129"/>
                  <a:gd name="T2" fmla="*/ 24 w 128"/>
                  <a:gd name="T3" fmla="*/ 129 h 129"/>
                  <a:gd name="T4" fmla="*/ 128 w 128"/>
                  <a:gd name="T5" fmla="*/ 31 h 129"/>
                  <a:gd name="T6" fmla="*/ 0 w 128"/>
                  <a:gd name="T7" fmla="*/ 0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29"/>
                  <a:gd name="T14" fmla="*/ 128 w 128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29">
                    <a:moveTo>
                      <a:pt x="0" y="0"/>
                    </a:moveTo>
                    <a:lnTo>
                      <a:pt x="24" y="129"/>
                    </a:lnTo>
                    <a:lnTo>
                      <a:pt x="128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90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Freeform 120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125 w 15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9"/>
                  <a:gd name="T17" fmla="*/ 154 w 154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FFE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Freeform 121"/>
              <p:cNvSpPr>
                <a:spLocks noChangeArrowheads="1"/>
              </p:cNvSpPr>
              <p:nvPr/>
            </p:nvSpPr>
            <p:spPr bwMode="auto">
              <a:xfrm>
                <a:off x="1568" y="918"/>
                <a:ext cx="154" cy="129"/>
              </a:xfrm>
              <a:custGeom>
                <a:avLst/>
                <a:gdLst>
                  <a:gd name="T0" fmla="*/ 125 w 154"/>
                  <a:gd name="T1" fmla="*/ 0 h 129"/>
                  <a:gd name="T2" fmla="*/ 111 w 154"/>
                  <a:gd name="T3" fmla="*/ 8 h 129"/>
                  <a:gd name="T4" fmla="*/ 0 w 154"/>
                  <a:gd name="T5" fmla="*/ 102 h 129"/>
                  <a:gd name="T6" fmla="*/ 154 w 154"/>
                  <a:gd name="T7" fmla="*/ 129 h 1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9"/>
                  <a:gd name="T14" fmla="*/ 154 w 154"/>
                  <a:gd name="T15" fmla="*/ 129 h 1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9">
                    <a:moveTo>
                      <a:pt x="125" y="0"/>
                    </a:moveTo>
                    <a:lnTo>
                      <a:pt x="111" y="8"/>
                    </a:lnTo>
                    <a:lnTo>
                      <a:pt x="0" y="102"/>
                    </a:lnTo>
                    <a:lnTo>
                      <a:pt x="154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Freeform 122"/>
              <p:cNvSpPr>
                <a:spLocks noChangeArrowheads="1"/>
              </p:cNvSpPr>
              <p:nvPr/>
            </p:nvSpPr>
            <p:spPr bwMode="auto">
              <a:xfrm>
                <a:off x="1321" y="1058"/>
                <a:ext cx="140" cy="140"/>
              </a:xfrm>
              <a:custGeom>
                <a:avLst/>
                <a:gdLst>
                  <a:gd name="T0" fmla="*/ 102 w 59"/>
                  <a:gd name="T1" fmla="*/ 225 h 59"/>
                  <a:gd name="T2" fmla="*/ 0 w 59"/>
                  <a:gd name="T3" fmla="*/ 140 h 59"/>
                  <a:gd name="T4" fmla="*/ 332 w 59"/>
                  <a:gd name="T5" fmla="*/ 0 h 59"/>
                  <a:gd name="T6" fmla="*/ 327 w 59"/>
                  <a:gd name="T7" fmla="*/ 247 h 59"/>
                  <a:gd name="T8" fmla="*/ 332 w 59"/>
                  <a:gd name="T9" fmla="*/ 332 h 59"/>
                  <a:gd name="T10" fmla="*/ 102 w 59"/>
                  <a:gd name="T11" fmla="*/ 225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59"/>
                  <a:gd name="T20" fmla="*/ 59 w 59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59">
                    <a:moveTo>
                      <a:pt x="18" y="40"/>
                    </a:moveTo>
                    <a:cubicBezTo>
                      <a:pt x="14" y="36"/>
                      <a:pt x="0" y="25"/>
                      <a:pt x="0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9" y="59"/>
                      <a:pt x="59" y="59"/>
                      <a:pt x="59" y="59"/>
                    </a:cubicBezTo>
                    <a:lnTo>
                      <a:pt x="18" y="40"/>
                    </a:lnTo>
                    <a:close/>
                  </a:path>
                </a:pathLst>
              </a:custGeom>
              <a:solidFill>
                <a:srgbClr val="F26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Freeform 123"/>
              <p:cNvSpPr>
                <a:spLocks noChangeArrowheads="1"/>
              </p:cNvSpPr>
              <p:nvPr/>
            </p:nvSpPr>
            <p:spPr bwMode="auto">
              <a:xfrm>
                <a:off x="1300" y="918"/>
                <a:ext cx="135" cy="145"/>
              </a:xfrm>
              <a:custGeom>
                <a:avLst/>
                <a:gdLst>
                  <a:gd name="T0" fmla="*/ 43 w 135"/>
                  <a:gd name="T1" fmla="*/ 0 h 145"/>
                  <a:gd name="T2" fmla="*/ 0 w 135"/>
                  <a:gd name="T3" fmla="*/ 145 h 145"/>
                  <a:gd name="T4" fmla="*/ 135 w 135"/>
                  <a:gd name="T5" fmla="*/ 88 h 145"/>
                  <a:gd name="T6" fmla="*/ 43 w 135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5"/>
                  <a:gd name="T13" fmla="*/ 0 h 145"/>
                  <a:gd name="T14" fmla="*/ 135 w 135"/>
                  <a:gd name="T15" fmla="*/ 145 h 1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5" h="145">
                    <a:moveTo>
                      <a:pt x="43" y="0"/>
                    </a:moveTo>
                    <a:lnTo>
                      <a:pt x="0" y="145"/>
                    </a:lnTo>
                    <a:lnTo>
                      <a:pt x="135" y="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88D9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Freeform 124"/>
              <p:cNvSpPr>
                <a:spLocks noChangeArrowheads="1"/>
              </p:cNvSpPr>
              <p:nvPr/>
            </p:nvSpPr>
            <p:spPr bwMode="auto">
              <a:xfrm>
                <a:off x="1381" y="828"/>
                <a:ext cx="75" cy="112"/>
              </a:xfrm>
              <a:custGeom>
                <a:avLst/>
                <a:gdLst>
                  <a:gd name="T0" fmla="*/ 0 w 75"/>
                  <a:gd name="T1" fmla="*/ 45 h 112"/>
                  <a:gd name="T2" fmla="*/ 75 w 75"/>
                  <a:gd name="T3" fmla="*/ 112 h 112"/>
                  <a:gd name="T4" fmla="*/ 47 w 75"/>
                  <a:gd name="T5" fmla="*/ 0 h 112"/>
                  <a:gd name="T6" fmla="*/ 0 w 75"/>
                  <a:gd name="T7" fmla="*/ 45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112"/>
                  <a:gd name="T14" fmla="*/ 75 w 75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112">
                    <a:moveTo>
                      <a:pt x="0" y="45"/>
                    </a:moveTo>
                    <a:lnTo>
                      <a:pt x="75" y="112"/>
                    </a:lnTo>
                    <a:lnTo>
                      <a:pt x="4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B37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Freeform 125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9 w 206"/>
                  <a:gd name="T7" fmla="*/ 102 h 1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6"/>
                  <a:gd name="T13" fmla="*/ 0 h 176"/>
                  <a:gd name="T14" fmla="*/ 206 w 206"/>
                  <a:gd name="T15" fmla="*/ 176 h 1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  <a:lnTo>
                      <a:pt x="9" y="102"/>
                    </a:lnTo>
                    <a:close/>
                  </a:path>
                </a:pathLst>
              </a:custGeom>
              <a:solidFill>
                <a:srgbClr val="95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Freeform 126"/>
              <p:cNvSpPr>
                <a:spLocks noChangeArrowheads="1"/>
              </p:cNvSpPr>
              <p:nvPr/>
            </p:nvSpPr>
            <p:spPr bwMode="auto">
              <a:xfrm>
                <a:off x="1528" y="1094"/>
                <a:ext cx="206" cy="176"/>
              </a:xfrm>
              <a:custGeom>
                <a:avLst/>
                <a:gdLst>
                  <a:gd name="T0" fmla="*/ 9 w 206"/>
                  <a:gd name="T1" fmla="*/ 102 h 176"/>
                  <a:gd name="T2" fmla="*/ 0 w 206"/>
                  <a:gd name="T3" fmla="*/ 0 h 176"/>
                  <a:gd name="T4" fmla="*/ 206 w 206"/>
                  <a:gd name="T5" fmla="*/ 176 h 176"/>
                  <a:gd name="T6" fmla="*/ 0 60000 65536"/>
                  <a:gd name="T7" fmla="*/ 0 60000 65536"/>
                  <a:gd name="T8" fmla="*/ 0 60000 65536"/>
                  <a:gd name="T9" fmla="*/ 0 w 206"/>
                  <a:gd name="T10" fmla="*/ 0 h 176"/>
                  <a:gd name="T11" fmla="*/ 206 w 206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" h="176">
                    <a:moveTo>
                      <a:pt x="9" y="102"/>
                    </a:moveTo>
                    <a:lnTo>
                      <a:pt x="0" y="0"/>
                    </a:lnTo>
                    <a:lnTo>
                      <a:pt x="206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Freeform 127"/>
              <p:cNvSpPr>
                <a:spLocks noChangeArrowheads="1"/>
              </p:cNvSpPr>
              <p:nvPr/>
            </p:nvSpPr>
            <p:spPr bwMode="auto">
              <a:xfrm>
                <a:off x="1632" y="1099"/>
                <a:ext cx="128" cy="114"/>
              </a:xfrm>
              <a:custGeom>
                <a:avLst/>
                <a:gdLst>
                  <a:gd name="T0" fmla="*/ 0 w 128"/>
                  <a:gd name="T1" fmla="*/ 0 h 114"/>
                  <a:gd name="T2" fmla="*/ 128 w 128"/>
                  <a:gd name="T3" fmla="*/ 114 h 114"/>
                  <a:gd name="T4" fmla="*/ 104 w 128"/>
                  <a:gd name="T5" fmla="*/ 26 h 114"/>
                  <a:gd name="T6" fmla="*/ 0 w 128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4"/>
                  <a:gd name="T14" fmla="*/ 128 w 128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4">
                    <a:moveTo>
                      <a:pt x="0" y="0"/>
                    </a:moveTo>
                    <a:lnTo>
                      <a:pt x="128" y="114"/>
                    </a:lnTo>
                    <a:lnTo>
                      <a:pt x="1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62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Freeform 128"/>
              <p:cNvSpPr>
                <a:spLocks noChangeArrowheads="1"/>
              </p:cNvSpPr>
              <p:nvPr/>
            </p:nvSpPr>
            <p:spPr bwMode="auto">
              <a:xfrm>
                <a:off x="838" y="871"/>
                <a:ext cx="76" cy="140"/>
              </a:xfrm>
              <a:custGeom>
                <a:avLst/>
                <a:gdLst>
                  <a:gd name="T0" fmla="*/ 181 w 32"/>
                  <a:gd name="T1" fmla="*/ 164 h 59"/>
                  <a:gd name="T2" fmla="*/ 17 w 32"/>
                  <a:gd name="T3" fmla="*/ 0 h 59"/>
                  <a:gd name="T4" fmla="*/ 17 w 32"/>
                  <a:gd name="T5" fmla="*/ 0 h 59"/>
                  <a:gd name="T6" fmla="*/ 0 w 32"/>
                  <a:gd name="T7" fmla="*/ 332 h 59"/>
                  <a:gd name="T8" fmla="*/ 17 w 32"/>
                  <a:gd name="T9" fmla="*/ 332 h 59"/>
                  <a:gd name="T10" fmla="*/ 181 w 32"/>
                  <a:gd name="T11" fmla="*/ 164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59"/>
                  <a:gd name="T20" fmla="*/ 32 w 32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59">
                    <a:moveTo>
                      <a:pt x="32" y="29"/>
                    </a:moveTo>
                    <a:cubicBezTo>
                      <a:pt x="32" y="13"/>
                      <a:pt x="19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9"/>
                      <a:pt x="0" y="39"/>
                      <a:pt x="0" y="59"/>
                    </a:cubicBezTo>
                    <a:cubicBezTo>
                      <a:pt x="1" y="59"/>
                      <a:pt x="2" y="59"/>
                      <a:pt x="3" y="59"/>
                    </a:cubicBezTo>
                    <a:cubicBezTo>
                      <a:pt x="19" y="59"/>
                      <a:pt x="32" y="46"/>
                      <a:pt x="32" y="29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1066" y="992"/>
                <a:ext cx="66" cy="66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1149" y="873"/>
                <a:ext cx="106" cy="107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1" name="Freeform 131"/>
              <p:cNvSpPr>
                <a:spLocks noChangeArrowheads="1"/>
              </p:cNvSpPr>
              <p:nvPr/>
            </p:nvSpPr>
            <p:spPr bwMode="auto">
              <a:xfrm>
                <a:off x="1198" y="1058"/>
                <a:ext cx="67" cy="81"/>
              </a:xfrm>
              <a:custGeom>
                <a:avLst/>
                <a:gdLst>
                  <a:gd name="T0" fmla="*/ 98 w 28"/>
                  <a:gd name="T1" fmla="*/ 0 h 34"/>
                  <a:gd name="T2" fmla="*/ 0 w 28"/>
                  <a:gd name="T3" fmla="*/ 98 h 34"/>
                  <a:gd name="T4" fmla="*/ 98 w 28"/>
                  <a:gd name="T5" fmla="*/ 193 h 34"/>
                  <a:gd name="T6" fmla="*/ 115 w 28"/>
                  <a:gd name="T7" fmla="*/ 188 h 34"/>
                  <a:gd name="T8" fmla="*/ 160 w 28"/>
                  <a:gd name="T9" fmla="*/ 24 h 34"/>
                  <a:gd name="T10" fmla="*/ 98 w 2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8" y="34"/>
                      <a:pt x="19" y="33"/>
                      <a:pt x="20" y="33"/>
                    </a:cubicBezTo>
                    <a:cubicBezTo>
                      <a:pt x="22" y="24"/>
                      <a:pt x="25" y="1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902" y="1042"/>
                <a:ext cx="114" cy="114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3" name="Oval 133"/>
              <p:cNvSpPr>
                <a:spLocks noChangeArrowheads="1"/>
              </p:cNvSpPr>
              <p:nvPr/>
            </p:nvSpPr>
            <p:spPr bwMode="auto">
              <a:xfrm>
                <a:off x="1054" y="1122"/>
                <a:ext cx="113" cy="11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4" name="Freeform 134"/>
              <p:cNvSpPr>
                <a:spLocks noChangeArrowheads="1"/>
              </p:cNvSpPr>
              <p:nvPr/>
            </p:nvSpPr>
            <p:spPr bwMode="auto">
              <a:xfrm>
                <a:off x="862" y="1210"/>
                <a:ext cx="52" cy="93"/>
              </a:xfrm>
              <a:custGeom>
                <a:avLst/>
                <a:gdLst>
                  <a:gd name="T0" fmla="*/ 118 w 22"/>
                  <a:gd name="T1" fmla="*/ 119 h 39"/>
                  <a:gd name="T2" fmla="*/ 17 w 22"/>
                  <a:gd name="T3" fmla="*/ 0 h 39"/>
                  <a:gd name="T4" fmla="*/ 0 w 22"/>
                  <a:gd name="T5" fmla="*/ 0 h 39"/>
                  <a:gd name="T6" fmla="*/ 21 w 22"/>
                  <a:gd name="T7" fmla="*/ 222 h 39"/>
                  <a:gd name="T8" fmla="*/ 118 w 22"/>
                  <a:gd name="T9" fmla="*/ 11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9"/>
                  <a:gd name="T17" fmla="*/ 22 w 22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9">
                    <a:moveTo>
                      <a:pt x="21" y="21"/>
                    </a:moveTo>
                    <a:cubicBezTo>
                      <a:pt x="22" y="10"/>
                      <a:pt x="14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13"/>
                      <a:pt x="2" y="26"/>
                      <a:pt x="4" y="39"/>
                    </a:cubicBezTo>
                    <a:cubicBezTo>
                      <a:pt x="13" y="38"/>
                      <a:pt x="21" y="31"/>
                      <a:pt x="21" y="21"/>
                    </a:cubicBezTo>
                    <a:close/>
                  </a:path>
                </a:pathLst>
              </a:cu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" name="Oval 135"/>
              <p:cNvSpPr>
                <a:spLocks noChangeArrowheads="1"/>
              </p:cNvSpPr>
              <p:nvPr/>
            </p:nvSpPr>
            <p:spPr bwMode="auto">
              <a:xfrm>
                <a:off x="992" y="1196"/>
                <a:ext cx="140" cy="142"/>
              </a:xfrm>
              <a:prstGeom prst="ellipse">
                <a:avLst/>
              </a:prstGeom>
              <a:solidFill>
                <a:srgbClr val="6874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6" name="Freeform 136"/>
              <p:cNvSpPr>
                <a:spLocks noChangeArrowheads="1"/>
              </p:cNvSpPr>
              <p:nvPr/>
            </p:nvSpPr>
            <p:spPr bwMode="auto">
              <a:xfrm>
                <a:off x="791" y="674"/>
                <a:ext cx="701" cy="268"/>
              </a:xfrm>
              <a:custGeom>
                <a:avLst/>
                <a:gdLst>
                  <a:gd name="T0" fmla="*/ 102 w 296"/>
                  <a:gd name="T1" fmla="*/ 40 h 113"/>
                  <a:gd name="T2" fmla="*/ 21 w 296"/>
                  <a:gd name="T3" fmla="*/ 242 h 113"/>
                  <a:gd name="T4" fmla="*/ 538 w 296"/>
                  <a:gd name="T5" fmla="*/ 569 h 113"/>
                  <a:gd name="T6" fmla="*/ 1537 w 296"/>
                  <a:gd name="T7" fmla="*/ 398 h 113"/>
                  <a:gd name="T8" fmla="*/ 1632 w 296"/>
                  <a:gd name="T9" fmla="*/ 197 h 113"/>
                  <a:gd name="T10" fmla="*/ 1558 w 296"/>
                  <a:gd name="T11" fmla="*/ 107 h 113"/>
                  <a:gd name="T12" fmla="*/ 1459 w 296"/>
                  <a:gd name="T13" fmla="*/ 62 h 113"/>
                  <a:gd name="T14" fmla="*/ 1049 w 296"/>
                  <a:gd name="T15" fmla="*/ 344 h 113"/>
                  <a:gd name="T16" fmla="*/ 467 w 296"/>
                  <a:gd name="T17" fmla="*/ 337 h 113"/>
                  <a:gd name="T18" fmla="*/ 208 w 296"/>
                  <a:gd name="T19" fmla="*/ 157 h 113"/>
                  <a:gd name="T20" fmla="*/ 258 w 296"/>
                  <a:gd name="T21" fmla="*/ 66 h 113"/>
                  <a:gd name="T22" fmla="*/ 242 w 296"/>
                  <a:gd name="T23" fmla="*/ 0 h 113"/>
                  <a:gd name="T24" fmla="*/ 102 w 296"/>
                  <a:gd name="T25" fmla="*/ 40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6"/>
                  <a:gd name="T40" fmla="*/ 0 h 113"/>
                  <a:gd name="T41" fmla="*/ 296 w 296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6" h="113">
                    <a:moveTo>
                      <a:pt x="18" y="7"/>
                    </a:moveTo>
                    <a:cubicBezTo>
                      <a:pt x="6" y="14"/>
                      <a:pt x="0" y="27"/>
                      <a:pt x="4" y="43"/>
                    </a:cubicBezTo>
                    <a:cubicBezTo>
                      <a:pt x="11" y="71"/>
                      <a:pt x="39" y="89"/>
                      <a:pt x="96" y="101"/>
                    </a:cubicBezTo>
                    <a:cubicBezTo>
                      <a:pt x="154" y="113"/>
                      <a:pt x="237" y="101"/>
                      <a:pt x="274" y="71"/>
                    </a:cubicBezTo>
                    <a:cubicBezTo>
                      <a:pt x="284" y="63"/>
                      <a:pt x="296" y="49"/>
                      <a:pt x="291" y="35"/>
                    </a:cubicBezTo>
                    <a:cubicBezTo>
                      <a:pt x="289" y="30"/>
                      <a:pt x="282" y="23"/>
                      <a:pt x="278" y="19"/>
                    </a:cubicBezTo>
                    <a:cubicBezTo>
                      <a:pt x="276" y="17"/>
                      <a:pt x="260" y="12"/>
                      <a:pt x="260" y="11"/>
                    </a:cubicBezTo>
                    <a:cubicBezTo>
                      <a:pt x="274" y="37"/>
                      <a:pt x="202" y="58"/>
                      <a:pt x="187" y="61"/>
                    </a:cubicBezTo>
                    <a:cubicBezTo>
                      <a:pt x="153" y="66"/>
                      <a:pt x="117" y="70"/>
                      <a:pt x="83" y="60"/>
                    </a:cubicBezTo>
                    <a:cubicBezTo>
                      <a:pt x="67" y="56"/>
                      <a:pt x="41" y="47"/>
                      <a:pt x="37" y="28"/>
                    </a:cubicBezTo>
                    <a:cubicBezTo>
                      <a:pt x="34" y="16"/>
                      <a:pt x="41" y="19"/>
                      <a:pt x="46" y="12"/>
                    </a:cubicBezTo>
                    <a:cubicBezTo>
                      <a:pt x="52" y="6"/>
                      <a:pt x="54" y="0"/>
                      <a:pt x="43" y="0"/>
                    </a:cubicBezTo>
                    <a:cubicBezTo>
                      <a:pt x="33" y="0"/>
                      <a:pt x="25" y="2"/>
                      <a:pt x="18" y="7"/>
                    </a:cubicBezTo>
                    <a:close/>
                  </a:path>
                </a:pathLst>
              </a:custGeom>
              <a:solidFill>
                <a:srgbClr val="79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" name="Freeform 137"/>
              <p:cNvSpPr>
                <a:spLocks noChangeArrowheads="1"/>
              </p:cNvSpPr>
              <p:nvPr/>
            </p:nvSpPr>
            <p:spPr bwMode="auto">
              <a:xfrm>
                <a:off x="945" y="1111"/>
                <a:ext cx="701" cy="215"/>
              </a:xfrm>
              <a:custGeom>
                <a:avLst/>
                <a:gdLst>
                  <a:gd name="T0" fmla="*/ 545 w 296"/>
                  <a:gd name="T1" fmla="*/ 291 h 91"/>
                  <a:gd name="T2" fmla="*/ 1660 w 296"/>
                  <a:gd name="T3" fmla="*/ 241 h 91"/>
                  <a:gd name="T4" fmla="*/ 1385 w 296"/>
                  <a:gd name="T5" fmla="*/ 118 h 91"/>
                  <a:gd name="T6" fmla="*/ 40 w 296"/>
                  <a:gd name="T7" fmla="*/ 258 h 91"/>
                  <a:gd name="T8" fmla="*/ 118 w 296"/>
                  <a:gd name="T9" fmla="*/ 508 h 91"/>
                  <a:gd name="T10" fmla="*/ 545 w 296"/>
                  <a:gd name="T11" fmla="*/ 291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6"/>
                  <a:gd name="T19" fmla="*/ 0 h 91"/>
                  <a:gd name="T20" fmla="*/ 296 w 296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6" h="91">
                    <a:moveTo>
                      <a:pt x="97" y="52"/>
                    </a:moveTo>
                    <a:cubicBezTo>
                      <a:pt x="163" y="37"/>
                      <a:pt x="232" y="29"/>
                      <a:pt x="296" y="43"/>
                    </a:cubicBezTo>
                    <a:cubicBezTo>
                      <a:pt x="277" y="32"/>
                      <a:pt x="260" y="25"/>
                      <a:pt x="247" y="21"/>
                    </a:cubicBezTo>
                    <a:cubicBezTo>
                      <a:pt x="186" y="4"/>
                      <a:pt x="28" y="0"/>
                      <a:pt x="7" y="46"/>
                    </a:cubicBezTo>
                    <a:cubicBezTo>
                      <a:pt x="0" y="60"/>
                      <a:pt x="8" y="76"/>
                      <a:pt x="21" y="91"/>
                    </a:cubicBezTo>
                    <a:cubicBezTo>
                      <a:pt x="37" y="65"/>
                      <a:pt x="69" y="59"/>
                      <a:pt x="97" y="52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8" name="Freeform 138"/>
              <p:cNvSpPr>
                <a:spLocks noChangeArrowheads="1"/>
              </p:cNvSpPr>
              <p:nvPr/>
            </p:nvSpPr>
            <p:spPr bwMode="auto">
              <a:xfrm>
                <a:off x="995" y="1179"/>
                <a:ext cx="762" cy="221"/>
              </a:xfrm>
              <a:custGeom>
                <a:avLst/>
                <a:gdLst>
                  <a:gd name="T0" fmla="*/ 1803 w 322"/>
                  <a:gd name="T1" fmla="*/ 231 h 93"/>
                  <a:gd name="T2" fmla="*/ 1541 w 322"/>
                  <a:gd name="T3" fmla="*/ 78 h 93"/>
                  <a:gd name="T4" fmla="*/ 426 w 322"/>
                  <a:gd name="T5" fmla="*/ 131 h 93"/>
                  <a:gd name="T6" fmla="*/ 0 w 322"/>
                  <a:gd name="T7" fmla="*/ 349 h 93"/>
                  <a:gd name="T8" fmla="*/ 208 w 322"/>
                  <a:gd name="T9" fmla="*/ 525 h 93"/>
                  <a:gd name="T10" fmla="*/ 1803 w 322"/>
                  <a:gd name="T11" fmla="*/ 231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93"/>
                  <a:gd name="T20" fmla="*/ 322 w 3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93">
                    <a:moveTo>
                      <a:pt x="322" y="41"/>
                    </a:moveTo>
                    <a:cubicBezTo>
                      <a:pt x="306" y="31"/>
                      <a:pt x="290" y="22"/>
                      <a:pt x="275" y="14"/>
                    </a:cubicBezTo>
                    <a:cubicBezTo>
                      <a:pt x="211" y="0"/>
                      <a:pt x="142" y="8"/>
                      <a:pt x="76" y="23"/>
                    </a:cubicBezTo>
                    <a:cubicBezTo>
                      <a:pt x="48" y="30"/>
                      <a:pt x="16" y="36"/>
                      <a:pt x="0" y="62"/>
                    </a:cubicBezTo>
                    <a:cubicBezTo>
                      <a:pt x="10" y="73"/>
                      <a:pt x="24" y="84"/>
                      <a:pt x="37" y="93"/>
                    </a:cubicBezTo>
                    <a:cubicBezTo>
                      <a:pt x="120" y="43"/>
                      <a:pt x="225" y="25"/>
                      <a:pt x="322" y="41"/>
                    </a:cubicBezTo>
                    <a:close/>
                  </a:path>
                </a:pathLst>
              </a:custGeom>
              <a:solidFill>
                <a:srgbClr val="7C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9" name="Freeform 139"/>
              <p:cNvSpPr>
                <a:spLocks noChangeArrowheads="1"/>
              </p:cNvSpPr>
              <p:nvPr/>
            </p:nvSpPr>
            <p:spPr bwMode="auto">
              <a:xfrm>
                <a:off x="1082" y="1239"/>
                <a:ext cx="744" cy="239"/>
              </a:xfrm>
              <a:custGeom>
                <a:avLst/>
                <a:gdLst>
                  <a:gd name="T0" fmla="*/ 0 w 314"/>
                  <a:gd name="T1" fmla="*/ 381 h 101"/>
                  <a:gd name="T2" fmla="*/ 230 w 314"/>
                  <a:gd name="T3" fmla="*/ 521 h 101"/>
                  <a:gd name="T4" fmla="*/ 315 w 314"/>
                  <a:gd name="T5" fmla="*/ 566 h 101"/>
                  <a:gd name="T6" fmla="*/ 1763 w 314"/>
                  <a:gd name="T7" fmla="*/ 201 h 101"/>
                  <a:gd name="T8" fmla="*/ 1599 w 314"/>
                  <a:gd name="T9" fmla="*/ 90 h 101"/>
                  <a:gd name="T10" fmla="*/ 0 w 314"/>
                  <a:gd name="T11" fmla="*/ 381 h 1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4"/>
                  <a:gd name="T19" fmla="*/ 0 h 101"/>
                  <a:gd name="T20" fmla="*/ 314 w 314"/>
                  <a:gd name="T21" fmla="*/ 101 h 1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4" h="101">
                    <a:moveTo>
                      <a:pt x="0" y="68"/>
                    </a:moveTo>
                    <a:cubicBezTo>
                      <a:pt x="21" y="83"/>
                      <a:pt x="41" y="93"/>
                      <a:pt x="41" y="93"/>
                    </a:cubicBezTo>
                    <a:cubicBezTo>
                      <a:pt x="46" y="96"/>
                      <a:pt x="51" y="98"/>
                      <a:pt x="56" y="101"/>
                    </a:cubicBezTo>
                    <a:cubicBezTo>
                      <a:pt x="132" y="53"/>
                      <a:pt x="224" y="34"/>
                      <a:pt x="314" y="36"/>
                    </a:cubicBezTo>
                    <a:cubicBezTo>
                      <a:pt x="305" y="29"/>
                      <a:pt x="295" y="23"/>
                      <a:pt x="285" y="16"/>
                    </a:cubicBezTo>
                    <a:cubicBezTo>
                      <a:pt x="188" y="0"/>
                      <a:pt x="83" y="18"/>
                      <a:pt x="0" y="68"/>
                    </a:cubicBezTo>
                    <a:close/>
                  </a:path>
                </a:pathLst>
              </a:custGeom>
              <a:solidFill>
                <a:srgbClr val="FF7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0" name="Freeform 140"/>
              <p:cNvSpPr>
                <a:spLocks noChangeArrowheads="1"/>
              </p:cNvSpPr>
              <p:nvPr/>
            </p:nvSpPr>
            <p:spPr bwMode="auto">
              <a:xfrm>
                <a:off x="1215" y="1379"/>
                <a:ext cx="218" cy="189"/>
              </a:xfrm>
              <a:custGeom>
                <a:avLst/>
                <a:gdLst>
                  <a:gd name="T0" fmla="*/ 0 w 92"/>
                  <a:gd name="T1" fmla="*/ 234 h 80"/>
                  <a:gd name="T2" fmla="*/ 438 w 92"/>
                  <a:gd name="T3" fmla="*/ 447 h 80"/>
                  <a:gd name="T4" fmla="*/ 517 w 92"/>
                  <a:gd name="T5" fmla="*/ 0 h 80"/>
                  <a:gd name="T6" fmla="*/ 0 w 92"/>
                  <a:gd name="T7" fmla="*/ 234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80"/>
                  <a:gd name="T14" fmla="*/ 92 w 92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80">
                    <a:moveTo>
                      <a:pt x="0" y="42"/>
                    </a:moveTo>
                    <a:cubicBezTo>
                      <a:pt x="25" y="56"/>
                      <a:pt x="51" y="69"/>
                      <a:pt x="78" y="8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60" y="10"/>
                      <a:pt x="29" y="24"/>
                      <a:pt x="0" y="42"/>
                    </a:cubicBezTo>
                    <a:close/>
                  </a:path>
                </a:pathLst>
              </a:custGeom>
              <a:solidFill>
                <a:srgbClr val="5D92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1" name="Freeform 141"/>
              <p:cNvSpPr>
                <a:spLocks noChangeArrowheads="1"/>
              </p:cNvSpPr>
              <p:nvPr/>
            </p:nvSpPr>
            <p:spPr bwMode="auto">
              <a:xfrm>
                <a:off x="1504" y="1334"/>
                <a:ext cx="350" cy="230"/>
              </a:xfrm>
              <a:custGeom>
                <a:avLst/>
                <a:gdLst>
                  <a:gd name="T0" fmla="*/ 0 w 148"/>
                  <a:gd name="T1" fmla="*/ 57 h 97"/>
                  <a:gd name="T2" fmla="*/ 381 w 148"/>
                  <a:gd name="T3" fmla="*/ 545 h 97"/>
                  <a:gd name="T4" fmla="*/ 828 w 148"/>
                  <a:gd name="T5" fmla="*/ 304 h 97"/>
                  <a:gd name="T6" fmla="*/ 296 w 148"/>
                  <a:gd name="T7" fmla="*/ 0 h 97"/>
                  <a:gd name="T8" fmla="*/ 0 w 148"/>
                  <a:gd name="T9" fmla="*/ 57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97"/>
                  <a:gd name="T17" fmla="*/ 148 w 148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97">
                    <a:moveTo>
                      <a:pt x="0" y="10"/>
                    </a:moveTo>
                    <a:cubicBezTo>
                      <a:pt x="68" y="97"/>
                      <a:pt x="68" y="97"/>
                      <a:pt x="68" y="97"/>
                    </a:cubicBezTo>
                    <a:cubicBezTo>
                      <a:pt x="93" y="79"/>
                      <a:pt x="119" y="64"/>
                      <a:pt x="148" y="54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5" y="3"/>
                      <a:pt x="17" y="6"/>
                      <a:pt x="0" y="10"/>
                    </a:cubicBezTo>
                    <a:close/>
                  </a:path>
                </a:pathLst>
              </a:custGeom>
              <a:solidFill>
                <a:srgbClr val="FF9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2" name="Freeform 142"/>
              <p:cNvSpPr>
                <a:spLocks noChangeArrowheads="1"/>
              </p:cNvSpPr>
              <p:nvPr/>
            </p:nvSpPr>
            <p:spPr bwMode="auto">
              <a:xfrm>
                <a:off x="1629" y="1324"/>
                <a:ext cx="330" cy="138"/>
              </a:xfrm>
              <a:custGeom>
                <a:avLst/>
                <a:gdLst>
                  <a:gd name="T0" fmla="*/ 468 w 139"/>
                  <a:gd name="T1" fmla="*/ 0 h 58"/>
                  <a:gd name="T2" fmla="*/ 0 w 139"/>
                  <a:gd name="T3" fmla="*/ 24 h 58"/>
                  <a:gd name="T4" fmla="*/ 537 w 139"/>
                  <a:gd name="T5" fmla="*/ 328 h 58"/>
                  <a:gd name="T6" fmla="*/ 783 w 139"/>
                  <a:gd name="T7" fmla="*/ 271 h 58"/>
                  <a:gd name="T8" fmla="*/ 468 w 139"/>
                  <a:gd name="T9" fmla="*/ 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"/>
                  <a:gd name="T16" fmla="*/ 0 h 58"/>
                  <a:gd name="T17" fmla="*/ 139 w 139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" h="58">
                    <a:moveTo>
                      <a:pt x="83" y="0"/>
                    </a:moveTo>
                    <a:cubicBezTo>
                      <a:pt x="56" y="0"/>
                      <a:pt x="28" y="1"/>
                      <a:pt x="0" y="4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9" y="54"/>
                      <a:pt x="124" y="50"/>
                      <a:pt x="139" y="48"/>
                    </a:cubicBezTo>
                    <a:cubicBezTo>
                      <a:pt x="124" y="32"/>
                      <a:pt x="104" y="16"/>
                      <a:pt x="83" y="0"/>
                    </a:cubicBezTo>
                    <a:close/>
                  </a:path>
                </a:pathLst>
              </a:custGeom>
              <a:solidFill>
                <a:srgbClr val="7C3A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3" name="Freeform 143"/>
              <p:cNvSpPr>
                <a:spLocks noChangeArrowheads="1"/>
              </p:cNvSpPr>
              <p:nvPr/>
            </p:nvSpPr>
            <p:spPr bwMode="auto">
              <a:xfrm>
                <a:off x="1400" y="1357"/>
                <a:ext cx="265" cy="219"/>
              </a:xfrm>
              <a:custGeom>
                <a:avLst/>
                <a:gdLst>
                  <a:gd name="T0" fmla="*/ 599 w 112"/>
                  <a:gd name="T1" fmla="*/ 517 h 92"/>
                  <a:gd name="T2" fmla="*/ 627 w 112"/>
                  <a:gd name="T3" fmla="*/ 493 h 92"/>
                  <a:gd name="T4" fmla="*/ 246 w 112"/>
                  <a:gd name="T5" fmla="*/ 0 h 92"/>
                  <a:gd name="T6" fmla="*/ 78 w 112"/>
                  <a:gd name="T7" fmla="*/ 50 h 92"/>
                  <a:gd name="T8" fmla="*/ 0 w 112"/>
                  <a:gd name="T9" fmla="*/ 488 h 92"/>
                  <a:gd name="T10" fmla="*/ 599 w 112"/>
                  <a:gd name="T11" fmla="*/ 51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92"/>
                  <a:gd name="T20" fmla="*/ 112 w 112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92">
                    <a:moveTo>
                      <a:pt x="107" y="91"/>
                    </a:moveTo>
                    <a:cubicBezTo>
                      <a:pt x="109" y="90"/>
                      <a:pt x="110" y="88"/>
                      <a:pt x="112" y="87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4" y="3"/>
                      <a:pt x="24" y="6"/>
                      <a:pt x="14" y="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6" y="85"/>
                      <a:pt x="72" y="92"/>
                      <a:pt x="107" y="91"/>
                    </a:cubicBezTo>
                    <a:close/>
                  </a:path>
                </a:pathLst>
              </a:custGeom>
              <a:solidFill>
                <a:srgbClr val="6D4E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144"/>
              <p:cNvSpPr>
                <a:spLocks noChangeArrowheads="1"/>
              </p:cNvSpPr>
              <p:nvPr/>
            </p:nvSpPr>
            <p:spPr bwMode="auto">
              <a:xfrm>
                <a:off x="1400" y="1559"/>
                <a:ext cx="253" cy="73"/>
              </a:xfrm>
              <a:custGeom>
                <a:avLst/>
                <a:gdLst>
                  <a:gd name="T0" fmla="*/ 0 w 107"/>
                  <a:gd name="T1" fmla="*/ 5 h 31"/>
                  <a:gd name="T2" fmla="*/ 0 w 107"/>
                  <a:gd name="T3" fmla="*/ 21 h 31"/>
                  <a:gd name="T4" fmla="*/ 426 w 107"/>
                  <a:gd name="T5" fmla="*/ 172 h 31"/>
                  <a:gd name="T6" fmla="*/ 598 w 107"/>
                  <a:gd name="T7" fmla="*/ 33 h 31"/>
                  <a:gd name="T8" fmla="*/ 0 w 107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1"/>
                  <a:gd name="T17" fmla="*/ 107 w 107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1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26" y="15"/>
                      <a:pt x="51" y="24"/>
                      <a:pt x="76" y="31"/>
                    </a:cubicBezTo>
                    <a:cubicBezTo>
                      <a:pt x="86" y="22"/>
                      <a:pt x="96" y="14"/>
                      <a:pt x="107" y="6"/>
                    </a:cubicBezTo>
                    <a:cubicBezTo>
                      <a:pt x="72" y="7"/>
                      <a:pt x="36" y="0"/>
                      <a:pt x="0" y="1"/>
                    </a:cubicBezTo>
                    <a:close/>
                  </a:path>
                </a:pathLst>
              </a:custGeom>
              <a:solidFill>
                <a:srgbClr val="ED4E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145"/>
              <p:cNvSpPr>
                <a:spLocks noChangeArrowheads="1"/>
              </p:cNvSpPr>
              <p:nvPr/>
            </p:nvSpPr>
            <p:spPr bwMode="auto">
              <a:xfrm>
                <a:off x="1580" y="1438"/>
                <a:ext cx="476" cy="256"/>
              </a:xfrm>
              <a:custGeom>
                <a:avLst/>
                <a:gdLst>
                  <a:gd name="T0" fmla="*/ 0 w 201"/>
                  <a:gd name="T1" fmla="*/ 460 h 108"/>
                  <a:gd name="T2" fmla="*/ 1049 w 201"/>
                  <a:gd name="T3" fmla="*/ 422 h 108"/>
                  <a:gd name="T4" fmla="*/ 898 w 201"/>
                  <a:gd name="T5" fmla="*/ 0 h 108"/>
                  <a:gd name="T6" fmla="*/ 0 w 201"/>
                  <a:gd name="T7" fmla="*/ 460 h 1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1"/>
                  <a:gd name="T13" fmla="*/ 0 h 108"/>
                  <a:gd name="T14" fmla="*/ 201 w 201"/>
                  <a:gd name="T15" fmla="*/ 108 h 1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1" h="108">
                    <a:moveTo>
                      <a:pt x="0" y="82"/>
                    </a:moveTo>
                    <a:cubicBezTo>
                      <a:pt x="86" y="106"/>
                      <a:pt x="161" y="108"/>
                      <a:pt x="187" y="75"/>
                    </a:cubicBezTo>
                    <a:cubicBezTo>
                      <a:pt x="201" y="56"/>
                      <a:pt x="187" y="28"/>
                      <a:pt x="160" y="0"/>
                    </a:cubicBezTo>
                    <a:cubicBezTo>
                      <a:pt x="100" y="7"/>
                      <a:pt x="47" y="41"/>
                      <a:pt x="0" y="82"/>
                    </a:cubicBezTo>
                    <a:close/>
                  </a:path>
                </a:pathLst>
              </a:custGeom>
              <a:solidFill>
                <a:srgbClr val="FFE1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Oval 146"/>
              <p:cNvSpPr>
                <a:spLocks noChangeArrowheads="1"/>
              </p:cNvSpPr>
              <p:nvPr/>
            </p:nvSpPr>
            <p:spPr bwMode="auto">
              <a:xfrm>
                <a:off x="608" y="745"/>
                <a:ext cx="15" cy="15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7" name="Oval 147"/>
              <p:cNvSpPr>
                <a:spLocks noChangeArrowheads="1"/>
              </p:cNvSpPr>
              <p:nvPr/>
            </p:nvSpPr>
            <p:spPr bwMode="auto">
              <a:xfrm>
                <a:off x="668" y="748"/>
                <a:ext cx="11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8" name="Oval 148"/>
              <p:cNvSpPr>
                <a:spLocks noChangeArrowheads="1"/>
              </p:cNvSpPr>
              <p:nvPr/>
            </p:nvSpPr>
            <p:spPr bwMode="auto">
              <a:xfrm>
                <a:off x="720" y="748"/>
                <a:ext cx="14" cy="14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29" name="Oval 149"/>
              <p:cNvSpPr>
                <a:spLocks noChangeArrowheads="1"/>
              </p:cNvSpPr>
              <p:nvPr/>
            </p:nvSpPr>
            <p:spPr bwMode="auto">
              <a:xfrm>
                <a:off x="774" y="750"/>
                <a:ext cx="14" cy="12"/>
              </a:xfrm>
              <a:prstGeom prst="ellipse">
                <a:avLst/>
              </a:prstGeom>
              <a:solidFill>
                <a:srgbClr val="6FA9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0" name="Oval 150"/>
              <p:cNvSpPr>
                <a:spLocks noChangeArrowheads="1"/>
              </p:cNvSpPr>
              <p:nvPr/>
            </p:nvSpPr>
            <p:spPr bwMode="auto">
              <a:xfrm>
                <a:off x="658" y="1298"/>
                <a:ext cx="14" cy="14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1" name="Oval 151"/>
              <p:cNvSpPr>
                <a:spLocks noChangeArrowheads="1"/>
              </p:cNvSpPr>
              <p:nvPr/>
            </p:nvSpPr>
            <p:spPr bwMode="auto">
              <a:xfrm>
                <a:off x="715" y="1300"/>
                <a:ext cx="14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2" name="Oval 152"/>
              <p:cNvSpPr>
                <a:spLocks noChangeArrowheads="1"/>
              </p:cNvSpPr>
              <p:nvPr/>
            </p:nvSpPr>
            <p:spPr bwMode="auto">
              <a:xfrm>
                <a:off x="769" y="1300"/>
                <a:ext cx="15" cy="15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3" name="Oval 153"/>
              <p:cNvSpPr>
                <a:spLocks noChangeArrowheads="1"/>
              </p:cNvSpPr>
              <p:nvPr/>
            </p:nvSpPr>
            <p:spPr bwMode="auto">
              <a:xfrm>
                <a:off x="824" y="1303"/>
                <a:ext cx="12" cy="12"/>
              </a:xfrm>
              <a:prstGeom prst="ellipse">
                <a:avLst/>
              </a:prstGeom>
              <a:solidFill>
                <a:srgbClr val="6FBD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4" name="Oval 154"/>
              <p:cNvSpPr>
                <a:spLocks noChangeArrowheads="1"/>
              </p:cNvSpPr>
              <p:nvPr/>
            </p:nvSpPr>
            <p:spPr bwMode="auto">
              <a:xfrm>
                <a:off x="601" y="843"/>
                <a:ext cx="15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5" name="Oval 155"/>
              <p:cNvSpPr>
                <a:spLocks noChangeArrowheads="1"/>
              </p:cNvSpPr>
              <p:nvPr/>
            </p:nvSpPr>
            <p:spPr bwMode="auto">
              <a:xfrm>
                <a:off x="670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6" name="Oval 156"/>
              <p:cNvSpPr>
                <a:spLocks noChangeArrowheads="1"/>
              </p:cNvSpPr>
              <p:nvPr/>
            </p:nvSpPr>
            <p:spPr bwMode="auto">
              <a:xfrm>
                <a:off x="734" y="845"/>
                <a:ext cx="17" cy="14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7" name="Oval 157"/>
              <p:cNvSpPr>
                <a:spLocks noChangeArrowheads="1"/>
              </p:cNvSpPr>
              <p:nvPr/>
            </p:nvSpPr>
            <p:spPr bwMode="auto">
              <a:xfrm>
                <a:off x="798" y="847"/>
                <a:ext cx="16" cy="17"/>
              </a:xfrm>
              <a:prstGeom prst="ellipse">
                <a:avLst/>
              </a:prstGeom>
              <a:solidFill>
                <a:srgbClr val="814E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8" name="Oval 158"/>
              <p:cNvSpPr>
                <a:spLocks noChangeArrowheads="1"/>
              </p:cNvSpPr>
              <p:nvPr/>
            </p:nvSpPr>
            <p:spPr bwMode="auto">
              <a:xfrm>
                <a:off x="604" y="942"/>
                <a:ext cx="14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9" name="Oval 159"/>
              <p:cNvSpPr>
                <a:spLocks noChangeArrowheads="1"/>
              </p:cNvSpPr>
              <p:nvPr/>
            </p:nvSpPr>
            <p:spPr bwMode="auto">
              <a:xfrm>
                <a:off x="672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0" name="Oval 160"/>
              <p:cNvSpPr>
                <a:spLocks noChangeArrowheads="1"/>
              </p:cNvSpPr>
              <p:nvPr/>
            </p:nvSpPr>
            <p:spPr bwMode="auto">
              <a:xfrm>
                <a:off x="736" y="945"/>
                <a:ext cx="17" cy="16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1" name="Oval 161"/>
              <p:cNvSpPr>
                <a:spLocks noChangeArrowheads="1"/>
              </p:cNvSpPr>
              <p:nvPr/>
            </p:nvSpPr>
            <p:spPr bwMode="auto">
              <a:xfrm>
                <a:off x="800" y="947"/>
                <a:ext cx="17" cy="17"/>
              </a:xfrm>
              <a:prstGeom prst="ellipse">
                <a:avLst/>
              </a:prstGeom>
              <a:solidFill>
                <a:srgbClr val="81C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2" name="Oval 162"/>
              <p:cNvSpPr>
                <a:spLocks noChangeArrowheads="1"/>
              </p:cNvSpPr>
              <p:nvPr/>
            </p:nvSpPr>
            <p:spPr bwMode="auto">
              <a:xfrm>
                <a:off x="608" y="1032"/>
                <a:ext cx="17" cy="17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3" name="Oval 163"/>
              <p:cNvSpPr>
                <a:spLocks noChangeArrowheads="1"/>
              </p:cNvSpPr>
              <p:nvPr/>
            </p:nvSpPr>
            <p:spPr bwMode="auto">
              <a:xfrm>
                <a:off x="679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4" name="Oval 164"/>
              <p:cNvSpPr>
                <a:spLocks noChangeArrowheads="1"/>
              </p:cNvSpPr>
              <p:nvPr/>
            </p:nvSpPr>
            <p:spPr bwMode="auto">
              <a:xfrm>
                <a:off x="743" y="1035"/>
                <a:ext cx="15" cy="16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5" name="Oval 165"/>
              <p:cNvSpPr>
                <a:spLocks noChangeArrowheads="1"/>
              </p:cNvSpPr>
              <p:nvPr/>
            </p:nvSpPr>
            <p:spPr bwMode="auto">
              <a:xfrm>
                <a:off x="807" y="1039"/>
                <a:ext cx="17" cy="15"/>
              </a:xfrm>
              <a:prstGeom prst="ellipse">
                <a:avLst/>
              </a:prstGeom>
              <a:solidFill>
                <a:srgbClr val="9FC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6" name="Freeform 166"/>
              <p:cNvSpPr>
                <a:spLocks noChangeArrowheads="1"/>
              </p:cNvSpPr>
              <p:nvPr/>
            </p:nvSpPr>
            <p:spPr bwMode="auto">
              <a:xfrm>
                <a:off x="616" y="1134"/>
                <a:ext cx="16" cy="17"/>
              </a:xfrm>
              <a:custGeom>
                <a:avLst/>
                <a:gdLst>
                  <a:gd name="T0" fmla="*/ 37 w 7"/>
                  <a:gd name="T1" fmla="*/ 24 h 7"/>
                  <a:gd name="T2" fmla="*/ 21 w 7"/>
                  <a:gd name="T3" fmla="*/ 41 h 7"/>
                  <a:gd name="T4" fmla="*/ 0 w 7"/>
                  <a:gd name="T5" fmla="*/ 24 h 7"/>
                  <a:gd name="T6" fmla="*/ 16 w 7"/>
                  <a:gd name="T7" fmla="*/ 0 h 7"/>
                  <a:gd name="T8" fmla="*/ 37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Freeform 167"/>
              <p:cNvSpPr>
                <a:spLocks noChangeArrowheads="1"/>
              </p:cNvSpPr>
              <p:nvPr/>
            </p:nvSpPr>
            <p:spPr bwMode="auto">
              <a:xfrm>
                <a:off x="684" y="1134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Freeform 168"/>
              <p:cNvSpPr>
                <a:spLocks noChangeArrowheads="1"/>
              </p:cNvSpPr>
              <p:nvPr/>
            </p:nvSpPr>
            <p:spPr bwMode="auto">
              <a:xfrm>
                <a:off x="748" y="1132"/>
                <a:ext cx="17" cy="17"/>
              </a:xfrm>
              <a:custGeom>
                <a:avLst/>
                <a:gdLst>
                  <a:gd name="T0" fmla="*/ 41 w 7"/>
                  <a:gd name="T1" fmla="*/ 17 h 7"/>
                  <a:gd name="T2" fmla="*/ 24 w 7"/>
                  <a:gd name="T3" fmla="*/ 41 h 7"/>
                  <a:gd name="T4" fmla="*/ 5 w 7"/>
                  <a:gd name="T5" fmla="*/ 24 h 7"/>
                  <a:gd name="T6" fmla="*/ 24 w 7"/>
                  <a:gd name="T7" fmla="*/ 0 h 7"/>
                  <a:gd name="T8" fmla="*/ 41 w 7"/>
                  <a:gd name="T9" fmla="*/ 1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3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7" y="2"/>
                      <a:pt x="7" y="3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Freeform 169"/>
              <p:cNvSpPr>
                <a:spLocks noChangeArrowheads="1"/>
              </p:cNvSpPr>
              <p:nvPr/>
            </p:nvSpPr>
            <p:spPr bwMode="auto">
              <a:xfrm>
                <a:off x="814" y="1132"/>
                <a:ext cx="15" cy="17"/>
              </a:xfrm>
              <a:custGeom>
                <a:avLst/>
                <a:gdLst>
                  <a:gd name="T0" fmla="*/ 38 w 6"/>
                  <a:gd name="T1" fmla="*/ 24 h 7"/>
                  <a:gd name="T2" fmla="*/ 20 w 6"/>
                  <a:gd name="T3" fmla="*/ 41 h 7"/>
                  <a:gd name="T4" fmla="*/ 0 w 6"/>
                  <a:gd name="T5" fmla="*/ 24 h 7"/>
                  <a:gd name="T6" fmla="*/ 20 w 6"/>
                  <a:gd name="T7" fmla="*/ 0 h 7"/>
                  <a:gd name="T8" fmla="*/ 38 w 6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4"/>
                    </a:move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close/>
                  </a:path>
                </a:pathLst>
              </a:custGeom>
              <a:solidFill>
                <a:srgbClr val="FF7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Oval 170"/>
              <p:cNvSpPr>
                <a:spLocks noChangeArrowheads="1"/>
              </p:cNvSpPr>
              <p:nvPr/>
            </p:nvSpPr>
            <p:spPr bwMode="auto">
              <a:xfrm>
                <a:off x="634" y="1224"/>
                <a:ext cx="15" cy="17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1" name="Oval 171"/>
              <p:cNvSpPr>
                <a:spLocks noChangeArrowheads="1"/>
              </p:cNvSpPr>
              <p:nvPr/>
            </p:nvSpPr>
            <p:spPr bwMode="auto">
              <a:xfrm>
                <a:off x="703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2" name="Oval 172"/>
              <p:cNvSpPr>
                <a:spLocks noChangeArrowheads="1"/>
              </p:cNvSpPr>
              <p:nvPr/>
            </p:nvSpPr>
            <p:spPr bwMode="auto">
              <a:xfrm>
                <a:off x="767" y="1227"/>
                <a:ext cx="17" cy="16"/>
              </a:xfrm>
              <a:prstGeom prst="ellipse">
                <a:avLst/>
              </a:pr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3" name="Freeform 173"/>
              <p:cNvSpPr>
                <a:spLocks noChangeArrowheads="1"/>
              </p:cNvSpPr>
              <p:nvPr/>
            </p:nvSpPr>
            <p:spPr bwMode="auto">
              <a:xfrm>
                <a:off x="831" y="1229"/>
                <a:ext cx="17" cy="17"/>
              </a:xfrm>
              <a:custGeom>
                <a:avLst/>
                <a:gdLst>
                  <a:gd name="T0" fmla="*/ 41 w 7"/>
                  <a:gd name="T1" fmla="*/ 24 h 7"/>
                  <a:gd name="T2" fmla="*/ 17 w 7"/>
                  <a:gd name="T3" fmla="*/ 41 h 7"/>
                  <a:gd name="T4" fmla="*/ 0 w 7"/>
                  <a:gd name="T5" fmla="*/ 24 h 7"/>
                  <a:gd name="T6" fmla="*/ 24 w 7"/>
                  <a:gd name="T7" fmla="*/ 0 h 7"/>
                  <a:gd name="T8" fmla="*/ 41 w 7"/>
                  <a:gd name="T9" fmla="*/ 2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7" y="4"/>
                    </a:moveTo>
                    <a:cubicBezTo>
                      <a:pt x="7" y="6"/>
                      <a:pt x="5" y="7"/>
                      <a:pt x="3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955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4" name="Freeform 174"/>
              <p:cNvSpPr>
                <a:spLocks noEditPoints="1" noChangeArrowheads="1"/>
              </p:cNvSpPr>
              <p:nvPr/>
            </p:nvSpPr>
            <p:spPr bwMode="auto">
              <a:xfrm>
                <a:off x="762" y="361"/>
                <a:ext cx="131" cy="130"/>
              </a:xfrm>
              <a:custGeom>
                <a:avLst/>
                <a:gdLst>
                  <a:gd name="T0" fmla="*/ 160 w 55"/>
                  <a:gd name="T1" fmla="*/ 0 h 55"/>
                  <a:gd name="T2" fmla="*/ 0 w 55"/>
                  <a:gd name="T3" fmla="*/ 151 h 55"/>
                  <a:gd name="T4" fmla="*/ 160 w 55"/>
                  <a:gd name="T5" fmla="*/ 307 h 55"/>
                  <a:gd name="T6" fmla="*/ 312 w 55"/>
                  <a:gd name="T7" fmla="*/ 151 h 55"/>
                  <a:gd name="T8" fmla="*/ 160 w 55"/>
                  <a:gd name="T9" fmla="*/ 0 h 55"/>
                  <a:gd name="T10" fmla="*/ 160 w 55"/>
                  <a:gd name="T11" fmla="*/ 246 h 55"/>
                  <a:gd name="T12" fmla="*/ 62 w 55"/>
                  <a:gd name="T13" fmla="*/ 151 h 55"/>
                  <a:gd name="T14" fmla="*/ 160 w 55"/>
                  <a:gd name="T15" fmla="*/ 57 h 55"/>
                  <a:gd name="T16" fmla="*/ 255 w 55"/>
                  <a:gd name="T17" fmla="*/ 151 h 55"/>
                  <a:gd name="T18" fmla="*/ 160 w 55"/>
                  <a:gd name="T19" fmla="*/ 246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5" y="27"/>
                    </a:cubicBezTo>
                    <a:cubicBezTo>
                      <a:pt x="55" y="12"/>
                      <a:pt x="43" y="0"/>
                      <a:pt x="28" y="0"/>
                    </a:cubicBezTo>
                    <a:close/>
                    <a:moveTo>
                      <a:pt x="28" y="44"/>
                    </a:moveTo>
                    <a:cubicBezTo>
                      <a:pt x="18" y="44"/>
                      <a:pt x="11" y="36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7" y="10"/>
                      <a:pt x="45" y="17"/>
                      <a:pt x="45" y="27"/>
                    </a:cubicBezTo>
                    <a:cubicBezTo>
                      <a:pt x="45" y="36"/>
                      <a:pt x="37" y="44"/>
                      <a:pt x="28" y="44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5" name="Freeform 175"/>
              <p:cNvSpPr>
                <a:spLocks noEditPoints="1" noChangeArrowheads="1"/>
              </p:cNvSpPr>
              <p:nvPr/>
            </p:nvSpPr>
            <p:spPr bwMode="auto">
              <a:xfrm>
                <a:off x="921" y="306"/>
                <a:ext cx="128" cy="131"/>
              </a:xfrm>
              <a:custGeom>
                <a:avLst/>
                <a:gdLst>
                  <a:gd name="T0" fmla="*/ 152 w 54"/>
                  <a:gd name="T1" fmla="*/ 0 h 55"/>
                  <a:gd name="T2" fmla="*/ 0 w 54"/>
                  <a:gd name="T3" fmla="*/ 152 h 55"/>
                  <a:gd name="T4" fmla="*/ 152 w 54"/>
                  <a:gd name="T5" fmla="*/ 312 h 55"/>
                  <a:gd name="T6" fmla="*/ 303 w 54"/>
                  <a:gd name="T7" fmla="*/ 152 h 55"/>
                  <a:gd name="T8" fmla="*/ 152 w 54"/>
                  <a:gd name="T9" fmla="*/ 0 h 55"/>
                  <a:gd name="T10" fmla="*/ 152 w 54"/>
                  <a:gd name="T11" fmla="*/ 243 h 55"/>
                  <a:gd name="T12" fmla="*/ 57 w 54"/>
                  <a:gd name="T13" fmla="*/ 152 h 55"/>
                  <a:gd name="T14" fmla="*/ 152 w 54"/>
                  <a:gd name="T15" fmla="*/ 57 h 55"/>
                  <a:gd name="T16" fmla="*/ 247 w 54"/>
                  <a:gd name="T17" fmla="*/ 152 h 55"/>
                  <a:gd name="T18" fmla="*/ 152 w 54"/>
                  <a:gd name="T19" fmla="*/ 24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55"/>
                  <a:gd name="T32" fmla="*/ 54 w 54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55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lose/>
                    <a:moveTo>
                      <a:pt x="27" y="43"/>
                    </a:moveTo>
                    <a:cubicBezTo>
                      <a:pt x="18" y="43"/>
                      <a:pt x="10" y="36"/>
                      <a:pt x="10" y="27"/>
                    </a:cubicBezTo>
                    <a:cubicBezTo>
                      <a:pt x="10" y="17"/>
                      <a:pt x="18" y="10"/>
                      <a:pt x="27" y="10"/>
                    </a:cubicBezTo>
                    <a:cubicBezTo>
                      <a:pt x="36" y="10"/>
                      <a:pt x="44" y="17"/>
                      <a:pt x="44" y="27"/>
                    </a:cubicBezTo>
                    <a:cubicBezTo>
                      <a:pt x="44" y="36"/>
                      <a:pt x="36" y="43"/>
                      <a:pt x="27" y="43"/>
                    </a:cubicBezTo>
                    <a:close/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" name="Freeform 176"/>
              <p:cNvSpPr>
                <a:spLocks noChangeArrowheads="1"/>
              </p:cNvSpPr>
              <p:nvPr/>
            </p:nvSpPr>
            <p:spPr bwMode="auto">
              <a:xfrm>
                <a:off x="878" y="359"/>
                <a:ext cx="67" cy="73"/>
              </a:xfrm>
              <a:custGeom>
                <a:avLst/>
                <a:gdLst>
                  <a:gd name="T0" fmla="*/ 0 w 28"/>
                  <a:gd name="T1" fmla="*/ 99 h 31"/>
                  <a:gd name="T2" fmla="*/ 156 w 28"/>
                  <a:gd name="T3" fmla="*/ 66 h 31"/>
                  <a:gd name="T4" fmla="*/ 91 w 28"/>
                  <a:gd name="T5" fmla="*/ 115 h 31"/>
                  <a:gd name="T6" fmla="*/ 24 w 28"/>
                  <a:gd name="T7" fmla="*/ 172 h 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1"/>
                  <a:gd name="T14" fmla="*/ 28 w 28"/>
                  <a:gd name="T15" fmla="*/ 31 h 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1">
                    <a:moveTo>
                      <a:pt x="0" y="18"/>
                    </a:moveTo>
                    <a:cubicBezTo>
                      <a:pt x="5" y="14"/>
                      <a:pt x="24" y="0"/>
                      <a:pt x="27" y="12"/>
                    </a:cubicBezTo>
                    <a:cubicBezTo>
                      <a:pt x="28" y="20"/>
                      <a:pt x="22" y="19"/>
                      <a:pt x="16" y="21"/>
                    </a:cubicBezTo>
                    <a:cubicBezTo>
                      <a:pt x="11" y="23"/>
                      <a:pt x="7" y="26"/>
                      <a:pt x="4" y="31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7" name="Freeform 177"/>
              <p:cNvSpPr>
                <a:spLocks noChangeArrowheads="1"/>
              </p:cNvSpPr>
              <p:nvPr/>
            </p:nvSpPr>
            <p:spPr bwMode="auto">
              <a:xfrm>
                <a:off x="1040" y="306"/>
                <a:ext cx="47" cy="67"/>
              </a:xfrm>
              <a:custGeom>
                <a:avLst/>
                <a:gdLst>
                  <a:gd name="T0" fmla="*/ 0 w 20"/>
                  <a:gd name="T1" fmla="*/ 103 h 28"/>
                  <a:gd name="T2" fmla="*/ 94 w 20"/>
                  <a:gd name="T3" fmla="*/ 69 h 28"/>
                  <a:gd name="T4" fmla="*/ 12 w 20"/>
                  <a:gd name="T5" fmla="*/ 160 h 28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8"/>
                  <a:gd name="T11" fmla="*/ 20 w 20"/>
                  <a:gd name="T12" fmla="*/ 28 h 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8">
                    <a:moveTo>
                      <a:pt x="0" y="18"/>
                    </a:moveTo>
                    <a:cubicBezTo>
                      <a:pt x="6" y="17"/>
                      <a:pt x="13" y="0"/>
                      <a:pt x="17" y="12"/>
                    </a:cubicBezTo>
                    <a:cubicBezTo>
                      <a:pt x="20" y="19"/>
                      <a:pt x="8" y="27"/>
                      <a:pt x="2" y="28"/>
                    </a:cubicBezTo>
                  </a:path>
                </a:pathLst>
              </a:custGeom>
              <a:solidFill>
                <a:srgbClr val="F53A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" name="Freeform 178"/>
              <p:cNvSpPr>
                <a:spLocks noChangeArrowheads="1"/>
              </p:cNvSpPr>
              <p:nvPr/>
            </p:nvSpPr>
            <p:spPr bwMode="auto">
              <a:xfrm>
                <a:off x="985" y="496"/>
                <a:ext cx="199" cy="439"/>
              </a:xfrm>
              <a:custGeom>
                <a:avLst/>
                <a:gdLst>
                  <a:gd name="T0" fmla="*/ 467 w 84"/>
                  <a:gd name="T1" fmla="*/ 327 h 185"/>
                  <a:gd name="T2" fmla="*/ 455 w 84"/>
                  <a:gd name="T3" fmla="*/ 168 h 185"/>
                  <a:gd name="T4" fmla="*/ 398 w 84"/>
                  <a:gd name="T5" fmla="*/ 45 h 185"/>
                  <a:gd name="T6" fmla="*/ 365 w 84"/>
                  <a:gd name="T7" fmla="*/ 259 h 185"/>
                  <a:gd name="T8" fmla="*/ 365 w 84"/>
                  <a:gd name="T9" fmla="*/ 434 h 185"/>
                  <a:gd name="T10" fmla="*/ 332 w 84"/>
                  <a:gd name="T11" fmla="*/ 603 h 185"/>
                  <a:gd name="T12" fmla="*/ 225 w 84"/>
                  <a:gd name="T13" fmla="*/ 743 h 185"/>
                  <a:gd name="T14" fmla="*/ 66 w 84"/>
                  <a:gd name="T15" fmla="*/ 812 h 185"/>
                  <a:gd name="T16" fmla="*/ 5 w 84"/>
                  <a:gd name="T17" fmla="*/ 930 h 185"/>
                  <a:gd name="T18" fmla="*/ 90 w 84"/>
                  <a:gd name="T19" fmla="*/ 873 h 185"/>
                  <a:gd name="T20" fmla="*/ 85 w 84"/>
                  <a:gd name="T21" fmla="*/ 997 h 185"/>
                  <a:gd name="T22" fmla="*/ 147 w 84"/>
                  <a:gd name="T23" fmla="*/ 890 h 185"/>
                  <a:gd name="T24" fmla="*/ 140 w 84"/>
                  <a:gd name="T25" fmla="*/ 1001 h 185"/>
                  <a:gd name="T26" fmla="*/ 208 w 84"/>
                  <a:gd name="T27" fmla="*/ 890 h 185"/>
                  <a:gd name="T28" fmla="*/ 201 w 84"/>
                  <a:gd name="T29" fmla="*/ 1020 h 185"/>
                  <a:gd name="T30" fmla="*/ 242 w 84"/>
                  <a:gd name="T31" fmla="*/ 911 h 185"/>
                  <a:gd name="T32" fmla="*/ 360 w 84"/>
                  <a:gd name="T33" fmla="*/ 755 h 185"/>
                  <a:gd name="T34" fmla="*/ 467 w 84"/>
                  <a:gd name="T35" fmla="*/ 327 h 1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5"/>
                  <a:gd name="T56" fmla="*/ 84 w 84"/>
                  <a:gd name="T57" fmla="*/ 185 h 1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5">
                    <a:moveTo>
                      <a:pt x="83" y="58"/>
                    </a:moveTo>
                    <a:cubicBezTo>
                      <a:pt x="84" y="49"/>
                      <a:pt x="84" y="39"/>
                      <a:pt x="81" y="30"/>
                    </a:cubicBezTo>
                    <a:cubicBezTo>
                      <a:pt x="80" y="25"/>
                      <a:pt x="76" y="10"/>
                      <a:pt x="71" y="8"/>
                    </a:cubicBezTo>
                    <a:cubicBezTo>
                      <a:pt x="55" y="0"/>
                      <a:pt x="64" y="41"/>
                      <a:pt x="65" y="46"/>
                    </a:cubicBezTo>
                    <a:cubicBezTo>
                      <a:pt x="67" y="56"/>
                      <a:pt x="66" y="66"/>
                      <a:pt x="65" y="77"/>
                    </a:cubicBezTo>
                    <a:cubicBezTo>
                      <a:pt x="64" y="87"/>
                      <a:pt x="63" y="97"/>
                      <a:pt x="59" y="107"/>
                    </a:cubicBezTo>
                    <a:cubicBezTo>
                      <a:pt x="56" y="116"/>
                      <a:pt x="48" y="126"/>
                      <a:pt x="40" y="132"/>
                    </a:cubicBezTo>
                    <a:cubicBezTo>
                      <a:pt x="32" y="138"/>
                      <a:pt x="20" y="138"/>
                      <a:pt x="12" y="144"/>
                    </a:cubicBezTo>
                    <a:cubicBezTo>
                      <a:pt x="7" y="148"/>
                      <a:pt x="0" y="159"/>
                      <a:pt x="1" y="165"/>
                    </a:cubicBezTo>
                    <a:cubicBezTo>
                      <a:pt x="3" y="177"/>
                      <a:pt x="10" y="157"/>
                      <a:pt x="16" y="155"/>
                    </a:cubicBezTo>
                    <a:cubicBezTo>
                      <a:pt x="14" y="158"/>
                      <a:pt x="8" y="174"/>
                      <a:pt x="15" y="177"/>
                    </a:cubicBezTo>
                    <a:cubicBezTo>
                      <a:pt x="20" y="179"/>
                      <a:pt x="22" y="160"/>
                      <a:pt x="26" y="158"/>
                    </a:cubicBezTo>
                    <a:cubicBezTo>
                      <a:pt x="25" y="165"/>
                      <a:pt x="21" y="170"/>
                      <a:pt x="25" y="178"/>
                    </a:cubicBezTo>
                    <a:cubicBezTo>
                      <a:pt x="33" y="180"/>
                      <a:pt x="33" y="162"/>
                      <a:pt x="37" y="158"/>
                    </a:cubicBezTo>
                    <a:cubicBezTo>
                      <a:pt x="36" y="162"/>
                      <a:pt x="29" y="178"/>
                      <a:pt x="36" y="181"/>
                    </a:cubicBezTo>
                    <a:cubicBezTo>
                      <a:pt x="44" y="185"/>
                      <a:pt x="42" y="166"/>
                      <a:pt x="43" y="162"/>
                    </a:cubicBezTo>
                    <a:cubicBezTo>
                      <a:pt x="46" y="151"/>
                      <a:pt x="57" y="143"/>
                      <a:pt x="64" y="134"/>
                    </a:cubicBezTo>
                    <a:cubicBezTo>
                      <a:pt x="79" y="112"/>
                      <a:pt x="80" y="84"/>
                      <a:pt x="83" y="58"/>
                    </a:cubicBezTo>
                    <a:close/>
                  </a:path>
                </a:pathLst>
              </a:custGeom>
              <a:solidFill>
                <a:srgbClr val="C27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" name="Freeform 179"/>
              <p:cNvSpPr>
                <a:spLocks noChangeArrowheads="1"/>
              </p:cNvSpPr>
              <p:nvPr/>
            </p:nvSpPr>
            <p:spPr bwMode="auto">
              <a:xfrm>
                <a:off x="1419" y="333"/>
                <a:ext cx="435" cy="329"/>
              </a:xfrm>
              <a:custGeom>
                <a:avLst/>
                <a:gdLst>
                  <a:gd name="T0" fmla="*/ 66 w 184"/>
                  <a:gd name="T1" fmla="*/ 651 h 139"/>
                  <a:gd name="T2" fmla="*/ 385 w 184"/>
                  <a:gd name="T3" fmla="*/ 606 h 139"/>
                  <a:gd name="T4" fmla="*/ 716 w 184"/>
                  <a:gd name="T5" fmla="*/ 225 h 139"/>
                  <a:gd name="T6" fmla="*/ 615 w 184"/>
                  <a:gd name="T7" fmla="*/ 128 h 139"/>
                  <a:gd name="T8" fmla="*/ 754 w 184"/>
                  <a:gd name="T9" fmla="*/ 156 h 139"/>
                  <a:gd name="T10" fmla="*/ 761 w 184"/>
                  <a:gd name="T11" fmla="*/ 45 h 139"/>
                  <a:gd name="T12" fmla="*/ 827 w 184"/>
                  <a:gd name="T13" fmla="*/ 147 h 139"/>
                  <a:gd name="T14" fmla="*/ 922 w 184"/>
                  <a:gd name="T15" fmla="*/ 33 h 139"/>
                  <a:gd name="T16" fmla="*/ 901 w 184"/>
                  <a:gd name="T17" fmla="*/ 180 h 139"/>
                  <a:gd name="T18" fmla="*/ 1007 w 184"/>
                  <a:gd name="T19" fmla="*/ 147 h 139"/>
                  <a:gd name="T20" fmla="*/ 894 w 184"/>
                  <a:gd name="T21" fmla="*/ 241 h 139"/>
                  <a:gd name="T22" fmla="*/ 939 w 184"/>
                  <a:gd name="T23" fmla="*/ 320 h 139"/>
                  <a:gd name="T24" fmla="*/ 783 w 184"/>
                  <a:gd name="T25" fmla="*/ 336 h 139"/>
                  <a:gd name="T26" fmla="*/ 709 w 184"/>
                  <a:gd name="T27" fmla="*/ 471 h 139"/>
                  <a:gd name="T28" fmla="*/ 586 w 184"/>
                  <a:gd name="T29" fmla="*/ 589 h 139"/>
                  <a:gd name="T30" fmla="*/ 262 w 184"/>
                  <a:gd name="T31" fmla="*/ 734 h 139"/>
                  <a:gd name="T32" fmla="*/ 0 w 184"/>
                  <a:gd name="T33" fmla="*/ 734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4"/>
                  <a:gd name="T52" fmla="*/ 0 h 139"/>
                  <a:gd name="T53" fmla="*/ 184 w 184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4" h="139">
                    <a:moveTo>
                      <a:pt x="12" y="116"/>
                    </a:moveTo>
                    <a:cubicBezTo>
                      <a:pt x="33" y="114"/>
                      <a:pt x="49" y="117"/>
                      <a:pt x="69" y="108"/>
                    </a:cubicBezTo>
                    <a:cubicBezTo>
                      <a:pt x="101" y="93"/>
                      <a:pt x="122" y="75"/>
                      <a:pt x="128" y="40"/>
                    </a:cubicBezTo>
                    <a:cubicBezTo>
                      <a:pt x="124" y="38"/>
                      <a:pt x="108" y="28"/>
                      <a:pt x="110" y="23"/>
                    </a:cubicBezTo>
                    <a:cubicBezTo>
                      <a:pt x="113" y="16"/>
                      <a:pt x="134" y="24"/>
                      <a:pt x="135" y="28"/>
                    </a:cubicBezTo>
                    <a:cubicBezTo>
                      <a:pt x="133" y="22"/>
                      <a:pt x="134" y="13"/>
                      <a:pt x="136" y="8"/>
                    </a:cubicBezTo>
                    <a:cubicBezTo>
                      <a:pt x="147" y="0"/>
                      <a:pt x="146" y="21"/>
                      <a:pt x="148" y="26"/>
                    </a:cubicBezTo>
                    <a:cubicBezTo>
                      <a:pt x="151" y="23"/>
                      <a:pt x="159" y="4"/>
                      <a:pt x="165" y="6"/>
                    </a:cubicBezTo>
                    <a:cubicBezTo>
                      <a:pt x="172" y="9"/>
                      <a:pt x="163" y="28"/>
                      <a:pt x="161" y="32"/>
                    </a:cubicBezTo>
                    <a:cubicBezTo>
                      <a:pt x="165" y="27"/>
                      <a:pt x="174" y="25"/>
                      <a:pt x="180" y="26"/>
                    </a:cubicBezTo>
                    <a:cubicBezTo>
                      <a:pt x="184" y="37"/>
                      <a:pt x="167" y="39"/>
                      <a:pt x="160" y="43"/>
                    </a:cubicBezTo>
                    <a:cubicBezTo>
                      <a:pt x="170" y="42"/>
                      <a:pt x="182" y="51"/>
                      <a:pt x="168" y="57"/>
                    </a:cubicBezTo>
                    <a:cubicBezTo>
                      <a:pt x="156" y="61"/>
                      <a:pt x="149" y="48"/>
                      <a:pt x="140" y="60"/>
                    </a:cubicBezTo>
                    <a:cubicBezTo>
                      <a:pt x="135" y="66"/>
                      <a:pt x="133" y="76"/>
                      <a:pt x="127" y="84"/>
                    </a:cubicBezTo>
                    <a:cubicBezTo>
                      <a:pt x="121" y="92"/>
                      <a:pt x="113" y="98"/>
                      <a:pt x="105" y="105"/>
                    </a:cubicBezTo>
                    <a:cubicBezTo>
                      <a:pt x="89" y="118"/>
                      <a:pt x="67" y="125"/>
                      <a:pt x="47" y="131"/>
                    </a:cubicBezTo>
                    <a:cubicBezTo>
                      <a:pt x="36" y="135"/>
                      <a:pt x="10" y="139"/>
                      <a:pt x="0" y="131"/>
                    </a:cubicBezTo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" name="Freeform 180"/>
              <p:cNvSpPr>
                <a:spLocks noChangeArrowheads="1"/>
              </p:cNvSpPr>
              <p:nvPr/>
            </p:nvSpPr>
            <p:spPr bwMode="auto">
              <a:xfrm>
                <a:off x="1153" y="544"/>
                <a:ext cx="154" cy="382"/>
              </a:xfrm>
              <a:custGeom>
                <a:avLst/>
                <a:gdLst>
                  <a:gd name="T0" fmla="*/ 185 w 65"/>
                  <a:gd name="T1" fmla="*/ 569 h 161"/>
                  <a:gd name="T2" fmla="*/ 237 w 65"/>
                  <a:gd name="T3" fmla="*/ 615 h 161"/>
                  <a:gd name="T4" fmla="*/ 308 w 65"/>
                  <a:gd name="T5" fmla="*/ 669 h 161"/>
                  <a:gd name="T6" fmla="*/ 360 w 65"/>
                  <a:gd name="T7" fmla="*/ 759 h 161"/>
                  <a:gd name="T8" fmla="*/ 320 w 65"/>
                  <a:gd name="T9" fmla="*/ 845 h 161"/>
                  <a:gd name="T10" fmla="*/ 320 w 65"/>
                  <a:gd name="T11" fmla="*/ 776 h 161"/>
                  <a:gd name="T12" fmla="*/ 275 w 65"/>
                  <a:gd name="T13" fmla="*/ 873 h 161"/>
                  <a:gd name="T14" fmla="*/ 275 w 65"/>
                  <a:gd name="T15" fmla="*/ 776 h 161"/>
                  <a:gd name="T16" fmla="*/ 225 w 65"/>
                  <a:gd name="T17" fmla="*/ 873 h 161"/>
                  <a:gd name="T18" fmla="*/ 208 w 65"/>
                  <a:gd name="T19" fmla="*/ 788 h 161"/>
                  <a:gd name="T20" fmla="*/ 163 w 65"/>
                  <a:gd name="T21" fmla="*/ 866 h 161"/>
                  <a:gd name="T22" fmla="*/ 173 w 65"/>
                  <a:gd name="T23" fmla="*/ 755 h 161"/>
                  <a:gd name="T24" fmla="*/ 123 w 65"/>
                  <a:gd name="T25" fmla="*/ 615 h 161"/>
                  <a:gd name="T26" fmla="*/ 33 w 65"/>
                  <a:gd name="T27" fmla="*/ 389 h 161"/>
                  <a:gd name="T28" fmla="*/ 21 w 65"/>
                  <a:gd name="T29" fmla="*/ 140 h 161"/>
                  <a:gd name="T30" fmla="*/ 85 w 65"/>
                  <a:gd name="T31" fmla="*/ 185 h 161"/>
                  <a:gd name="T32" fmla="*/ 185 w 65"/>
                  <a:gd name="T33" fmla="*/ 569 h 1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61"/>
                  <a:gd name="T53" fmla="*/ 65 w 65"/>
                  <a:gd name="T54" fmla="*/ 161 h 1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61">
                    <a:moveTo>
                      <a:pt x="33" y="101"/>
                    </a:moveTo>
                    <a:cubicBezTo>
                      <a:pt x="36" y="104"/>
                      <a:pt x="39" y="107"/>
                      <a:pt x="42" y="109"/>
                    </a:cubicBezTo>
                    <a:cubicBezTo>
                      <a:pt x="46" y="113"/>
                      <a:pt x="51" y="115"/>
                      <a:pt x="55" y="119"/>
                    </a:cubicBezTo>
                    <a:cubicBezTo>
                      <a:pt x="60" y="123"/>
                      <a:pt x="63" y="129"/>
                      <a:pt x="64" y="135"/>
                    </a:cubicBezTo>
                    <a:cubicBezTo>
                      <a:pt x="65" y="138"/>
                      <a:pt x="64" y="151"/>
                      <a:pt x="57" y="150"/>
                    </a:cubicBezTo>
                    <a:cubicBezTo>
                      <a:pt x="57" y="146"/>
                      <a:pt x="57" y="142"/>
                      <a:pt x="57" y="138"/>
                    </a:cubicBezTo>
                    <a:cubicBezTo>
                      <a:pt x="57" y="141"/>
                      <a:pt x="53" y="154"/>
                      <a:pt x="49" y="155"/>
                    </a:cubicBezTo>
                    <a:cubicBezTo>
                      <a:pt x="45" y="156"/>
                      <a:pt x="49" y="142"/>
                      <a:pt x="49" y="138"/>
                    </a:cubicBezTo>
                    <a:cubicBezTo>
                      <a:pt x="47" y="141"/>
                      <a:pt x="45" y="152"/>
                      <a:pt x="40" y="155"/>
                    </a:cubicBezTo>
                    <a:cubicBezTo>
                      <a:pt x="32" y="161"/>
                      <a:pt x="37" y="144"/>
                      <a:pt x="37" y="140"/>
                    </a:cubicBezTo>
                    <a:cubicBezTo>
                      <a:pt x="34" y="143"/>
                      <a:pt x="34" y="153"/>
                      <a:pt x="29" y="154"/>
                    </a:cubicBezTo>
                    <a:cubicBezTo>
                      <a:pt x="21" y="156"/>
                      <a:pt x="31" y="138"/>
                      <a:pt x="31" y="134"/>
                    </a:cubicBezTo>
                    <a:cubicBezTo>
                      <a:pt x="31" y="125"/>
                      <a:pt x="26" y="116"/>
                      <a:pt x="22" y="109"/>
                    </a:cubicBezTo>
                    <a:cubicBezTo>
                      <a:pt x="15" y="95"/>
                      <a:pt x="8" y="84"/>
                      <a:pt x="6" y="69"/>
                    </a:cubicBezTo>
                    <a:cubicBezTo>
                      <a:pt x="5" y="53"/>
                      <a:pt x="0" y="41"/>
                      <a:pt x="4" y="25"/>
                    </a:cubicBezTo>
                    <a:cubicBezTo>
                      <a:pt x="10" y="0"/>
                      <a:pt x="17" y="16"/>
                      <a:pt x="15" y="33"/>
                    </a:cubicBezTo>
                    <a:cubicBezTo>
                      <a:pt x="12" y="54"/>
                      <a:pt x="18" y="83"/>
                      <a:pt x="33" y="101"/>
                    </a:cubicBezTo>
                    <a:close/>
                  </a:path>
                </a:pathLst>
              </a:custGeom>
              <a:solidFill>
                <a:srgbClr val="FF7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1" name="Freeform 181"/>
              <p:cNvSpPr>
                <a:spLocks noChangeArrowheads="1"/>
              </p:cNvSpPr>
              <p:nvPr/>
            </p:nvSpPr>
            <p:spPr bwMode="auto">
              <a:xfrm>
                <a:off x="412" y="724"/>
                <a:ext cx="222" cy="598"/>
              </a:xfrm>
              <a:custGeom>
                <a:avLst/>
                <a:gdLst>
                  <a:gd name="T0" fmla="*/ 73 w 222"/>
                  <a:gd name="T1" fmla="*/ 0 h 598"/>
                  <a:gd name="T2" fmla="*/ 170 w 222"/>
                  <a:gd name="T3" fmla="*/ 64 h 598"/>
                  <a:gd name="T4" fmla="*/ 78 w 222"/>
                  <a:gd name="T5" fmla="*/ 123 h 598"/>
                  <a:gd name="T6" fmla="*/ 163 w 222"/>
                  <a:gd name="T7" fmla="*/ 192 h 598"/>
                  <a:gd name="T8" fmla="*/ 85 w 222"/>
                  <a:gd name="T9" fmla="*/ 263 h 598"/>
                  <a:gd name="T10" fmla="*/ 177 w 222"/>
                  <a:gd name="T11" fmla="*/ 330 h 598"/>
                  <a:gd name="T12" fmla="*/ 92 w 222"/>
                  <a:gd name="T13" fmla="*/ 394 h 598"/>
                  <a:gd name="T14" fmla="*/ 192 w 222"/>
                  <a:gd name="T15" fmla="*/ 444 h 598"/>
                  <a:gd name="T16" fmla="*/ 130 w 222"/>
                  <a:gd name="T17" fmla="*/ 512 h 598"/>
                  <a:gd name="T18" fmla="*/ 213 w 222"/>
                  <a:gd name="T19" fmla="*/ 555 h 598"/>
                  <a:gd name="T20" fmla="*/ 222 w 222"/>
                  <a:gd name="T21" fmla="*/ 598 h 598"/>
                  <a:gd name="T22" fmla="*/ 59 w 222"/>
                  <a:gd name="T23" fmla="*/ 519 h 598"/>
                  <a:gd name="T24" fmla="*/ 118 w 222"/>
                  <a:gd name="T25" fmla="*/ 453 h 598"/>
                  <a:gd name="T26" fmla="*/ 21 w 222"/>
                  <a:gd name="T27" fmla="*/ 406 h 598"/>
                  <a:gd name="T28" fmla="*/ 97 w 222"/>
                  <a:gd name="T29" fmla="*/ 330 h 598"/>
                  <a:gd name="T30" fmla="*/ 9 w 222"/>
                  <a:gd name="T31" fmla="*/ 268 h 598"/>
                  <a:gd name="T32" fmla="*/ 97 w 222"/>
                  <a:gd name="T33" fmla="*/ 192 h 598"/>
                  <a:gd name="T34" fmla="*/ 0 w 222"/>
                  <a:gd name="T35" fmla="*/ 123 h 598"/>
                  <a:gd name="T36" fmla="*/ 97 w 222"/>
                  <a:gd name="T37" fmla="*/ 59 h 598"/>
                  <a:gd name="T38" fmla="*/ 16 w 222"/>
                  <a:gd name="T39" fmla="*/ 7 h 598"/>
                  <a:gd name="T40" fmla="*/ 73 w 222"/>
                  <a:gd name="T41" fmla="*/ 0 h 5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598"/>
                  <a:gd name="T65" fmla="*/ 222 w 222"/>
                  <a:gd name="T66" fmla="*/ 598 h 5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598">
                    <a:moveTo>
                      <a:pt x="73" y="0"/>
                    </a:moveTo>
                    <a:lnTo>
                      <a:pt x="170" y="64"/>
                    </a:lnTo>
                    <a:lnTo>
                      <a:pt x="78" y="123"/>
                    </a:lnTo>
                    <a:lnTo>
                      <a:pt x="163" y="192"/>
                    </a:lnTo>
                    <a:lnTo>
                      <a:pt x="85" y="263"/>
                    </a:lnTo>
                    <a:lnTo>
                      <a:pt x="177" y="330"/>
                    </a:lnTo>
                    <a:lnTo>
                      <a:pt x="92" y="394"/>
                    </a:lnTo>
                    <a:lnTo>
                      <a:pt x="192" y="444"/>
                    </a:lnTo>
                    <a:lnTo>
                      <a:pt x="130" y="512"/>
                    </a:lnTo>
                    <a:lnTo>
                      <a:pt x="213" y="555"/>
                    </a:lnTo>
                    <a:lnTo>
                      <a:pt x="222" y="598"/>
                    </a:lnTo>
                    <a:lnTo>
                      <a:pt x="59" y="519"/>
                    </a:lnTo>
                    <a:lnTo>
                      <a:pt x="118" y="453"/>
                    </a:lnTo>
                    <a:lnTo>
                      <a:pt x="21" y="406"/>
                    </a:lnTo>
                    <a:lnTo>
                      <a:pt x="97" y="330"/>
                    </a:lnTo>
                    <a:lnTo>
                      <a:pt x="9" y="268"/>
                    </a:lnTo>
                    <a:lnTo>
                      <a:pt x="97" y="192"/>
                    </a:lnTo>
                    <a:lnTo>
                      <a:pt x="0" y="123"/>
                    </a:lnTo>
                    <a:lnTo>
                      <a:pt x="97" y="59"/>
                    </a:lnTo>
                    <a:lnTo>
                      <a:pt x="16" y="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4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2" name="Freeform 182"/>
              <p:cNvSpPr>
                <a:spLocks noChangeArrowheads="1"/>
              </p:cNvSpPr>
              <p:nvPr/>
            </p:nvSpPr>
            <p:spPr bwMode="auto">
              <a:xfrm>
                <a:off x="128" y="809"/>
                <a:ext cx="108" cy="102"/>
              </a:xfrm>
              <a:custGeom>
                <a:avLst/>
                <a:gdLst>
                  <a:gd name="T0" fmla="*/ 33 w 46"/>
                  <a:gd name="T1" fmla="*/ 0 h 43"/>
                  <a:gd name="T2" fmla="*/ 0 w 46"/>
                  <a:gd name="T3" fmla="*/ 21 h 43"/>
                  <a:gd name="T4" fmla="*/ 216 w 46"/>
                  <a:gd name="T5" fmla="*/ 242 h 43"/>
                  <a:gd name="T6" fmla="*/ 254 w 46"/>
                  <a:gd name="T7" fmla="*/ 230 h 43"/>
                  <a:gd name="T8" fmla="*/ 33 w 46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3"/>
                  <a:gd name="T17" fmla="*/ 46 w 4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3">
                    <a:moveTo>
                      <a:pt x="6" y="0"/>
                    </a:moveTo>
                    <a:cubicBezTo>
                      <a:pt x="4" y="1"/>
                      <a:pt x="2" y="2"/>
                      <a:pt x="0" y="4"/>
                    </a:cubicBezTo>
                    <a:cubicBezTo>
                      <a:pt x="18" y="12"/>
                      <a:pt x="31" y="26"/>
                      <a:pt x="39" y="43"/>
                    </a:cubicBezTo>
                    <a:cubicBezTo>
                      <a:pt x="41" y="42"/>
                      <a:pt x="43" y="42"/>
                      <a:pt x="46" y="41"/>
                    </a:cubicBezTo>
                    <a:cubicBezTo>
                      <a:pt x="38" y="23"/>
                      <a:pt x="25" y="7"/>
                      <a:pt x="6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3" name="Freeform 183"/>
              <p:cNvSpPr>
                <a:spLocks noChangeArrowheads="1"/>
              </p:cNvSpPr>
              <p:nvPr/>
            </p:nvSpPr>
            <p:spPr bwMode="auto">
              <a:xfrm>
                <a:off x="111" y="819"/>
                <a:ext cx="109" cy="99"/>
              </a:xfrm>
              <a:custGeom>
                <a:avLst/>
                <a:gdLst>
                  <a:gd name="T0" fmla="*/ 40 w 46"/>
                  <a:gd name="T1" fmla="*/ 0 h 42"/>
                  <a:gd name="T2" fmla="*/ 0 w 46"/>
                  <a:gd name="T3" fmla="*/ 28 h 42"/>
                  <a:gd name="T4" fmla="*/ 201 w 46"/>
                  <a:gd name="T5" fmla="*/ 233 h 42"/>
                  <a:gd name="T6" fmla="*/ 258 w 46"/>
                  <a:gd name="T7" fmla="*/ 217 h 42"/>
                  <a:gd name="T8" fmla="*/ 40 w 46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2"/>
                  <a:gd name="T17" fmla="*/ 46 w 4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2">
                    <a:moveTo>
                      <a:pt x="7" y="0"/>
                    </a:moveTo>
                    <a:cubicBezTo>
                      <a:pt x="5" y="2"/>
                      <a:pt x="3" y="3"/>
                      <a:pt x="0" y="5"/>
                    </a:cubicBezTo>
                    <a:cubicBezTo>
                      <a:pt x="17" y="12"/>
                      <a:pt x="29" y="26"/>
                      <a:pt x="36" y="42"/>
                    </a:cubicBezTo>
                    <a:cubicBezTo>
                      <a:pt x="40" y="41"/>
                      <a:pt x="43" y="40"/>
                      <a:pt x="46" y="39"/>
                    </a:cubicBezTo>
                    <a:cubicBezTo>
                      <a:pt x="38" y="22"/>
                      <a:pt x="25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4" name="Freeform 184"/>
              <p:cNvSpPr>
                <a:spLocks noChangeArrowheads="1"/>
              </p:cNvSpPr>
              <p:nvPr/>
            </p:nvSpPr>
            <p:spPr bwMode="auto">
              <a:xfrm>
                <a:off x="99" y="831"/>
                <a:ext cx="97" cy="92"/>
              </a:xfrm>
              <a:custGeom>
                <a:avLst/>
                <a:gdLst>
                  <a:gd name="T0" fmla="*/ 28 w 41"/>
                  <a:gd name="T1" fmla="*/ 0 h 39"/>
                  <a:gd name="T2" fmla="*/ 17 w 41"/>
                  <a:gd name="T3" fmla="*/ 12 h 39"/>
                  <a:gd name="T4" fmla="*/ 0 w 41"/>
                  <a:gd name="T5" fmla="*/ 28 h 39"/>
                  <a:gd name="T6" fmla="*/ 201 w 41"/>
                  <a:gd name="T7" fmla="*/ 217 h 39"/>
                  <a:gd name="T8" fmla="*/ 229 w 41"/>
                  <a:gd name="T9" fmla="*/ 205 h 39"/>
                  <a:gd name="T10" fmla="*/ 28 w 41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39"/>
                  <a:gd name="T20" fmla="*/ 41 w 4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39">
                    <a:moveTo>
                      <a:pt x="5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17" y="9"/>
                      <a:pt x="28" y="23"/>
                      <a:pt x="36" y="39"/>
                    </a:cubicBezTo>
                    <a:cubicBezTo>
                      <a:pt x="38" y="38"/>
                      <a:pt x="40" y="38"/>
                      <a:pt x="41" y="37"/>
                    </a:cubicBezTo>
                    <a:cubicBezTo>
                      <a:pt x="34" y="21"/>
                      <a:pt x="22" y="7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5" name="Freeform 185"/>
              <p:cNvSpPr>
                <a:spLocks noChangeArrowheads="1"/>
              </p:cNvSpPr>
              <p:nvPr/>
            </p:nvSpPr>
            <p:spPr bwMode="auto">
              <a:xfrm>
                <a:off x="66" y="866"/>
                <a:ext cx="88" cy="79"/>
              </a:xfrm>
              <a:custGeom>
                <a:avLst/>
                <a:gdLst>
                  <a:gd name="T0" fmla="*/ 17 w 37"/>
                  <a:gd name="T1" fmla="*/ 0 h 33"/>
                  <a:gd name="T2" fmla="*/ 0 w 37"/>
                  <a:gd name="T3" fmla="*/ 29 h 33"/>
                  <a:gd name="T4" fmla="*/ 164 w 37"/>
                  <a:gd name="T5" fmla="*/ 189 h 33"/>
                  <a:gd name="T6" fmla="*/ 209 w 37"/>
                  <a:gd name="T7" fmla="*/ 172 h 33"/>
                  <a:gd name="T8" fmla="*/ 17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3" y="0"/>
                    </a:moveTo>
                    <a:cubicBezTo>
                      <a:pt x="2" y="2"/>
                      <a:pt x="1" y="3"/>
                      <a:pt x="0" y="5"/>
                    </a:cubicBezTo>
                    <a:cubicBezTo>
                      <a:pt x="13" y="10"/>
                      <a:pt x="22" y="21"/>
                      <a:pt x="29" y="33"/>
                    </a:cubicBezTo>
                    <a:cubicBezTo>
                      <a:pt x="32" y="32"/>
                      <a:pt x="34" y="31"/>
                      <a:pt x="37" y="30"/>
                    </a:cubicBezTo>
                    <a:cubicBezTo>
                      <a:pt x="29" y="16"/>
                      <a:pt x="18" y="6"/>
                      <a:pt x="3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6" name="Freeform 186"/>
              <p:cNvSpPr>
                <a:spLocks noChangeArrowheads="1"/>
              </p:cNvSpPr>
              <p:nvPr/>
            </p:nvSpPr>
            <p:spPr bwMode="auto">
              <a:xfrm>
                <a:off x="35" y="909"/>
                <a:ext cx="71" cy="62"/>
              </a:xfrm>
              <a:custGeom>
                <a:avLst/>
                <a:gdLst>
                  <a:gd name="T0" fmla="*/ 135 w 30"/>
                  <a:gd name="T1" fmla="*/ 148 h 26"/>
                  <a:gd name="T2" fmla="*/ 168 w 30"/>
                  <a:gd name="T3" fmla="*/ 124 h 26"/>
                  <a:gd name="T4" fmla="*/ 21 w 30"/>
                  <a:gd name="T5" fmla="*/ 0 h 26"/>
                  <a:gd name="T6" fmla="*/ 0 w 30"/>
                  <a:gd name="T7" fmla="*/ 41 h 26"/>
                  <a:gd name="T8" fmla="*/ 135 w 30"/>
                  <a:gd name="T9" fmla="*/ 14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"/>
                  <a:gd name="T17" fmla="*/ 30 w 30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">
                    <a:moveTo>
                      <a:pt x="24" y="26"/>
                    </a:moveTo>
                    <a:cubicBezTo>
                      <a:pt x="26" y="25"/>
                      <a:pt x="28" y="24"/>
                      <a:pt x="30" y="22"/>
                    </a:cubicBezTo>
                    <a:cubicBezTo>
                      <a:pt x="24" y="12"/>
                      <a:pt x="15" y="4"/>
                      <a:pt x="4" y="0"/>
                    </a:cubicBezTo>
                    <a:cubicBezTo>
                      <a:pt x="2" y="2"/>
                      <a:pt x="1" y="4"/>
                      <a:pt x="0" y="7"/>
                    </a:cubicBezTo>
                    <a:cubicBezTo>
                      <a:pt x="10" y="9"/>
                      <a:pt x="17" y="17"/>
                      <a:pt x="24" y="26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7" name="Freeform 187"/>
              <p:cNvSpPr>
                <a:spLocks noChangeArrowheads="1"/>
              </p:cNvSpPr>
              <p:nvPr/>
            </p:nvSpPr>
            <p:spPr bwMode="auto">
              <a:xfrm>
                <a:off x="26" y="926"/>
                <a:ext cx="66" cy="49"/>
              </a:xfrm>
              <a:custGeom>
                <a:avLst/>
                <a:gdLst>
                  <a:gd name="T0" fmla="*/ 139 w 28"/>
                  <a:gd name="T1" fmla="*/ 114 h 21"/>
                  <a:gd name="T2" fmla="*/ 156 w 28"/>
                  <a:gd name="T3" fmla="*/ 103 h 21"/>
                  <a:gd name="T4" fmla="*/ 21 w 28"/>
                  <a:gd name="T5" fmla="*/ 0 h 21"/>
                  <a:gd name="T6" fmla="*/ 0 w 28"/>
                  <a:gd name="T7" fmla="*/ 44 h 21"/>
                  <a:gd name="T8" fmla="*/ 139 w 28"/>
                  <a:gd name="T9" fmla="*/ 114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1"/>
                  <a:gd name="T17" fmla="*/ 28 w 2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1">
                    <a:moveTo>
                      <a:pt x="25" y="21"/>
                    </a:moveTo>
                    <a:cubicBezTo>
                      <a:pt x="26" y="20"/>
                      <a:pt x="27" y="20"/>
                      <a:pt x="28" y="19"/>
                    </a:cubicBezTo>
                    <a:cubicBezTo>
                      <a:pt x="21" y="10"/>
                      <a:pt x="14" y="2"/>
                      <a:pt x="4" y="0"/>
                    </a:cubicBezTo>
                    <a:cubicBezTo>
                      <a:pt x="2" y="2"/>
                      <a:pt x="1" y="5"/>
                      <a:pt x="0" y="8"/>
                    </a:cubicBezTo>
                    <a:cubicBezTo>
                      <a:pt x="10" y="8"/>
                      <a:pt x="19" y="13"/>
                      <a:pt x="25" y="2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8" name="Freeform 188"/>
              <p:cNvSpPr>
                <a:spLocks noChangeArrowheads="1"/>
              </p:cNvSpPr>
              <p:nvPr/>
            </p:nvSpPr>
            <p:spPr bwMode="auto">
              <a:xfrm>
                <a:off x="0" y="945"/>
                <a:ext cx="85" cy="106"/>
              </a:xfrm>
              <a:custGeom>
                <a:avLst/>
                <a:gdLst>
                  <a:gd name="T0" fmla="*/ 61 w 36"/>
                  <a:gd name="T1" fmla="*/ 0 h 45"/>
                  <a:gd name="T2" fmla="*/ 0 w 36"/>
                  <a:gd name="T3" fmla="*/ 245 h 45"/>
                  <a:gd name="T4" fmla="*/ 0 w 36"/>
                  <a:gd name="T5" fmla="*/ 250 h 45"/>
                  <a:gd name="T6" fmla="*/ 201 w 36"/>
                  <a:gd name="T7" fmla="*/ 73 h 45"/>
                  <a:gd name="T8" fmla="*/ 61 w 3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5"/>
                  <a:gd name="T17" fmla="*/ 36 w 3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5">
                    <a:moveTo>
                      <a:pt x="11" y="0"/>
                    </a:moveTo>
                    <a:cubicBezTo>
                      <a:pt x="5" y="13"/>
                      <a:pt x="2" y="28"/>
                      <a:pt x="0" y="44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11" y="33"/>
                      <a:pt x="23" y="22"/>
                      <a:pt x="36" y="13"/>
                    </a:cubicBezTo>
                    <a:cubicBezTo>
                      <a:pt x="30" y="5"/>
                      <a:pt x="21" y="0"/>
                      <a:pt x="11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9" name="Freeform 189"/>
              <p:cNvSpPr>
                <a:spLocks noChangeArrowheads="1"/>
              </p:cNvSpPr>
              <p:nvPr/>
            </p:nvSpPr>
            <p:spPr bwMode="auto">
              <a:xfrm>
                <a:off x="45" y="892"/>
                <a:ext cx="73" cy="69"/>
              </a:xfrm>
              <a:custGeom>
                <a:avLst/>
                <a:gdLst>
                  <a:gd name="T0" fmla="*/ 144 w 31"/>
                  <a:gd name="T1" fmla="*/ 164 h 29"/>
                  <a:gd name="T2" fmla="*/ 172 w 31"/>
                  <a:gd name="T3" fmla="*/ 148 h 29"/>
                  <a:gd name="T4" fmla="*/ 21 w 31"/>
                  <a:gd name="T5" fmla="*/ 0 h 29"/>
                  <a:gd name="T6" fmla="*/ 0 w 31"/>
                  <a:gd name="T7" fmla="*/ 40 h 29"/>
                  <a:gd name="T8" fmla="*/ 144 w 31"/>
                  <a:gd name="T9" fmla="*/ 16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9"/>
                  <a:gd name="T17" fmla="*/ 31 w 31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9">
                    <a:moveTo>
                      <a:pt x="26" y="29"/>
                    </a:moveTo>
                    <a:cubicBezTo>
                      <a:pt x="27" y="28"/>
                      <a:pt x="29" y="27"/>
                      <a:pt x="31" y="26"/>
                    </a:cubicBezTo>
                    <a:cubicBezTo>
                      <a:pt x="25" y="15"/>
                      <a:pt x="16" y="5"/>
                      <a:pt x="4" y="0"/>
                    </a:cubicBezTo>
                    <a:cubicBezTo>
                      <a:pt x="3" y="2"/>
                      <a:pt x="1" y="4"/>
                      <a:pt x="0" y="7"/>
                    </a:cubicBezTo>
                    <a:cubicBezTo>
                      <a:pt x="11" y="11"/>
                      <a:pt x="20" y="19"/>
                      <a:pt x="26" y="29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Freeform 190"/>
              <p:cNvSpPr>
                <a:spLocks noChangeArrowheads="1"/>
              </p:cNvSpPr>
              <p:nvPr/>
            </p:nvSpPr>
            <p:spPr bwMode="auto">
              <a:xfrm>
                <a:off x="54" y="878"/>
                <a:ext cx="81" cy="76"/>
              </a:xfrm>
              <a:custGeom>
                <a:avLst/>
                <a:gdLst>
                  <a:gd name="T0" fmla="*/ 29 w 34"/>
                  <a:gd name="T1" fmla="*/ 0 h 32"/>
                  <a:gd name="T2" fmla="*/ 0 w 34"/>
                  <a:gd name="T3" fmla="*/ 33 h 32"/>
                  <a:gd name="T4" fmla="*/ 152 w 34"/>
                  <a:gd name="T5" fmla="*/ 181 h 32"/>
                  <a:gd name="T6" fmla="*/ 193 w 34"/>
                  <a:gd name="T7" fmla="*/ 159 h 32"/>
                  <a:gd name="T8" fmla="*/ 29 w 34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32"/>
                  <a:gd name="T17" fmla="*/ 34 w 34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32">
                    <a:moveTo>
                      <a:pt x="5" y="0"/>
                    </a:moveTo>
                    <a:cubicBezTo>
                      <a:pt x="3" y="2"/>
                      <a:pt x="2" y="4"/>
                      <a:pt x="0" y="6"/>
                    </a:cubicBezTo>
                    <a:cubicBezTo>
                      <a:pt x="12" y="11"/>
                      <a:pt x="21" y="21"/>
                      <a:pt x="27" y="32"/>
                    </a:cubicBezTo>
                    <a:cubicBezTo>
                      <a:pt x="29" y="31"/>
                      <a:pt x="32" y="29"/>
                      <a:pt x="34" y="28"/>
                    </a:cubicBezTo>
                    <a:cubicBezTo>
                      <a:pt x="27" y="16"/>
                      <a:pt x="18" y="5"/>
                      <a:pt x="5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Freeform 191"/>
              <p:cNvSpPr>
                <a:spLocks noChangeArrowheads="1"/>
              </p:cNvSpPr>
              <p:nvPr/>
            </p:nvSpPr>
            <p:spPr bwMode="auto">
              <a:xfrm>
                <a:off x="73" y="859"/>
                <a:ext cx="97" cy="78"/>
              </a:xfrm>
              <a:custGeom>
                <a:avLst/>
                <a:gdLst>
                  <a:gd name="T0" fmla="*/ 21 w 41"/>
                  <a:gd name="T1" fmla="*/ 0 h 33"/>
                  <a:gd name="T2" fmla="*/ 0 w 41"/>
                  <a:gd name="T3" fmla="*/ 17 h 33"/>
                  <a:gd name="T4" fmla="*/ 189 w 41"/>
                  <a:gd name="T5" fmla="*/ 184 h 33"/>
                  <a:gd name="T6" fmla="*/ 229 w 41"/>
                  <a:gd name="T7" fmla="*/ 163 h 33"/>
                  <a:gd name="T8" fmla="*/ 21 w 4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3"/>
                  <a:gd name="T17" fmla="*/ 41 w 4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3">
                    <a:moveTo>
                      <a:pt x="4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15" y="9"/>
                      <a:pt x="26" y="19"/>
                      <a:pt x="34" y="33"/>
                    </a:cubicBezTo>
                    <a:cubicBezTo>
                      <a:pt x="36" y="31"/>
                      <a:pt x="39" y="30"/>
                      <a:pt x="41" y="29"/>
                    </a:cubicBezTo>
                    <a:cubicBezTo>
                      <a:pt x="33" y="15"/>
                      <a:pt x="20" y="3"/>
                      <a:pt x="4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Freeform 192"/>
              <p:cNvSpPr>
                <a:spLocks noChangeArrowheads="1"/>
              </p:cNvSpPr>
              <p:nvPr/>
            </p:nvSpPr>
            <p:spPr bwMode="auto">
              <a:xfrm>
                <a:off x="82" y="843"/>
                <a:ext cx="102" cy="85"/>
              </a:xfrm>
              <a:custGeom>
                <a:avLst/>
                <a:gdLst>
                  <a:gd name="T0" fmla="*/ 40 w 43"/>
                  <a:gd name="T1" fmla="*/ 0 h 36"/>
                  <a:gd name="T2" fmla="*/ 0 w 43"/>
                  <a:gd name="T3" fmla="*/ 40 h 36"/>
                  <a:gd name="T4" fmla="*/ 209 w 43"/>
                  <a:gd name="T5" fmla="*/ 201 h 36"/>
                  <a:gd name="T6" fmla="*/ 242 w 43"/>
                  <a:gd name="T7" fmla="*/ 189 h 36"/>
                  <a:gd name="T8" fmla="*/ 40 w 4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7" y="0"/>
                    </a:moveTo>
                    <a:cubicBezTo>
                      <a:pt x="4" y="2"/>
                      <a:pt x="2" y="4"/>
                      <a:pt x="0" y="7"/>
                    </a:cubicBezTo>
                    <a:cubicBezTo>
                      <a:pt x="16" y="10"/>
                      <a:pt x="29" y="22"/>
                      <a:pt x="37" y="36"/>
                    </a:cubicBezTo>
                    <a:cubicBezTo>
                      <a:pt x="39" y="36"/>
                      <a:pt x="41" y="35"/>
                      <a:pt x="43" y="34"/>
                    </a:cubicBezTo>
                    <a:cubicBezTo>
                      <a:pt x="35" y="18"/>
                      <a:pt x="24" y="4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Freeform 193"/>
              <p:cNvSpPr>
                <a:spLocks noChangeArrowheads="1"/>
              </p:cNvSpPr>
              <p:nvPr/>
            </p:nvSpPr>
            <p:spPr bwMode="auto">
              <a:xfrm>
                <a:off x="142" y="800"/>
                <a:ext cx="109" cy="107"/>
              </a:xfrm>
              <a:custGeom>
                <a:avLst/>
                <a:gdLst>
                  <a:gd name="T0" fmla="*/ 40 w 46"/>
                  <a:gd name="T1" fmla="*/ 0 h 45"/>
                  <a:gd name="T2" fmla="*/ 0 w 46"/>
                  <a:gd name="T3" fmla="*/ 24 h 45"/>
                  <a:gd name="T4" fmla="*/ 225 w 46"/>
                  <a:gd name="T5" fmla="*/ 254 h 45"/>
                  <a:gd name="T6" fmla="*/ 258 w 46"/>
                  <a:gd name="T7" fmla="*/ 243 h 45"/>
                  <a:gd name="T8" fmla="*/ 40 w 46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45"/>
                  <a:gd name="T17" fmla="*/ 46 w 4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45">
                    <a:moveTo>
                      <a:pt x="7" y="0"/>
                    </a:moveTo>
                    <a:cubicBezTo>
                      <a:pt x="5" y="1"/>
                      <a:pt x="3" y="2"/>
                      <a:pt x="0" y="4"/>
                    </a:cubicBezTo>
                    <a:cubicBezTo>
                      <a:pt x="19" y="11"/>
                      <a:pt x="32" y="27"/>
                      <a:pt x="40" y="45"/>
                    </a:cubicBezTo>
                    <a:cubicBezTo>
                      <a:pt x="42" y="44"/>
                      <a:pt x="44" y="44"/>
                      <a:pt x="46" y="43"/>
                    </a:cubicBezTo>
                    <a:cubicBezTo>
                      <a:pt x="38" y="25"/>
                      <a:pt x="27" y="6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Freeform 194"/>
              <p:cNvSpPr>
                <a:spLocks noChangeArrowheads="1"/>
              </p:cNvSpPr>
              <p:nvPr/>
            </p:nvSpPr>
            <p:spPr bwMode="auto">
              <a:xfrm>
                <a:off x="158" y="790"/>
                <a:ext cx="114" cy="112"/>
              </a:xfrm>
              <a:custGeom>
                <a:avLst/>
                <a:gdLst>
                  <a:gd name="T0" fmla="*/ 45 w 48"/>
                  <a:gd name="T1" fmla="*/ 0 h 47"/>
                  <a:gd name="T2" fmla="*/ 0 w 48"/>
                  <a:gd name="T3" fmla="*/ 24 h 47"/>
                  <a:gd name="T4" fmla="*/ 221 w 48"/>
                  <a:gd name="T5" fmla="*/ 267 h 47"/>
                  <a:gd name="T6" fmla="*/ 271 w 48"/>
                  <a:gd name="T7" fmla="*/ 262 h 47"/>
                  <a:gd name="T8" fmla="*/ 45 w 48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7"/>
                  <a:gd name="T17" fmla="*/ 48 w 48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7">
                    <a:moveTo>
                      <a:pt x="8" y="0"/>
                    </a:moveTo>
                    <a:cubicBezTo>
                      <a:pt x="5" y="1"/>
                      <a:pt x="3" y="3"/>
                      <a:pt x="0" y="4"/>
                    </a:cubicBezTo>
                    <a:cubicBezTo>
                      <a:pt x="20" y="10"/>
                      <a:pt x="31" y="29"/>
                      <a:pt x="39" y="47"/>
                    </a:cubicBezTo>
                    <a:cubicBezTo>
                      <a:pt x="42" y="47"/>
                      <a:pt x="45" y="46"/>
                      <a:pt x="48" y="46"/>
                    </a:cubicBezTo>
                    <a:cubicBezTo>
                      <a:pt x="41" y="26"/>
                      <a:pt x="27" y="9"/>
                      <a:pt x="8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Freeform 195"/>
              <p:cNvSpPr>
                <a:spLocks noChangeArrowheads="1"/>
              </p:cNvSpPr>
              <p:nvPr/>
            </p:nvSpPr>
            <p:spPr bwMode="auto">
              <a:xfrm>
                <a:off x="177" y="786"/>
                <a:ext cx="121" cy="113"/>
              </a:xfrm>
              <a:custGeom>
                <a:avLst/>
                <a:gdLst>
                  <a:gd name="T0" fmla="*/ 40 w 51"/>
                  <a:gd name="T1" fmla="*/ 0 h 48"/>
                  <a:gd name="T2" fmla="*/ 0 w 51"/>
                  <a:gd name="T3" fmla="*/ 12 h 48"/>
                  <a:gd name="T4" fmla="*/ 225 w 51"/>
                  <a:gd name="T5" fmla="*/ 266 h 48"/>
                  <a:gd name="T6" fmla="*/ 287 w 51"/>
                  <a:gd name="T7" fmla="*/ 254 h 48"/>
                  <a:gd name="T8" fmla="*/ 40 w 51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48"/>
                  <a:gd name="T17" fmla="*/ 51 w 51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48">
                    <a:moveTo>
                      <a:pt x="7" y="0"/>
                    </a:moveTo>
                    <a:cubicBezTo>
                      <a:pt x="5" y="1"/>
                      <a:pt x="2" y="1"/>
                      <a:pt x="0" y="2"/>
                    </a:cubicBezTo>
                    <a:cubicBezTo>
                      <a:pt x="19" y="11"/>
                      <a:pt x="33" y="28"/>
                      <a:pt x="40" y="48"/>
                    </a:cubicBezTo>
                    <a:cubicBezTo>
                      <a:pt x="44" y="47"/>
                      <a:pt x="48" y="46"/>
                      <a:pt x="51" y="46"/>
                    </a:cubicBezTo>
                    <a:cubicBezTo>
                      <a:pt x="43" y="26"/>
                      <a:pt x="27" y="8"/>
                      <a:pt x="7" y="0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Freeform 196"/>
              <p:cNvSpPr>
                <a:spLocks noChangeArrowheads="1"/>
              </p:cNvSpPr>
              <p:nvPr/>
            </p:nvSpPr>
            <p:spPr bwMode="auto">
              <a:xfrm>
                <a:off x="194" y="783"/>
                <a:ext cx="125" cy="112"/>
              </a:xfrm>
              <a:custGeom>
                <a:avLst/>
                <a:gdLst>
                  <a:gd name="T0" fmla="*/ 50 w 53"/>
                  <a:gd name="T1" fmla="*/ 0 h 47"/>
                  <a:gd name="T2" fmla="*/ 0 w 53"/>
                  <a:gd name="T3" fmla="*/ 5 h 47"/>
                  <a:gd name="T4" fmla="*/ 245 w 53"/>
                  <a:gd name="T5" fmla="*/ 267 h 47"/>
                  <a:gd name="T6" fmla="*/ 295 w 53"/>
                  <a:gd name="T7" fmla="*/ 262 h 47"/>
                  <a:gd name="T8" fmla="*/ 50 w 53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7"/>
                  <a:gd name="T17" fmla="*/ 53 w 53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7">
                    <a:moveTo>
                      <a:pt x="9" y="0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20" y="9"/>
                      <a:pt x="36" y="27"/>
                      <a:pt x="44" y="47"/>
                    </a:cubicBezTo>
                    <a:cubicBezTo>
                      <a:pt x="47" y="47"/>
                      <a:pt x="50" y="46"/>
                      <a:pt x="53" y="46"/>
                    </a:cubicBezTo>
                    <a:cubicBezTo>
                      <a:pt x="44" y="27"/>
                      <a:pt x="28" y="11"/>
                      <a:pt x="9" y="0"/>
                    </a:cubicBezTo>
                    <a:close/>
                  </a:path>
                </a:pathLst>
              </a:custGeom>
              <a:solidFill>
                <a:srgbClr val="9AE3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7" name="Freeform 197"/>
              <p:cNvSpPr>
                <a:spLocks noChangeArrowheads="1"/>
              </p:cNvSpPr>
              <p:nvPr/>
            </p:nvSpPr>
            <p:spPr bwMode="auto">
              <a:xfrm>
                <a:off x="215" y="781"/>
                <a:ext cx="123" cy="111"/>
              </a:xfrm>
              <a:custGeom>
                <a:avLst/>
                <a:gdLst>
                  <a:gd name="T0" fmla="*/ 0 w 52"/>
                  <a:gd name="T1" fmla="*/ 5 h 47"/>
                  <a:gd name="T2" fmla="*/ 246 w 52"/>
                  <a:gd name="T3" fmla="*/ 262 h 47"/>
                  <a:gd name="T4" fmla="*/ 291 w 52"/>
                  <a:gd name="T5" fmla="*/ 262 h 47"/>
                  <a:gd name="T6" fmla="*/ 0 w 52"/>
                  <a:gd name="T7" fmla="*/ 5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47"/>
                  <a:gd name="T14" fmla="*/ 52 w 52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47">
                    <a:moveTo>
                      <a:pt x="0" y="1"/>
                    </a:moveTo>
                    <a:cubicBezTo>
                      <a:pt x="19" y="12"/>
                      <a:pt x="35" y="28"/>
                      <a:pt x="44" y="47"/>
                    </a:cubicBezTo>
                    <a:cubicBezTo>
                      <a:pt x="46" y="47"/>
                      <a:pt x="49" y="47"/>
                      <a:pt x="52" y="47"/>
                    </a:cubicBezTo>
                    <a:cubicBezTo>
                      <a:pt x="41" y="19"/>
                      <a:pt x="24" y="0"/>
                      <a:pt x="0" y="1"/>
                    </a:cubicBezTo>
                    <a:close/>
                  </a:path>
                </a:pathLst>
              </a:custGeom>
              <a:solidFill>
                <a:srgbClr val="FF7E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8" name="Freeform 198"/>
              <p:cNvSpPr>
                <a:spLocks noChangeArrowheads="1"/>
              </p:cNvSpPr>
              <p:nvPr/>
            </p:nvSpPr>
            <p:spPr bwMode="auto">
              <a:xfrm>
                <a:off x="0" y="902"/>
                <a:ext cx="291" cy="239"/>
              </a:xfrm>
              <a:custGeom>
                <a:avLst/>
                <a:gdLst>
                  <a:gd name="T0" fmla="*/ 606 w 123"/>
                  <a:gd name="T1" fmla="*/ 0 h 101"/>
                  <a:gd name="T2" fmla="*/ 0 w 123"/>
                  <a:gd name="T3" fmla="*/ 353 h 101"/>
                  <a:gd name="T4" fmla="*/ 12 w 123"/>
                  <a:gd name="T5" fmla="*/ 525 h 101"/>
                  <a:gd name="T6" fmla="*/ 672 w 123"/>
                  <a:gd name="T7" fmla="*/ 537 h 101"/>
                  <a:gd name="T8" fmla="*/ 606 w 123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01"/>
                  <a:gd name="T17" fmla="*/ 123 w 123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01">
                    <a:moveTo>
                      <a:pt x="108" y="0"/>
                    </a:moveTo>
                    <a:cubicBezTo>
                      <a:pt x="67" y="9"/>
                      <a:pt x="28" y="31"/>
                      <a:pt x="0" y="63"/>
                    </a:cubicBezTo>
                    <a:cubicBezTo>
                      <a:pt x="0" y="73"/>
                      <a:pt x="1" y="84"/>
                      <a:pt x="2" y="94"/>
                    </a:cubicBezTo>
                    <a:cubicBezTo>
                      <a:pt x="42" y="100"/>
                      <a:pt x="81" y="101"/>
                      <a:pt x="120" y="96"/>
                    </a:cubicBezTo>
                    <a:cubicBezTo>
                      <a:pt x="123" y="64"/>
                      <a:pt x="121" y="30"/>
                      <a:pt x="108" y="0"/>
                    </a:cubicBezTo>
                    <a:close/>
                  </a:path>
                </a:pathLst>
              </a:custGeom>
              <a:solidFill>
                <a:srgbClr val="FF5D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9" name="Freeform 199"/>
              <p:cNvSpPr>
                <a:spLocks noChangeArrowheads="1"/>
              </p:cNvSpPr>
              <p:nvPr/>
            </p:nvSpPr>
            <p:spPr bwMode="auto">
              <a:xfrm>
                <a:off x="255" y="892"/>
                <a:ext cx="119" cy="238"/>
              </a:xfrm>
              <a:custGeom>
                <a:avLst/>
                <a:gdLst>
                  <a:gd name="T0" fmla="*/ 198 w 50"/>
                  <a:gd name="T1" fmla="*/ 0 h 100"/>
                  <a:gd name="T2" fmla="*/ 0 w 50"/>
                  <a:gd name="T3" fmla="*/ 24 h 100"/>
                  <a:gd name="T4" fmla="*/ 69 w 50"/>
                  <a:gd name="T5" fmla="*/ 566 h 100"/>
                  <a:gd name="T6" fmla="*/ 283 w 50"/>
                  <a:gd name="T7" fmla="*/ 533 h 100"/>
                  <a:gd name="T8" fmla="*/ 198 w 5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00"/>
                  <a:gd name="T17" fmla="*/ 50 w 50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00">
                    <a:moveTo>
                      <a:pt x="35" y="0"/>
                    </a:moveTo>
                    <a:cubicBezTo>
                      <a:pt x="23" y="0"/>
                      <a:pt x="12" y="2"/>
                      <a:pt x="0" y="4"/>
                    </a:cubicBezTo>
                    <a:cubicBezTo>
                      <a:pt x="13" y="34"/>
                      <a:pt x="15" y="68"/>
                      <a:pt x="12" y="100"/>
                    </a:cubicBezTo>
                    <a:cubicBezTo>
                      <a:pt x="25" y="99"/>
                      <a:pt x="37" y="97"/>
                      <a:pt x="50" y="94"/>
                    </a:cubicBezTo>
                    <a:cubicBezTo>
                      <a:pt x="50" y="61"/>
                      <a:pt x="45" y="27"/>
                      <a:pt x="35" y="0"/>
                    </a:cubicBezTo>
                    <a:close/>
                  </a:path>
                </a:pathLst>
              </a:custGeom>
              <a:solidFill>
                <a:srgbClr val="865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0" name="Freeform 200"/>
              <p:cNvSpPr>
                <a:spLocks noChangeArrowheads="1"/>
              </p:cNvSpPr>
              <p:nvPr/>
            </p:nvSpPr>
            <p:spPr bwMode="auto">
              <a:xfrm>
                <a:off x="14" y="1160"/>
                <a:ext cx="59" cy="112"/>
              </a:xfrm>
              <a:custGeom>
                <a:avLst/>
                <a:gdLst>
                  <a:gd name="T0" fmla="*/ 139 w 25"/>
                  <a:gd name="T1" fmla="*/ 102 h 47"/>
                  <a:gd name="T2" fmla="*/ 0 w 25"/>
                  <a:gd name="T3" fmla="*/ 0 h 47"/>
                  <a:gd name="T4" fmla="*/ 57 w 25"/>
                  <a:gd name="T5" fmla="*/ 169 h 47"/>
                  <a:gd name="T6" fmla="*/ 111 w 25"/>
                  <a:gd name="T7" fmla="*/ 267 h 47"/>
                  <a:gd name="T8" fmla="*/ 139 w 25"/>
                  <a:gd name="T9" fmla="*/ 10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7"/>
                  <a:gd name="T17" fmla="*/ 25 w 25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7">
                    <a:moveTo>
                      <a:pt x="25" y="18"/>
                    </a:moveTo>
                    <a:cubicBezTo>
                      <a:pt x="16" y="13"/>
                      <a:pt x="8" y="7"/>
                      <a:pt x="0" y="0"/>
                    </a:cubicBezTo>
                    <a:cubicBezTo>
                      <a:pt x="2" y="11"/>
                      <a:pt x="6" y="21"/>
                      <a:pt x="10" y="30"/>
                    </a:cubicBezTo>
                    <a:cubicBezTo>
                      <a:pt x="13" y="36"/>
                      <a:pt x="16" y="42"/>
                      <a:pt x="20" y="47"/>
                    </a:cubicBez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D94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1" name="Freeform 201"/>
              <p:cNvSpPr>
                <a:spLocks noChangeArrowheads="1"/>
              </p:cNvSpPr>
              <p:nvPr/>
            </p:nvSpPr>
            <p:spPr bwMode="auto">
              <a:xfrm>
                <a:off x="61" y="1203"/>
                <a:ext cx="90" cy="95"/>
              </a:xfrm>
              <a:custGeom>
                <a:avLst/>
                <a:gdLst>
                  <a:gd name="T0" fmla="*/ 28 w 38"/>
                  <a:gd name="T1" fmla="*/ 0 h 40"/>
                  <a:gd name="T2" fmla="*/ 0 w 38"/>
                  <a:gd name="T3" fmla="*/ 164 h 40"/>
                  <a:gd name="T4" fmla="*/ 45 w 38"/>
                  <a:gd name="T5" fmla="*/ 226 h 40"/>
                  <a:gd name="T6" fmla="*/ 213 w 38"/>
                  <a:gd name="T7" fmla="*/ 95 h 40"/>
                  <a:gd name="T8" fmla="*/ 28 w 38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5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" y="33"/>
                      <a:pt x="5" y="37"/>
                      <a:pt x="8" y="40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27" y="12"/>
                      <a:pt x="16" y="6"/>
                      <a:pt x="5" y="0"/>
                    </a:cubicBez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2" name="Freeform 202"/>
              <p:cNvSpPr>
                <a:spLocks noChangeArrowheads="1"/>
              </p:cNvSpPr>
              <p:nvPr/>
            </p:nvSpPr>
            <p:spPr bwMode="auto">
              <a:xfrm>
                <a:off x="80" y="1243"/>
                <a:ext cx="111" cy="131"/>
              </a:xfrm>
              <a:custGeom>
                <a:avLst/>
                <a:gdLst>
                  <a:gd name="T0" fmla="*/ 168 w 47"/>
                  <a:gd name="T1" fmla="*/ 0 h 55"/>
                  <a:gd name="T2" fmla="*/ 0 w 47"/>
                  <a:gd name="T3" fmla="*/ 131 h 55"/>
                  <a:gd name="T4" fmla="*/ 234 w 47"/>
                  <a:gd name="T5" fmla="*/ 312 h 55"/>
                  <a:gd name="T6" fmla="*/ 262 w 47"/>
                  <a:gd name="T7" fmla="*/ 33 h 55"/>
                  <a:gd name="T8" fmla="*/ 168 w 47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5"/>
                  <a:gd name="T17" fmla="*/ 47 w 4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5">
                    <a:moveTo>
                      <a:pt x="30" y="0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11" y="37"/>
                      <a:pt x="26" y="49"/>
                      <a:pt x="42" y="5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1" y="4"/>
                      <a:pt x="36" y="2"/>
                      <a:pt x="30" y="0"/>
                    </a:cubicBezTo>
                    <a:close/>
                  </a:path>
                </a:pathLst>
              </a:custGeom>
              <a:solidFill>
                <a:srgbClr val="9A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3" name="Freeform 203"/>
              <p:cNvSpPr>
                <a:spLocks noChangeArrowheads="1"/>
              </p:cNvSpPr>
              <p:nvPr/>
            </p:nvSpPr>
            <p:spPr bwMode="auto">
              <a:xfrm>
                <a:off x="180" y="1258"/>
                <a:ext cx="111" cy="125"/>
              </a:xfrm>
              <a:custGeom>
                <a:avLst/>
                <a:gdLst>
                  <a:gd name="T0" fmla="*/ 28 w 47"/>
                  <a:gd name="T1" fmla="*/ 0 h 53"/>
                  <a:gd name="T2" fmla="*/ 0 w 47"/>
                  <a:gd name="T3" fmla="*/ 274 h 53"/>
                  <a:gd name="T4" fmla="*/ 83 w 47"/>
                  <a:gd name="T5" fmla="*/ 295 h 53"/>
                  <a:gd name="T6" fmla="*/ 262 w 47"/>
                  <a:gd name="T7" fmla="*/ 50 h 53"/>
                  <a:gd name="T8" fmla="*/ 28 w 4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53"/>
                  <a:gd name="T17" fmla="*/ 47 w 4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53">
                    <a:moveTo>
                      <a:pt x="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5" y="51"/>
                      <a:pt x="10" y="52"/>
                      <a:pt x="15" y="5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33" y="7"/>
                      <a:pt x="19" y="4"/>
                      <a:pt x="5" y="0"/>
                    </a:cubicBezTo>
                    <a:close/>
                  </a:path>
                </a:pathLst>
              </a:custGeom>
              <a:solidFill>
                <a:srgbClr val="8D6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4" name="Freeform 204"/>
              <p:cNvSpPr>
                <a:spLocks noChangeArrowheads="1"/>
              </p:cNvSpPr>
              <p:nvPr/>
            </p:nvSpPr>
            <p:spPr bwMode="auto">
              <a:xfrm>
                <a:off x="215" y="1279"/>
                <a:ext cx="135" cy="111"/>
              </a:xfrm>
              <a:custGeom>
                <a:avLst/>
                <a:gdLst>
                  <a:gd name="T0" fmla="*/ 180 w 57"/>
                  <a:gd name="T1" fmla="*/ 0 h 47"/>
                  <a:gd name="T2" fmla="*/ 0 w 57"/>
                  <a:gd name="T3" fmla="*/ 246 h 47"/>
                  <a:gd name="T4" fmla="*/ 303 w 57"/>
                  <a:gd name="T5" fmla="*/ 57 h 47"/>
                  <a:gd name="T6" fmla="*/ 320 w 57"/>
                  <a:gd name="T7" fmla="*/ 12 h 47"/>
                  <a:gd name="T8" fmla="*/ 180 w 57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7"/>
                  <a:gd name="T17" fmla="*/ 57 w 5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7">
                    <a:moveTo>
                      <a:pt x="32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21" y="47"/>
                      <a:pt x="41" y="38"/>
                      <a:pt x="54" y="10"/>
                    </a:cubicBezTo>
                    <a:cubicBezTo>
                      <a:pt x="55" y="7"/>
                      <a:pt x="56" y="4"/>
                      <a:pt x="57" y="2"/>
                    </a:cubicBezTo>
                    <a:cubicBezTo>
                      <a:pt x="48" y="2"/>
                      <a:pt x="40" y="1"/>
                      <a:pt x="32" y="0"/>
                    </a:cubicBezTo>
                    <a:close/>
                  </a:path>
                </a:pathLst>
              </a:custGeom>
              <a:solidFill>
                <a:srgbClr val="FA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" name="Freeform 206"/>
            <p:cNvSpPr>
              <a:spLocks noChangeArrowheads="1"/>
            </p:cNvSpPr>
            <p:nvPr/>
          </p:nvSpPr>
          <p:spPr bwMode="auto">
            <a:xfrm>
              <a:off x="285750" y="1770062"/>
              <a:ext cx="587375" cy="268288"/>
            </a:xfrm>
            <a:custGeom>
              <a:avLst/>
              <a:gdLst>
                <a:gd name="T0" fmla="*/ 0 w 156"/>
                <a:gd name="T1" fmla="*/ 57115114 h 71"/>
                <a:gd name="T2" fmla="*/ 56708044 w 156"/>
                <a:gd name="T3" fmla="*/ 271292070 h 71"/>
                <a:gd name="T4" fmla="*/ 2069830430 w 156"/>
                <a:gd name="T5" fmla="*/ 1013780999 h 71"/>
                <a:gd name="T6" fmla="*/ 2147483647 w 156"/>
                <a:gd name="T7" fmla="*/ 0 h 71"/>
                <a:gd name="T8" fmla="*/ 0 w 156"/>
                <a:gd name="T9" fmla="*/ 571151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71"/>
                <a:gd name="T17" fmla="*/ 156 w 15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71">
                  <a:moveTo>
                    <a:pt x="0" y="4"/>
                  </a:moveTo>
                  <a:cubicBezTo>
                    <a:pt x="1" y="9"/>
                    <a:pt x="2" y="14"/>
                    <a:pt x="4" y="19"/>
                  </a:cubicBezTo>
                  <a:cubicBezTo>
                    <a:pt x="43" y="51"/>
                    <a:pt x="95" y="70"/>
                    <a:pt x="146" y="71"/>
                  </a:cubicBezTo>
                  <a:cubicBezTo>
                    <a:pt x="152" y="53"/>
                    <a:pt x="156" y="27"/>
                    <a:pt x="156" y="0"/>
                  </a:cubicBezTo>
                  <a:cubicBezTo>
                    <a:pt x="105" y="11"/>
                    <a:pt x="52" y="12"/>
                    <a:pt x="0" y="4"/>
                  </a:cubicBezTo>
                  <a:close/>
                </a:path>
              </a:pathLst>
            </a:custGeom>
            <a:solidFill>
              <a:srgbClr val="5D9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07"/>
            <p:cNvSpPr>
              <a:spLocks noChangeArrowheads="1"/>
            </p:cNvSpPr>
            <p:nvPr/>
          </p:nvSpPr>
          <p:spPr bwMode="auto">
            <a:xfrm>
              <a:off x="381000" y="1533525"/>
              <a:ext cx="173038" cy="349250"/>
            </a:xfrm>
            <a:custGeom>
              <a:avLst/>
              <a:gdLst>
                <a:gd name="T0" fmla="*/ 84901471 w 46"/>
                <a:gd name="T1" fmla="*/ 56413263 h 93"/>
                <a:gd name="T2" fmla="*/ 424511116 w 46"/>
                <a:gd name="T3" fmla="*/ 126924210 h 93"/>
                <a:gd name="T4" fmla="*/ 438662615 w 46"/>
                <a:gd name="T5" fmla="*/ 1100021083 h 93"/>
                <a:gd name="T6" fmla="*/ 0 w 46"/>
                <a:gd name="T7" fmla="*/ 1255151925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93"/>
                <a:gd name="T14" fmla="*/ 46 w 46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93">
                  <a:moveTo>
                    <a:pt x="6" y="4"/>
                  </a:moveTo>
                  <a:cubicBezTo>
                    <a:pt x="6" y="4"/>
                    <a:pt x="25" y="0"/>
                    <a:pt x="30" y="9"/>
                  </a:cubicBezTo>
                  <a:cubicBezTo>
                    <a:pt x="35" y="17"/>
                    <a:pt x="46" y="58"/>
                    <a:pt x="31" y="78"/>
                  </a:cubicBezTo>
                  <a:cubicBezTo>
                    <a:pt x="31" y="78"/>
                    <a:pt x="26" y="93"/>
                    <a:pt x="0" y="89"/>
                  </a:cubicBezTo>
                </a:path>
              </a:pathLst>
            </a:custGeom>
            <a:solidFill>
              <a:srgbClr val="A79A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08"/>
            <p:cNvSpPr>
              <a:spLocks noChangeArrowheads="1"/>
            </p:cNvSpPr>
            <p:nvPr/>
          </p:nvSpPr>
          <p:spPr bwMode="auto">
            <a:xfrm>
              <a:off x="0" y="1657350"/>
              <a:ext cx="30163" cy="120650"/>
            </a:xfrm>
            <a:custGeom>
              <a:avLst/>
              <a:gdLst>
                <a:gd name="T0" fmla="*/ 99511507 w 8"/>
                <a:gd name="T1" fmla="*/ 0 h 32"/>
                <a:gd name="T2" fmla="*/ 14214314 w 8"/>
                <a:gd name="T3" fmla="*/ 156366170 h 32"/>
                <a:gd name="T4" fmla="*/ 99511507 w 8"/>
                <a:gd name="T5" fmla="*/ 454888203 h 32"/>
                <a:gd name="T6" fmla="*/ 99511507 w 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32"/>
                <a:gd name="T14" fmla="*/ 8 w 8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32">
                  <a:moveTo>
                    <a:pt x="7" y="0"/>
                  </a:moveTo>
                  <a:cubicBezTo>
                    <a:pt x="4" y="4"/>
                    <a:pt x="2" y="8"/>
                    <a:pt x="1" y="11"/>
                  </a:cubicBezTo>
                  <a:cubicBezTo>
                    <a:pt x="0" y="18"/>
                    <a:pt x="2" y="25"/>
                    <a:pt x="7" y="32"/>
                  </a:cubicBezTo>
                  <a:cubicBezTo>
                    <a:pt x="8" y="21"/>
                    <a:pt x="8" y="10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09"/>
            <p:cNvSpPr>
              <a:spLocks noChangeArrowheads="1"/>
            </p:cNvSpPr>
            <p:nvPr/>
          </p:nvSpPr>
          <p:spPr bwMode="auto">
            <a:xfrm>
              <a:off x="26987" y="1638300"/>
              <a:ext cx="30163" cy="166688"/>
            </a:xfrm>
            <a:custGeom>
              <a:avLst/>
              <a:gdLst>
                <a:gd name="T0" fmla="*/ 71079110 w 8"/>
                <a:gd name="T1" fmla="*/ 0 h 44"/>
                <a:gd name="T2" fmla="*/ 0 w 8"/>
                <a:gd name="T3" fmla="*/ 71759184 h 44"/>
                <a:gd name="T4" fmla="*/ 0 w 8"/>
                <a:gd name="T5" fmla="*/ 531011143 h 44"/>
                <a:gd name="T6" fmla="*/ 71079110 w 8"/>
                <a:gd name="T7" fmla="*/ 631474758 h 44"/>
                <a:gd name="T8" fmla="*/ 71079110 w 8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4"/>
                <a:gd name="T17" fmla="*/ 8 w 8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4">
                  <a:moveTo>
                    <a:pt x="5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1" y="15"/>
                    <a:pt x="1" y="26"/>
                    <a:pt x="0" y="37"/>
                  </a:cubicBezTo>
                  <a:cubicBezTo>
                    <a:pt x="1" y="39"/>
                    <a:pt x="3" y="41"/>
                    <a:pt x="5" y="44"/>
                  </a:cubicBezTo>
                  <a:cubicBezTo>
                    <a:pt x="7" y="29"/>
                    <a:pt x="8" y="14"/>
                    <a:pt x="5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10"/>
            <p:cNvSpPr>
              <a:spLocks noChangeArrowheads="1"/>
            </p:cNvSpPr>
            <p:nvPr/>
          </p:nvSpPr>
          <p:spPr bwMode="auto">
            <a:xfrm>
              <a:off x="46037" y="1619250"/>
              <a:ext cx="41275" cy="204788"/>
            </a:xfrm>
            <a:custGeom>
              <a:avLst/>
              <a:gdLst>
                <a:gd name="T0" fmla="*/ 98557195 w 11"/>
                <a:gd name="T1" fmla="*/ 0 h 54"/>
                <a:gd name="T2" fmla="*/ 0 w 11"/>
                <a:gd name="T3" fmla="*/ 71910927 h 54"/>
                <a:gd name="T4" fmla="*/ 0 w 11"/>
                <a:gd name="T5" fmla="*/ 704721016 h 54"/>
                <a:gd name="T6" fmla="*/ 70396389 w 11"/>
                <a:gd name="T7" fmla="*/ 776631943 h 54"/>
                <a:gd name="T8" fmla="*/ 98557195 w 11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4"/>
                <a:gd name="T17" fmla="*/ 11 w 11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4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3" y="19"/>
                    <a:pt x="2" y="34"/>
                    <a:pt x="0" y="49"/>
                  </a:cubicBezTo>
                  <a:cubicBezTo>
                    <a:pt x="1" y="50"/>
                    <a:pt x="3" y="52"/>
                    <a:pt x="5" y="54"/>
                  </a:cubicBezTo>
                  <a:cubicBezTo>
                    <a:pt x="9" y="36"/>
                    <a:pt x="11" y="18"/>
                    <a:pt x="7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11"/>
            <p:cNvSpPr>
              <a:spLocks noChangeArrowheads="1"/>
            </p:cNvSpPr>
            <p:nvPr/>
          </p:nvSpPr>
          <p:spPr bwMode="auto">
            <a:xfrm>
              <a:off x="65087" y="1604962"/>
              <a:ext cx="47625" cy="233363"/>
            </a:xfrm>
            <a:custGeom>
              <a:avLst/>
              <a:gdLst>
                <a:gd name="T0" fmla="*/ 120787990 w 13"/>
                <a:gd name="T1" fmla="*/ 0 h 62"/>
                <a:gd name="T2" fmla="*/ 26842183 w 13"/>
                <a:gd name="T3" fmla="*/ 56669570 h 62"/>
                <a:gd name="T4" fmla="*/ 0 w 13"/>
                <a:gd name="T5" fmla="*/ 821689943 h 62"/>
                <a:gd name="T6" fmla="*/ 80526548 w 13"/>
                <a:gd name="T7" fmla="*/ 878359512 h 62"/>
                <a:gd name="T8" fmla="*/ 120787990 w 13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62"/>
                <a:gd name="T17" fmla="*/ 13 w 13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62">
                  <a:moveTo>
                    <a:pt x="9" y="0"/>
                  </a:moveTo>
                  <a:cubicBezTo>
                    <a:pt x="6" y="1"/>
                    <a:pt x="4" y="2"/>
                    <a:pt x="2" y="4"/>
                  </a:cubicBezTo>
                  <a:cubicBezTo>
                    <a:pt x="6" y="22"/>
                    <a:pt x="4" y="40"/>
                    <a:pt x="0" y="58"/>
                  </a:cubicBezTo>
                  <a:cubicBezTo>
                    <a:pt x="2" y="59"/>
                    <a:pt x="4" y="61"/>
                    <a:pt x="6" y="62"/>
                  </a:cubicBezTo>
                  <a:cubicBezTo>
                    <a:pt x="10" y="41"/>
                    <a:pt x="13" y="20"/>
                    <a:pt x="9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12"/>
            <p:cNvSpPr>
              <a:spLocks noChangeArrowheads="1"/>
            </p:cNvSpPr>
            <p:nvPr/>
          </p:nvSpPr>
          <p:spPr bwMode="auto">
            <a:xfrm>
              <a:off x="87312" y="1589087"/>
              <a:ext cx="44450" cy="265113"/>
            </a:xfrm>
            <a:custGeom>
              <a:avLst/>
              <a:gdLst>
                <a:gd name="T0" fmla="*/ 123489508 w 12"/>
                <a:gd name="T1" fmla="*/ 0 h 70"/>
                <a:gd name="T2" fmla="*/ 41164404 w 12"/>
                <a:gd name="T3" fmla="*/ 57374241 h 70"/>
                <a:gd name="T4" fmla="*/ 0 w 12"/>
                <a:gd name="T5" fmla="*/ 946695799 h 70"/>
                <a:gd name="T6" fmla="*/ 96045338 w 12"/>
                <a:gd name="T7" fmla="*/ 1004070040 h 70"/>
                <a:gd name="T8" fmla="*/ 123489508 w 12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70"/>
                <a:gd name="T17" fmla="*/ 12 w 12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70">
                  <a:moveTo>
                    <a:pt x="9" y="0"/>
                  </a:moveTo>
                  <a:cubicBezTo>
                    <a:pt x="6" y="1"/>
                    <a:pt x="4" y="3"/>
                    <a:pt x="3" y="4"/>
                  </a:cubicBezTo>
                  <a:cubicBezTo>
                    <a:pt x="7" y="24"/>
                    <a:pt x="4" y="45"/>
                    <a:pt x="0" y="66"/>
                  </a:cubicBezTo>
                  <a:cubicBezTo>
                    <a:pt x="2" y="67"/>
                    <a:pt x="4" y="69"/>
                    <a:pt x="7" y="70"/>
                  </a:cubicBezTo>
                  <a:cubicBezTo>
                    <a:pt x="12" y="48"/>
                    <a:pt x="12" y="24"/>
                    <a:pt x="9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213"/>
            <p:cNvSpPr>
              <a:spLocks noChangeArrowheads="1"/>
            </p:cNvSpPr>
            <p:nvPr/>
          </p:nvSpPr>
          <p:spPr bwMode="auto">
            <a:xfrm>
              <a:off x="112712" y="1577975"/>
              <a:ext cx="49213" cy="287338"/>
            </a:xfrm>
            <a:custGeom>
              <a:avLst/>
              <a:gdLst>
                <a:gd name="T0" fmla="*/ 100315022 w 13"/>
                <a:gd name="T1" fmla="*/ 0 h 76"/>
                <a:gd name="T2" fmla="*/ 28660894 w 13"/>
                <a:gd name="T3" fmla="*/ 42881416 h 76"/>
                <a:gd name="T4" fmla="*/ 0 w 13"/>
                <a:gd name="T5" fmla="*/ 1043475509 h 76"/>
                <a:gd name="T6" fmla="*/ 57321788 w 13"/>
                <a:gd name="T7" fmla="*/ 1086356924 h 76"/>
                <a:gd name="T8" fmla="*/ 100315022 w 1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6"/>
                <a:gd name="T17" fmla="*/ 13 w 13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6">
                  <a:moveTo>
                    <a:pt x="7" y="0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5" y="27"/>
                    <a:pt x="5" y="51"/>
                    <a:pt x="0" y="73"/>
                  </a:cubicBezTo>
                  <a:cubicBezTo>
                    <a:pt x="1" y="74"/>
                    <a:pt x="3" y="75"/>
                    <a:pt x="4" y="76"/>
                  </a:cubicBezTo>
                  <a:cubicBezTo>
                    <a:pt x="11" y="51"/>
                    <a:pt x="13" y="25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214"/>
            <p:cNvSpPr>
              <a:spLocks noChangeArrowheads="1"/>
            </p:cNvSpPr>
            <p:nvPr/>
          </p:nvSpPr>
          <p:spPr bwMode="auto">
            <a:xfrm>
              <a:off x="128587" y="1566862"/>
              <a:ext cx="60325" cy="309563"/>
            </a:xfrm>
            <a:custGeom>
              <a:avLst/>
              <a:gdLst>
                <a:gd name="T0" fmla="*/ 142152092 w 16"/>
                <a:gd name="T1" fmla="*/ 0 h 82"/>
                <a:gd name="T2" fmla="*/ 42646005 w 16"/>
                <a:gd name="T3" fmla="*/ 42753670 h 82"/>
                <a:gd name="T4" fmla="*/ 0 w 16"/>
                <a:gd name="T5" fmla="*/ 1125895732 h 82"/>
                <a:gd name="T6" fmla="*/ 113723936 w 16"/>
                <a:gd name="T7" fmla="*/ 1168649402 h 82"/>
                <a:gd name="T8" fmla="*/ 142152092 w 1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2"/>
                <a:gd name="T17" fmla="*/ 16 w 1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2">
                  <a:moveTo>
                    <a:pt x="10" y="0"/>
                  </a:moveTo>
                  <a:cubicBezTo>
                    <a:pt x="8" y="1"/>
                    <a:pt x="6" y="2"/>
                    <a:pt x="3" y="3"/>
                  </a:cubicBezTo>
                  <a:cubicBezTo>
                    <a:pt x="9" y="28"/>
                    <a:pt x="7" y="54"/>
                    <a:pt x="0" y="79"/>
                  </a:cubicBezTo>
                  <a:cubicBezTo>
                    <a:pt x="3" y="80"/>
                    <a:pt x="5" y="81"/>
                    <a:pt x="8" y="82"/>
                  </a:cubicBezTo>
                  <a:cubicBezTo>
                    <a:pt x="16" y="56"/>
                    <a:pt x="15" y="27"/>
                    <a:pt x="10" y="0"/>
                  </a:cubicBezTo>
                  <a:close/>
                </a:path>
              </a:pathLst>
            </a:custGeom>
            <a:solidFill>
              <a:srgbClr val="7C4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15"/>
            <p:cNvSpPr>
              <a:spLocks noChangeArrowheads="1"/>
            </p:cNvSpPr>
            <p:nvPr/>
          </p:nvSpPr>
          <p:spPr bwMode="auto">
            <a:xfrm>
              <a:off x="158750" y="1558925"/>
              <a:ext cx="55563" cy="323850"/>
            </a:xfrm>
            <a:custGeom>
              <a:avLst/>
              <a:gdLst>
                <a:gd name="T0" fmla="*/ 96046202 w 15"/>
                <a:gd name="T1" fmla="*/ 0 h 86"/>
                <a:gd name="T2" fmla="*/ 27440714 w 15"/>
                <a:gd name="T3" fmla="*/ 28359469 h 86"/>
                <a:gd name="T4" fmla="*/ 0 w 15"/>
                <a:gd name="T5" fmla="*/ 1191161723 h 86"/>
                <a:gd name="T6" fmla="*/ 68605488 w 15"/>
                <a:gd name="T7" fmla="*/ 1219521192 h 86"/>
                <a:gd name="T8" fmla="*/ 96046202 w 15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86"/>
                <a:gd name="T17" fmla="*/ 15 w 15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86">
                  <a:moveTo>
                    <a:pt x="7" y="0"/>
                  </a:moveTo>
                  <a:cubicBezTo>
                    <a:pt x="5" y="1"/>
                    <a:pt x="4" y="1"/>
                    <a:pt x="2" y="2"/>
                  </a:cubicBezTo>
                  <a:cubicBezTo>
                    <a:pt x="7" y="29"/>
                    <a:pt x="8" y="58"/>
                    <a:pt x="0" y="84"/>
                  </a:cubicBezTo>
                  <a:cubicBezTo>
                    <a:pt x="1" y="84"/>
                    <a:pt x="3" y="85"/>
                    <a:pt x="5" y="86"/>
                  </a:cubicBezTo>
                  <a:cubicBezTo>
                    <a:pt x="14" y="58"/>
                    <a:pt x="15" y="28"/>
                    <a:pt x="7" y="0"/>
                  </a:cubicBezTo>
                  <a:close/>
                </a:path>
              </a:pathLst>
            </a:custGeom>
            <a:solidFill>
              <a:srgbClr val="FF8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216"/>
            <p:cNvSpPr>
              <a:spLocks noChangeArrowheads="1"/>
            </p:cNvSpPr>
            <p:nvPr/>
          </p:nvSpPr>
          <p:spPr bwMode="auto">
            <a:xfrm>
              <a:off x="177800" y="1511300"/>
              <a:ext cx="280988" cy="401638"/>
            </a:xfrm>
            <a:custGeom>
              <a:avLst/>
              <a:gdLst>
                <a:gd name="T0" fmla="*/ 926394957 w 75"/>
                <a:gd name="T1" fmla="*/ 408600977 h 107"/>
                <a:gd name="T2" fmla="*/ 561451489 w 75"/>
                <a:gd name="T3" fmla="*/ 28178472 h 107"/>
                <a:gd name="T4" fmla="*/ 28072574 w 75"/>
                <a:gd name="T5" fmla="*/ 183165696 h 107"/>
                <a:gd name="T6" fmla="*/ 0 w 75"/>
                <a:gd name="T7" fmla="*/ 1394881267 h 107"/>
                <a:gd name="T8" fmla="*/ 378981628 w 75"/>
                <a:gd name="T9" fmla="*/ 1465329323 h 107"/>
                <a:gd name="T10" fmla="*/ 926394957 w 75"/>
                <a:gd name="T11" fmla="*/ 408600977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107"/>
                <a:gd name="T20" fmla="*/ 75 w 75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107">
                  <a:moveTo>
                    <a:pt x="66" y="29"/>
                  </a:moveTo>
                  <a:cubicBezTo>
                    <a:pt x="66" y="29"/>
                    <a:pt x="61" y="0"/>
                    <a:pt x="40" y="2"/>
                  </a:cubicBezTo>
                  <a:cubicBezTo>
                    <a:pt x="32" y="2"/>
                    <a:pt x="17" y="7"/>
                    <a:pt x="2" y="13"/>
                  </a:cubicBezTo>
                  <a:cubicBezTo>
                    <a:pt x="10" y="41"/>
                    <a:pt x="9" y="71"/>
                    <a:pt x="0" y="99"/>
                  </a:cubicBezTo>
                  <a:cubicBezTo>
                    <a:pt x="9" y="101"/>
                    <a:pt x="18" y="103"/>
                    <a:pt x="27" y="104"/>
                  </a:cubicBezTo>
                  <a:cubicBezTo>
                    <a:pt x="75" y="107"/>
                    <a:pt x="71" y="48"/>
                    <a:pt x="66" y="29"/>
                  </a:cubicBezTo>
                  <a:close/>
                </a:path>
              </a:pathLst>
            </a:custGeom>
            <a:solidFill>
              <a:srgbClr val="7C65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217"/>
            <p:cNvSpPr>
              <a:spLocks noChangeArrowheads="1"/>
            </p:cNvSpPr>
            <p:nvPr/>
          </p:nvSpPr>
          <p:spPr bwMode="auto">
            <a:xfrm>
              <a:off x="214312" y="16271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218"/>
            <p:cNvSpPr>
              <a:spLocks noChangeArrowheads="1"/>
            </p:cNvSpPr>
            <p:nvPr/>
          </p:nvSpPr>
          <p:spPr bwMode="auto">
            <a:xfrm>
              <a:off x="274637" y="154781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Oval 219"/>
            <p:cNvSpPr>
              <a:spLocks noChangeArrowheads="1"/>
            </p:cNvSpPr>
            <p:nvPr/>
          </p:nvSpPr>
          <p:spPr bwMode="auto">
            <a:xfrm>
              <a:off x="293687" y="1665287"/>
              <a:ext cx="26988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Oval 220"/>
            <p:cNvSpPr>
              <a:spLocks noChangeArrowheads="1"/>
            </p:cNvSpPr>
            <p:nvPr/>
          </p:nvSpPr>
          <p:spPr bwMode="auto">
            <a:xfrm>
              <a:off x="301625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Oval 221"/>
            <p:cNvSpPr>
              <a:spLocks noChangeArrowheads="1"/>
            </p:cNvSpPr>
            <p:nvPr/>
          </p:nvSpPr>
          <p:spPr bwMode="auto">
            <a:xfrm>
              <a:off x="222250" y="1744662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" name="Oval 222"/>
            <p:cNvSpPr>
              <a:spLocks noChangeArrowheads="1"/>
            </p:cNvSpPr>
            <p:nvPr/>
          </p:nvSpPr>
          <p:spPr bwMode="auto">
            <a:xfrm>
              <a:off x="331787" y="1835150"/>
              <a:ext cx="25400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" name="Oval 223"/>
            <p:cNvSpPr>
              <a:spLocks noChangeArrowheads="1"/>
            </p:cNvSpPr>
            <p:nvPr/>
          </p:nvSpPr>
          <p:spPr bwMode="auto">
            <a:xfrm>
              <a:off x="387350" y="1714500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Oval 224"/>
            <p:cNvSpPr>
              <a:spLocks noChangeArrowheads="1"/>
            </p:cNvSpPr>
            <p:nvPr/>
          </p:nvSpPr>
          <p:spPr bwMode="auto">
            <a:xfrm>
              <a:off x="214312" y="1841500"/>
              <a:ext cx="26988" cy="26988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Oval 225"/>
            <p:cNvSpPr>
              <a:spLocks noChangeArrowheads="1"/>
            </p:cNvSpPr>
            <p:nvPr/>
          </p:nvSpPr>
          <p:spPr bwMode="auto">
            <a:xfrm>
              <a:off x="361950" y="1589087"/>
              <a:ext cx="30163" cy="30163"/>
            </a:xfrm>
            <a:prstGeom prst="ellipse">
              <a:avLst/>
            </a:prstGeom>
            <a:solidFill>
              <a:srgbClr val="86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Oval 226"/>
            <p:cNvSpPr>
              <a:spLocks noChangeArrowheads="1"/>
            </p:cNvSpPr>
            <p:nvPr/>
          </p:nvSpPr>
          <p:spPr bwMode="auto">
            <a:xfrm>
              <a:off x="768350" y="1473200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" name="Oval 227"/>
            <p:cNvSpPr>
              <a:spLocks noChangeArrowheads="1"/>
            </p:cNvSpPr>
            <p:nvPr/>
          </p:nvSpPr>
          <p:spPr bwMode="auto">
            <a:xfrm>
              <a:off x="782637" y="1552575"/>
              <a:ext cx="22225" cy="22225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" name="Oval 228"/>
            <p:cNvSpPr>
              <a:spLocks noChangeArrowheads="1"/>
            </p:cNvSpPr>
            <p:nvPr/>
          </p:nvSpPr>
          <p:spPr bwMode="auto">
            <a:xfrm>
              <a:off x="793750" y="1635125"/>
              <a:ext cx="22225" cy="26988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229"/>
            <p:cNvSpPr>
              <a:spLocks noChangeArrowheads="1"/>
            </p:cNvSpPr>
            <p:nvPr/>
          </p:nvSpPr>
          <p:spPr bwMode="auto">
            <a:xfrm>
              <a:off x="515937" y="1431925"/>
              <a:ext cx="244475" cy="368300"/>
            </a:xfrm>
            <a:custGeom>
              <a:avLst/>
              <a:gdLst>
                <a:gd name="T0" fmla="*/ 198047317 w 65"/>
                <a:gd name="T1" fmla="*/ 127112356 h 98"/>
                <a:gd name="T2" fmla="*/ 0 w 65"/>
                <a:gd name="T3" fmla="*/ 381340827 h 98"/>
                <a:gd name="T4" fmla="*/ 353657535 w 65"/>
                <a:gd name="T5" fmla="*/ 564953409 h 98"/>
                <a:gd name="T6" fmla="*/ 99023658 w 65"/>
                <a:gd name="T7" fmla="*/ 805054944 h 98"/>
                <a:gd name="T8" fmla="*/ 424389794 w 65"/>
                <a:gd name="T9" fmla="*/ 988663768 h 98"/>
                <a:gd name="T10" fmla="*/ 155610218 w 65"/>
                <a:gd name="T11" fmla="*/ 1172276351 h 98"/>
                <a:gd name="T12" fmla="*/ 466826893 w 65"/>
                <a:gd name="T13" fmla="*/ 1384131531 h 98"/>
                <a:gd name="T14" fmla="*/ 792193029 w 65"/>
                <a:gd name="T15" fmla="*/ 1355885176 h 98"/>
                <a:gd name="T16" fmla="*/ 636582811 w 65"/>
                <a:gd name="T17" fmla="*/ 98866001 h 98"/>
                <a:gd name="T18" fmla="*/ 636582811 w 65"/>
                <a:gd name="T19" fmla="*/ 0 h 98"/>
                <a:gd name="T20" fmla="*/ 198047317 w 65"/>
                <a:gd name="T21" fmla="*/ 1271123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98"/>
                <a:gd name="T35" fmla="*/ 65 w 65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98">
                  <a:moveTo>
                    <a:pt x="14" y="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6" y="96"/>
                    <a:pt x="65" y="3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23" y="4"/>
                    <a:pt x="14" y="9"/>
                  </a:cubicBezTo>
                  <a:close/>
                </a:path>
              </a:pathLst>
            </a:custGeom>
            <a:solidFill>
              <a:srgbClr val="B1C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Oval 230"/>
            <p:cNvSpPr>
              <a:spLocks noChangeArrowheads="1"/>
            </p:cNvSpPr>
            <p:nvPr/>
          </p:nvSpPr>
          <p:spPr bwMode="auto">
            <a:xfrm>
              <a:off x="793750" y="1709737"/>
              <a:ext cx="22225" cy="23813"/>
            </a:xfrm>
            <a:prstGeom prst="ellipse">
              <a:avLst/>
            </a:prstGeom>
            <a:solidFill>
              <a:srgbClr val="FF8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231"/>
            <p:cNvSpPr>
              <a:spLocks noChangeArrowheads="1"/>
            </p:cNvSpPr>
            <p:nvPr/>
          </p:nvSpPr>
          <p:spPr bwMode="auto">
            <a:xfrm>
              <a:off x="612775" y="1431925"/>
              <a:ext cx="150813" cy="361950"/>
            </a:xfrm>
            <a:custGeom>
              <a:avLst/>
              <a:gdLst>
                <a:gd name="T0" fmla="*/ 270091002 w 40"/>
                <a:gd name="T1" fmla="*/ 0 h 96"/>
                <a:gd name="T2" fmla="*/ 0 w 40"/>
                <a:gd name="T3" fmla="*/ 312736111 h 96"/>
                <a:gd name="T4" fmla="*/ 398029440 w 40"/>
                <a:gd name="T5" fmla="*/ 483320130 h 96"/>
                <a:gd name="T6" fmla="*/ 85292292 w 40"/>
                <a:gd name="T7" fmla="*/ 739192388 h 96"/>
                <a:gd name="T8" fmla="*/ 469107607 w 40"/>
                <a:gd name="T9" fmla="*/ 952422411 h 96"/>
                <a:gd name="T10" fmla="*/ 113724313 w 40"/>
                <a:gd name="T11" fmla="*/ 1151434586 h 96"/>
                <a:gd name="T12" fmla="*/ 426461461 w 40"/>
                <a:gd name="T13" fmla="*/ 1364664609 h 96"/>
                <a:gd name="T14" fmla="*/ 270091002 w 40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96"/>
                <a:gd name="T26" fmla="*/ 40 w 40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96">
                  <a:moveTo>
                    <a:pt x="1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40" y="42"/>
                    <a:pt x="19" y="0"/>
                  </a:cubicBezTo>
                  <a:close/>
                </a:path>
              </a:pathLst>
            </a:custGeom>
            <a:solidFill>
              <a:srgbClr val="A26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Oval 232"/>
            <p:cNvSpPr>
              <a:spLocks noChangeArrowheads="1"/>
            </p:cNvSpPr>
            <p:nvPr/>
          </p:nvSpPr>
          <p:spPr bwMode="auto">
            <a:xfrm>
              <a:off x="439737" y="1895475"/>
              <a:ext cx="23813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233"/>
            <p:cNvSpPr>
              <a:spLocks noChangeArrowheads="1"/>
            </p:cNvSpPr>
            <p:nvPr/>
          </p:nvSpPr>
          <p:spPr bwMode="auto">
            <a:xfrm>
              <a:off x="523875" y="1846262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234"/>
            <p:cNvSpPr>
              <a:spLocks noChangeArrowheads="1"/>
            </p:cNvSpPr>
            <p:nvPr/>
          </p:nvSpPr>
          <p:spPr bwMode="auto">
            <a:xfrm>
              <a:off x="677862" y="1824037"/>
              <a:ext cx="25400" cy="25400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Oval 235"/>
            <p:cNvSpPr>
              <a:spLocks noChangeArrowheads="1"/>
            </p:cNvSpPr>
            <p:nvPr/>
          </p:nvSpPr>
          <p:spPr bwMode="auto">
            <a:xfrm>
              <a:off x="654050" y="1962150"/>
              <a:ext cx="23813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" name="Oval 236"/>
            <p:cNvSpPr>
              <a:spLocks noChangeArrowheads="1"/>
            </p:cNvSpPr>
            <p:nvPr/>
          </p:nvSpPr>
          <p:spPr bwMode="auto">
            <a:xfrm>
              <a:off x="565150" y="1939925"/>
              <a:ext cx="22225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" name="Oval 237"/>
            <p:cNvSpPr>
              <a:spLocks noChangeArrowheads="1"/>
            </p:cNvSpPr>
            <p:nvPr/>
          </p:nvSpPr>
          <p:spPr bwMode="auto">
            <a:xfrm>
              <a:off x="636587" y="1876425"/>
              <a:ext cx="25400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" name="Oval 238"/>
            <p:cNvSpPr>
              <a:spLocks noChangeArrowheads="1"/>
            </p:cNvSpPr>
            <p:nvPr/>
          </p:nvSpPr>
          <p:spPr bwMode="auto">
            <a:xfrm>
              <a:off x="749300" y="1898650"/>
              <a:ext cx="22225" cy="26988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" name="Oval 239"/>
            <p:cNvSpPr>
              <a:spLocks noChangeArrowheads="1"/>
            </p:cNvSpPr>
            <p:nvPr/>
          </p:nvSpPr>
          <p:spPr bwMode="auto">
            <a:xfrm>
              <a:off x="782637" y="1985962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" name="Oval 240"/>
            <p:cNvSpPr>
              <a:spLocks noChangeArrowheads="1"/>
            </p:cNvSpPr>
            <p:nvPr/>
          </p:nvSpPr>
          <p:spPr bwMode="auto">
            <a:xfrm>
              <a:off x="804862" y="1819275"/>
              <a:ext cx="26988" cy="22225"/>
            </a:xfrm>
            <a:prstGeom prst="ellipse">
              <a:avLst/>
            </a:prstGeom>
            <a:solidFill>
              <a:srgbClr val="FFA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" name="Freeform 241"/>
            <p:cNvSpPr>
              <a:spLocks noChangeArrowheads="1"/>
            </p:cNvSpPr>
            <p:nvPr/>
          </p:nvSpPr>
          <p:spPr bwMode="auto">
            <a:xfrm>
              <a:off x="3475037" y="1457325"/>
              <a:ext cx="225425" cy="219075"/>
            </a:xfrm>
            <a:custGeom>
              <a:avLst/>
              <a:gdLst>
                <a:gd name="T0" fmla="*/ 204133450 w 142"/>
                <a:gd name="T1" fmla="*/ 0 h 138"/>
                <a:gd name="T2" fmla="*/ 221773750 w 142"/>
                <a:gd name="T3" fmla="*/ 133569075 h 138"/>
                <a:gd name="T4" fmla="*/ 357862188 w 142"/>
                <a:gd name="T5" fmla="*/ 133569075 h 138"/>
                <a:gd name="T6" fmla="*/ 226814063 w 142"/>
                <a:gd name="T7" fmla="*/ 216733438 h 138"/>
                <a:gd name="T8" fmla="*/ 244455950 w 142"/>
                <a:gd name="T9" fmla="*/ 347781563 h 138"/>
                <a:gd name="T10" fmla="*/ 148690013 w 142"/>
                <a:gd name="T11" fmla="*/ 269657513 h 138"/>
                <a:gd name="T12" fmla="*/ 25201563 w 142"/>
                <a:gd name="T13" fmla="*/ 347781563 h 138"/>
                <a:gd name="T14" fmla="*/ 90725625 w 142"/>
                <a:gd name="T15" fmla="*/ 216733438 h 138"/>
                <a:gd name="T16" fmla="*/ 0 w 142"/>
                <a:gd name="T17" fmla="*/ 133569075 h 138"/>
                <a:gd name="T18" fmla="*/ 138609388 w 142"/>
                <a:gd name="T19" fmla="*/ 133569075 h 138"/>
                <a:gd name="T20" fmla="*/ 204133450 w 142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2"/>
                <a:gd name="T34" fmla="*/ 0 h 138"/>
                <a:gd name="T35" fmla="*/ 142 w 142"/>
                <a:gd name="T36" fmla="*/ 138 h 1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2" h="138">
                  <a:moveTo>
                    <a:pt x="81" y="0"/>
                  </a:moveTo>
                  <a:lnTo>
                    <a:pt x="88" y="53"/>
                  </a:lnTo>
                  <a:lnTo>
                    <a:pt x="142" y="53"/>
                  </a:lnTo>
                  <a:lnTo>
                    <a:pt x="90" y="86"/>
                  </a:lnTo>
                  <a:lnTo>
                    <a:pt x="97" y="138"/>
                  </a:lnTo>
                  <a:lnTo>
                    <a:pt x="59" y="107"/>
                  </a:lnTo>
                  <a:lnTo>
                    <a:pt x="10" y="138"/>
                  </a:lnTo>
                  <a:lnTo>
                    <a:pt x="36" y="86"/>
                  </a:lnTo>
                  <a:lnTo>
                    <a:pt x="0" y="53"/>
                  </a:lnTo>
                  <a:lnTo>
                    <a:pt x="55" y="5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3D7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242"/>
            <p:cNvSpPr>
              <a:spLocks noChangeArrowheads="1"/>
            </p:cNvSpPr>
            <p:nvPr/>
          </p:nvSpPr>
          <p:spPr bwMode="auto">
            <a:xfrm>
              <a:off x="334962" y="1895475"/>
              <a:ext cx="38100" cy="85725"/>
            </a:xfrm>
            <a:custGeom>
              <a:avLst/>
              <a:gdLst>
                <a:gd name="T0" fmla="*/ 145161000 w 10"/>
                <a:gd name="T1" fmla="*/ 83350790 h 23"/>
                <a:gd name="T2" fmla="*/ 101612700 w 10"/>
                <a:gd name="T3" fmla="*/ 319511984 h 23"/>
                <a:gd name="T4" fmla="*/ 0 w 10"/>
                <a:gd name="T5" fmla="*/ 13891177 h 23"/>
                <a:gd name="T6" fmla="*/ 29032200 w 10"/>
                <a:gd name="T7" fmla="*/ 0 h 23"/>
                <a:gd name="T8" fmla="*/ 145161000 w 10"/>
                <a:gd name="T9" fmla="*/ 8335079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3"/>
                <a:gd name="T17" fmla="*/ 10 w 1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3">
                  <a:moveTo>
                    <a:pt x="10" y="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6"/>
                    <a:pt x="10" y="6"/>
                  </a:cubicBezTo>
                  <a:close/>
                </a:path>
              </a:pathLst>
            </a:custGeom>
            <a:solidFill>
              <a:srgbClr val="ACD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243"/>
            <p:cNvSpPr>
              <a:spLocks noChangeArrowheads="1"/>
            </p:cNvSpPr>
            <p:nvPr/>
          </p:nvSpPr>
          <p:spPr bwMode="auto">
            <a:xfrm>
              <a:off x="392112" y="1943100"/>
              <a:ext cx="82550" cy="90488"/>
            </a:xfrm>
            <a:custGeom>
              <a:avLst/>
              <a:gdLst>
                <a:gd name="T0" fmla="*/ 35282188 w 52"/>
                <a:gd name="T1" fmla="*/ 0 h 57"/>
                <a:gd name="T2" fmla="*/ 0 w 52"/>
                <a:gd name="T3" fmla="*/ 115927828 h 57"/>
                <a:gd name="T4" fmla="*/ 22682200 w 52"/>
                <a:gd name="T5" fmla="*/ 143650494 h 57"/>
                <a:gd name="T6" fmla="*/ 131048125 w 52"/>
                <a:gd name="T7" fmla="*/ 47884027 h 57"/>
                <a:gd name="T8" fmla="*/ 35282188 w 52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7"/>
                <a:gd name="T17" fmla="*/ 52 w 52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7">
                  <a:moveTo>
                    <a:pt x="14" y="0"/>
                  </a:moveTo>
                  <a:lnTo>
                    <a:pt x="0" y="46"/>
                  </a:lnTo>
                  <a:lnTo>
                    <a:pt x="9" y="57"/>
                  </a:lnTo>
                  <a:lnTo>
                    <a:pt x="52" y="1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79B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244"/>
            <p:cNvSpPr>
              <a:spLocks noChangeArrowheads="1"/>
            </p:cNvSpPr>
            <p:nvPr/>
          </p:nvSpPr>
          <p:spPr bwMode="auto">
            <a:xfrm>
              <a:off x="439737" y="2003425"/>
              <a:ext cx="117475" cy="139700"/>
            </a:xfrm>
            <a:custGeom>
              <a:avLst/>
              <a:gdLst>
                <a:gd name="T0" fmla="*/ 344648913 w 31"/>
                <a:gd name="T1" fmla="*/ 0 h 37"/>
                <a:gd name="T2" fmla="*/ 0 w 31"/>
                <a:gd name="T3" fmla="*/ 242345519 h 37"/>
                <a:gd name="T4" fmla="*/ 373369656 w 31"/>
                <a:gd name="T5" fmla="*/ 527461892 h 37"/>
                <a:gd name="T6" fmla="*/ 445173407 w 31"/>
                <a:gd name="T7" fmla="*/ 42767078 h 37"/>
                <a:gd name="T8" fmla="*/ 344648913 w 3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7"/>
                <a:gd name="T17" fmla="*/ 31 w 3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7">
                  <a:moveTo>
                    <a:pt x="24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2" y="35"/>
                    <a:pt x="26" y="37"/>
                  </a:cubicBezTo>
                  <a:cubicBezTo>
                    <a:pt x="31" y="3"/>
                    <a:pt x="31" y="3"/>
                    <a:pt x="31" y="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77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245"/>
            <p:cNvSpPr>
              <a:spLocks noChangeArrowheads="1"/>
            </p:cNvSpPr>
            <p:nvPr/>
          </p:nvSpPr>
          <p:spPr bwMode="auto">
            <a:xfrm>
              <a:off x="582612" y="2027237"/>
              <a:ext cx="114300" cy="142875"/>
            </a:xfrm>
            <a:custGeom>
              <a:avLst/>
              <a:gdLst>
                <a:gd name="T0" fmla="*/ 87096600 w 30"/>
                <a:gd name="T1" fmla="*/ 0 h 38"/>
                <a:gd name="T2" fmla="*/ 0 w 30"/>
                <a:gd name="T3" fmla="*/ 523054095 h 38"/>
                <a:gd name="T4" fmla="*/ 116128800 w 30"/>
                <a:gd name="T5" fmla="*/ 537191201 h 38"/>
                <a:gd name="T6" fmla="*/ 435483000 w 30"/>
                <a:gd name="T7" fmla="*/ 84818872 h 38"/>
                <a:gd name="T8" fmla="*/ 87096600 w 30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8"/>
                <a:gd name="T17" fmla="*/ 30 w 30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8">
                  <a:moveTo>
                    <a:pt x="6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8" y="1"/>
                    <a:pt x="6" y="0"/>
                  </a:cubicBezTo>
                  <a:close/>
                </a:path>
              </a:pathLst>
            </a:custGeom>
            <a:solidFill>
              <a:srgbClr val="88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246"/>
            <p:cNvSpPr>
              <a:spLocks noChangeArrowheads="1"/>
            </p:cNvSpPr>
            <p:nvPr/>
          </p:nvSpPr>
          <p:spPr bwMode="auto">
            <a:xfrm>
              <a:off x="666750" y="2052637"/>
              <a:ext cx="157163" cy="125413"/>
            </a:xfrm>
            <a:custGeom>
              <a:avLst/>
              <a:gdLst>
                <a:gd name="T0" fmla="*/ 336055656 w 42"/>
                <a:gd name="T1" fmla="*/ 43328291 h 33"/>
                <a:gd name="T2" fmla="*/ 0 w 42"/>
                <a:gd name="T3" fmla="*/ 462177308 h 33"/>
                <a:gd name="T4" fmla="*/ 210037124 w 42"/>
                <a:gd name="T5" fmla="*/ 476618805 h 33"/>
                <a:gd name="T6" fmla="*/ 560095254 w 42"/>
                <a:gd name="T7" fmla="*/ 86656583 h 33"/>
                <a:gd name="T8" fmla="*/ 588100204 w 42"/>
                <a:gd name="T9" fmla="*/ 28886794 h 33"/>
                <a:gd name="T10" fmla="*/ 364060606 w 42"/>
                <a:gd name="T11" fmla="*/ 0 h 33"/>
                <a:gd name="T12" fmla="*/ 336055656 w 42"/>
                <a:gd name="T13" fmla="*/ 4332829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33"/>
                <a:gd name="T23" fmla="*/ 42 w 4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33">
                  <a:moveTo>
                    <a:pt x="24" y="3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31" y="25"/>
                    <a:pt x="40" y="6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FFE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Oval 247"/>
            <p:cNvSpPr>
              <a:spLocks noChangeArrowheads="1"/>
            </p:cNvSpPr>
            <p:nvPr/>
          </p:nvSpPr>
          <p:spPr bwMode="auto">
            <a:xfrm>
              <a:off x="1876425" y="1951037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" name="Oval 248"/>
            <p:cNvSpPr>
              <a:spLocks noChangeArrowheads="1"/>
            </p:cNvSpPr>
            <p:nvPr/>
          </p:nvSpPr>
          <p:spPr bwMode="auto">
            <a:xfrm>
              <a:off x="2005012" y="2082800"/>
              <a:ext cx="30163" cy="26988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" name="Oval 249"/>
            <p:cNvSpPr>
              <a:spLocks noChangeArrowheads="1"/>
            </p:cNvSpPr>
            <p:nvPr/>
          </p:nvSpPr>
          <p:spPr bwMode="auto">
            <a:xfrm>
              <a:off x="2139950" y="20415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" name="Oval 250"/>
            <p:cNvSpPr>
              <a:spLocks noChangeArrowheads="1"/>
            </p:cNvSpPr>
            <p:nvPr/>
          </p:nvSpPr>
          <p:spPr bwMode="auto">
            <a:xfrm>
              <a:off x="2290762" y="199707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" name="Oval 251"/>
            <p:cNvSpPr>
              <a:spLocks noChangeArrowheads="1"/>
            </p:cNvSpPr>
            <p:nvPr/>
          </p:nvSpPr>
          <p:spPr bwMode="auto">
            <a:xfrm>
              <a:off x="2471737" y="1955800"/>
              <a:ext cx="30163" cy="25400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" name="Oval 252"/>
            <p:cNvSpPr>
              <a:spLocks noChangeArrowheads="1"/>
            </p:cNvSpPr>
            <p:nvPr/>
          </p:nvSpPr>
          <p:spPr bwMode="auto">
            <a:xfrm>
              <a:off x="2640012" y="1936750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Oval 253"/>
            <p:cNvSpPr>
              <a:spLocks noChangeArrowheads="1"/>
            </p:cNvSpPr>
            <p:nvPr/>
          </p:nvSpPr>
          <p:spPr bwMode="auto">
            <a:xfrm>
              <a:off x="2824162" y="1939925"/>
              <a:ext cx="30163" cy="30163"/>
            </a:xfrm>
            <a:prstGeom prst="ellipse">
              <a:avLst/>
            </a:prstGeom>
            <a:solidFill>
              <a:srgbClr val="FF7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2" name="Oval 254"/>
            <p:cNvSpPr>
              <a:spLocks noChangeArrowheads="1"/>
            </p:cNvSpPr>
            <p:nvPr/>
          </p:nvSpPr>
          <p:spPr bwMode="auto">
            <a:xfrm>
              <a:off x="2166937" y="2241550"/>
              <a:ext cx="25400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3" name="Oval 255"/>
            <p:cNvSpPr>
              <a:spLocks noChangeArrowheads="1"/>
            </p:cNvSpPr>
            <p:nvPr/>
          </p:nvSpPr>
          <p:spPr bwMode="auto">
            <a:xfrm>
              <a:off x="2343150" y="2181225"/>
              <a:ext cx="26988" cy="25400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Oval 256"/>
            <p:cNvSpPr>
              <a:spLocks noChangeArrowheads="1"/>
            </p:cNvSpPr>
            <p:nvPr/>
          </p:nvSpPr>
          <p:spPr bwMode="auto">
            <a:xfrm>
              <a:off x="2513012" y="2109787"/>
              <a:ext cx="25400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Oval 257"/>
            <p:cNvSpPr>
              <a:spLocks noChangeArrowheads="1"/>
            </p:cNvSpPr>
            <p:nvPr/>
          </p:nvSpPr>
          <p:spPr bwMode="auto">
            <a:xfrm>
              <a:off x="2692400" y="2071687"/>
              <a:ext cx="30163" cy="26988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Oval 258"/>
            <p:cNvSpPr>
              <a:spLocks noChangeArrowheads="1"/>
            </p:cNvSpPr>
            <p:nvPr/>
          </p:nvSpPr>
          <p:spPr bwMode="auto">
            <a:xfrm>
              <a:off x="2906712" y="2044700"/>
              <a:ext cx="26988" cy="30163"/>
            </a:xfrm>
            <a:prstGeom prst="ellipse">
              <a:avLst/>
            </a:prstGeom>
            <a:solidFill>
              <a:srgbClr val="97CA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Oval 259"/>
            <p:cNvSpPr>
              <a:spLocks noChangeArrowheads="1"/>
            </p:cNvSpPr>
            <p:nvPr/>
          </p:nvSpPr>
          <p:spPr bwMode="auto">
            <a:xfrm>
              <a:off x="2035175" y="1895475"/>
              <a:ext cx="25400" cy="25400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Oval 260"/>
            <p:cNvSpPr>
              <a:spLocks noChangeArrowheads="1"/>
            </p:cNvSpPr>
            <p:nvPr/>
          </p:nvSpPr>
          <p:spPr bwMode="auto">
            <a:xfrm>
              <a:off x="2227262" y="1854200"/>
              <a:ext cx="25400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Oval 261"/>
            <p:cNvSpPr>
              <a:spLocks noChangeArrowheads="1"/>
            </p:cNvSpPr>
            <p:nvPr/>
          </p:nvSpPr>
          <p:spPr bwMode="auto">
            <a:xfrm>
              <a:off x="23844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Oval 262"/>
            <p:cNvSpPr>
              <a:spLocks noChangeArrowheads="1"/>
            </p:cNvSpPr>
            <p:nvPr/>
          </p:nvSpPr>
          <p:spPr bwMode="auto">
            <a:xfrm>
              <a:off x="2549525" y="1841500"/>
              <a:ext cx="26988" cy="26988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Oval 263"/>
            <p:cNvSpPr>
              <a:spLocks noChangeArrowheads="1"/>
            </p:cNvSpPr>
            <p:nvPr/>
          </p:nvSpPr>
          <p:spPr bwMode="auto">
            <a:xfrm>
              <a:off x="2697162" y="1854200"/>
              <a:ext cx="30163" cy="28575"/>
            </a:xfrm>
            <a:prstGeom prst="ellipse">
              <a:avLst/>
            </a:prstGeom>
            <a:solidFill>
              <a:srgbClr val="7CB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264"/>
            <p:cNvSpPr>
              <a:spLocks noChangeArrowheads="1"/>
            </p:cNvSpPr>
            <p:nvPr/>
          </p:nvSpPr>
          <p:spPr bwMode="auto">
            <a:xfrm>
              <a:off x="2298700" y="2252662"/>
              <a:ext cx="198438" cy="173038"/>
            </a:xfrm>
            <a:custGeom>
              <a:avLst/>
              <a:gdLst>
                <a:gd name="T0" fmla="*/ 0 w 53"/>
                <a:gd name="T1" fmla="*/ 367908882 h 46"/>
                <a:gd name="T2" fmla="*/ 742974337 w 53"/>
                <a:gd name="T3" fmla="*/ 0 h 46"/>
                <a:gd name="T4" fmla="*/ 644844874 w 53"/>
                <a:gd name="T5" fmla="*/ 650916292 h 46"/>
                <a:gd name="T6" fmla="*/ 0 w 53"/>
                <a:gd name="T7" fmla="*/ 367908882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46"/>
                <a:gd name="T14" fmla="*/ 53 w 5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46">
                  <a:moveTo>
                    <a:pt x="0" y="26"/>
                  </a:moveTo>
                  <a:cubicBezTo>
                    <a:pt x="0" y="26"/>
                    <a:pt x="35" y="7"/>
                    <a:pt x="53" y="0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2" y="29"/>
                    <a:pt x="0" y="26"/>
                  </a:cubicBez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65"/>
            <p:cNvSpPr>
              <a:spLocks noChangeArrowheads="1"/>
            </p:cNvSpPr>
            <p:nvPr/>
          </p:nvSpPr>
          <p:spPr bwMode="auto">
            <a:xfrm>
              <a:off x="2565400" y="2214562"/>
              <a:ext cx="269875" cy="233363"/>
            </a:xfrm>
            <a:custGeom>
              <a:avLst/>
              <a:gdLst>
                <a:gd name="T0" fmla="*/ 40322500 w 170"/>
                <a:gd name="T1" fmla="*/ 7561279 h 147"/>
                <a:gd name="T2" fmla="*/ 0 w 170"/>
                <a:gd name="T3" fmla="*/ 352822631 h 147"/>
                <a:gd name="T4" fmla="*/ 428426563 w 170"/>
                <a:gd name="T5" fmla="*/ 370464556 h 147"/>
                <a:gd name="T6" fmla="*/ 148690013 w 170"/>
                <a:gd name="T7" fmla="*/ 0 h 147"/>
                <a:gd name="T8" fmla="*/ 40322500 w 170"/>
                <a:gd name="T9" fmla="*/ 7561279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"/>
                <a:gd name="T16" fmla="*/ 0 h 147"/>
                <a:gd name="T17" fmla="*/ 170 w 170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" h="147">
                  <a:moveTo>
                    <a:pt x="16" y="3"/>
                  </a:moveTo>
                  <a:lnTo>
                    <a:pt x="0" y="140"/>
                  </a:lnTo>
                  <a:lnTo>
                    <a:pt x="170" y="147"/>
                  </a:lnTo>
                  <a:lnTo>
                    <a:pt x="59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ED4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66"/>
            <p:cNvSpPr>
              <a:spLocks noChangeArrowheads="1"/>
            </p:cNvSpPr>
            <p:nvPr/>
          </p:nvSpPr>
          <p:spPr bwMode="auto">
            <a:xfrm>
              <a:off x="2609850" y="2263775"/>
              <a:ext cx="136525" cy="142875"/>
            </a:xfrm>
            <a:custGeom>
              <a:avLst/>
              <a:gdLst>
                <a:gd name="T0" fmla="*/ 17641888 w 86"/>
                <a:gd name="T1" fmla="*/ 12601575 h 90"/>
                <a:gd name="T2" fmla="*/ 0 w 86"/>
                <a:gd name="T3" fmla="*/ 209173763 h 90"/>
                <a:gd name="T4" fmla="*/ 216733438 w 86"/>
                <a:gd name="T5" fmla="*/ 226814063 h 90"/>
                <a:gd name="T6" fmla="*/ 73085325 w 86"/>
                <a:gd name="T7" fmla="*/ 0 h 90"/>
                <a:gd name="T8" fmla="*/ 17641888 w 86"/>
                <a:gd name="T9" fmla="*/ 12601575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90"/>
                <a:gd name="T17" fmla="*/ 86 w 8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90">
                  <a:moveTo>
                    <a:pt x="7" y="5"/>
                  </a:moveTo>
                  <a:lnTo>
                    <a:pt x="0" y="83"/>
                  </a:lnTo>
                  <a:lnTo>
                    <a:pt x="86" y="90"/>
                  </a:lnTo>
                  <a:lnTo>
                    <a:pt x="29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88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67"/>
            <p:cNvSpPr>
              <a:spLocks noChangeArrowheads="1"/>
            </p:cNvSpPr>
            <p:nvPr/>
          </p:nvSpPr>
          <p:spPr bwMode="auto">
            <a:xfrm>
              <a:off x="2598737" y="2524125"/>
              <a:ext cx="211138" cy="52388"/>
            </a:xfrm>
            <a:custGeom>
              <a:avLst/>
              <a:gdLst>
                <a:gd name="T0" fmla="*/ 0 w 56"/>
                <a:gd name="T1" fmla="*/ 0 h 14"/>
                <a:gd name="T2" fmla="*/ 796058126 w 56"/>
                <a:gd name="T3" fmla="*/ 42007692 h 14"/>
                <a:gd name="T4" fmla="*/ 582827597 w 56"/>
                <a:gd name="T5" fmla="*/ 196035896 h 14"/>
                <a:gd name="T6" fmla="*/ 0 w 56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14"/>
                <a:gd name="T14" fmla="*/ 56 w 56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14">
                  <a:moveTo>
                    <a:pt x="0" y="0"/>
                  </a:moveTo>
                  <a:cubicBezTo>
                    <a:pt x="56" y="3"/>
                    <a:pt x="56" y="3"/>
                    <a:pt x="56" y="3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88C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68"/>
            <p:cNvSpPr>
              <a:spLocks noChangeArrowheads="1"/>
            </p:cNvSpPr>
            <p:nvPr/>
          </p:nvSpPr>
          <p:spPr bwMode="auto">
            <a:xfrm>
              <a:off x="2733675" y="2151062"/>
              <a:ext cx="406400" cy="266700"/>
            </a:xfrm>
            <a:custGeom>
              <a:avLst/>
              <a:gdLst>
                <a:gd name="T0" fmla="*/ 0 w 108"/>
                <a:gd name="T1" fmla="*/ 112881714 h 71"/>
                <a:gd name="T2" fmla="*/ 764634074 w 108"/>
                <a:gd name="T3" fmla="*/ 1001815352 h 71"/>
                <a:gd name="T4" fmla="*/ 1529268148 w 108"/>
                <a:gd name="T5" fmla="*/ 634952599 h 71"/>
                <a:gd name="T6" fmla="*/ 453117185 w 108"/>
                <a:gd name="T7" fmla="*/ 0 h 71"/>
                <a:gd name="T8" fmla="*/ 0 w 108"/>
                <a:gd name="T9" fmla="*/ 112881714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71"/>
                <a:gd name="T17" fmla="*/ 108 w 10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71">
                  <a:moveTo>
                    <a:pt x="0" y="8"/>
                  </a:move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94" y="48"/>
                    <a:pt x="108" y="4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FF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69"/>
            <p:cNvSpPr>
              <a:spLocks noChangeArrowheads="1"/>
            </p:cNvSpPr>
            <p:nvPr/>
          </p:nvSpPr>
          <p:spPr bwMode="auto">
            <a:xfrm>
              <a:off x="2801937" y="2189162"/>
              <a:ext cx="252413" cy="168275"/>
            </a:xfrm>
            <a:custGeom>
              <a:avLst/>
              <a:gdLst>
                <a:gd name="T0" fmla="*/ 56770321 w 67"/>
                <a:gd name="T1" fmla="*/ 111869220 h 45"/>
                <a:gd name="T2" fmla="*/ 539335001 w 67"/>
                <a:gd name="T3" fmla="*/ 629255014 h 45"/>
                <a:gd name="T4" fmla="*/ 950930188 w 67"/>
                <a:gd name="T5" fmla="*/ 461454923 h 45"/>
                <a:gd name="T6" fmla="*/ 212893412 w 67"/>
                <a:gd name="T7" fmla="*/ 0 h 45"/>
                <a:gd name="T8" fmla="*/ 0 w 67"/>
                <a:gd name="T9" fmla="*/ 27967305 h 45"/>
                <a:gd name="T10" fmla="*/ 56770321 w 67"/>
                <a:gd name="T11" fmla="*/ 11186922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45"/>
                <a:gd name="T20" fmla="*/ 67 w 6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45">
                  <a:moveTo>
                    <a:pt x="4" y="8"/>
                  </a:moveTo>
                  <a:cubicBezTo>
                    <a:pt x="38" y="45"/>
                    <a:pt x="38" y="45"/>
                    <a:pt x="38" y="45"/>
                  </a:cubicBezTo>
                  <a:cubicBezTo>
                    <a:pt x="38" y="45"/>
                    <a:pt x="64" y="34"/>
                    <a:pt x="67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95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70"/>
            <p:cNvSpPr>
              <a:spLocks noChangeArrowheads="1"/>
            </p:cNvSpPr>
            <p:nvPr/>
          </p:nvSpPr>
          <p:spPr bwMode="auto">
            <a:xfrm>
              <a:off x="2994025" y="2132012"/>
              <a:ext cx="342900" cy="150813"/>
            </a:xfrm>
            <a:custGeom>
              <a:avLst/>
              <a:gdLst>
                <a:gd name="T0" fmla="*/ 14198321 w 91"/>
                <a:gd name="T1" fmla="*/ 56860271 h 40"/>
                <a:gd name="T2" fmla="*/ 837731077 w 91"/>
                <a:gd name="T3" fmla="*/ 568614024 h 40"/>
                <a:gd name="T4" fmla="*/ 1292092418 w 91"/>
                <a:gd name="T5" fmla="*/ 483321732 h 40"/>
                <a:gd name="T6" fmla="*/ 653145369 w 91"/>
                <a:gd name="T7" fmla="*/ 0 h 40"/>
                <a:gd name="T8" fmla="*/ 14198321 w 91"/>
                <a:gd name="T9" fmla="*/ 56860271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40"/>
                <a:gd name="T17" fmla="*/ 91 w 91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40">
                  <a:moveTo>
                    <a:pt x="1" y="4"/>
                  </a:move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86" y="33"/>
                    <a:pt x="91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95C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71"/>
            <p:cNvSpPr>
              <a:spLocks noChangeArrowheads="1"/>
            </p:cNvSpPr>
            <p:nvPr/>
          </p:nvSpPr>
          <p:spPr bwMode="auto">
            <a:xfrm>
              <a:off x="3095625" y="2162175"/>
              <a:ext cx="173038" cy="79375"/>
            </a:xfrm>
            <a:custGeom>
              <a:avLst/>
              <a:gdLst>
                <a:gd name="T0" fmla="*/ 0 w 109"/>
                <a:gd name="T1" fmla="*/ 12601575 h 50"/>
                <a:gd name="T2" fmla="*/ 178932405 w 109"/>
                <a:gd name="T3" fmla="*/ 126007813 h 50"/>
                <a:gd name="T4" fmla="*/ 274698619 w 109"/>
                <a:gd name="T5" fmla="*/ 108367513 h 50"/>
                <a:gd name="T6" fmla="*/ 113408153 w 109"/>
                <a:gd name="T7" fmla="*/ 0 h 50"/>
                <a:gd name="T8" fmla="*/ 0 w 109"/>
                <a:gd name="T9" fmla="*/ 12601575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50"/>
                <a:gd name="T17" fmla="*/ 109 w 1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50">
                  <a:moveTo>
                    <a:pt x="0" y="5"/>
                  </a:moveTo>
                  <a:lnTo>
                    <a:pt x="71" y="50"/>
                  </a:lnTo>
                  <a:lnTo>
                    <a:pt x="109" y="43"/>
                  </a:lnTo>
                  <a:lnTo>
                    <a:pt x="4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55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72"/>
            <p:cNvSpPr>
              <a:spLocks noChangeArrowheads="1"/>
            </p:cNvSpPr>
            <p:nvPr/>
          </p:nvSpPr>
          <p:spPr bwMode="auto">
            <a:xfrm>
              <a:off x="2373312" y="2305050"/>
              <a:ext cx="87313" cy="79375"/>
            </a:xfrm>
            <a:custGeom>
              <a:avLst/>
              <a:gdLst>
                <a:gd name="T0" fmla="*/ 0 w 55"/>
                <a:gd name="T1" fmla="*/ 73085325 h 50"/>
                <a:gd name="T2" fmla="*/ 138610181 w 55"/>
                <a:gd name="T3" fmla="*/ 0 h 50"/>
                <a:gd name="T4" fmla="*/ 113408474 w 55"/>
                <a:gd name="T5" fmla="*/ 126007813 h 50"/>
                <a:gd name="T6" fmla="*/ 0 w 55"/>
                <a:gd name="T7" fmla="*/ 73085325 h 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50"/>
                <a:gd name="T14" fmla="*/ 55 w 55"/>
                <a:gd name="T15" fmla="*/ 50 h 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50">
                  <a:moveTo>
                    <a:pt x="0" y="29"/>
                  </a:moveTo>
                  <a:lnTo>
                    <a:pt x="55" y="0"/>
                  </a:lnTo>
                  <a:lnTo>
                    <a:pt x="45" y="5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9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73"/>
            <p:cNvSpPr>
              <a:spLocks noChangeArrowheads="1"/>
            </p:cNvSpPr>
            <p:nvPr/>
          </p:nvSpPr>
          <p:spPr bwMode="auto">
            <a:xfrm>
              <a:off x="2870200" y="2436812"/>
              <a:ext cx="142875" cy="136525"/>
            </a:xfrm>
            <a:custGeom>
              <a:avLst/>
              <a:gdLst>
                <a:gd name="T0" fmla="*/ 268597480 w 38"/>
                <a:gd name="T1" fmla="*/ 517752101 h 36"/>
                <a:gd name="T2" fmla="*/ 537191201 w 38"/>
                <a:gd name="T3" fmla="*/ 230112888 h 36"/>
                <a:gd name="T4" fmla="*/ 424098118 w 38"/>
                <a:gd name="T5" fmla="*/ 0 h 36"/>
                <a:gd name="T6" fmla="*/ 0 w 38"/>
                <a:gd name="T7" fmla="*/ 316404272 h 36"/>
                <a:gd name="T8" fmla="*/ 268597480 w 38"/>
                <a:gd name="T9" fmla="*/ 51775210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"/>
                <a:gd name="T17" fmla="*/ 38 w 38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">
                  <a:moveTo>
                    <a:pt x="19" y="36"/>
                  </a:moveTo>
                  <a:cubicBezTo>
                    <a:pt x="30" y="36"/>
                    <a:pt x="38" y="27"/>
                    <a:pt x="38" y="16"/>
                  </a:cubicBezTo>
                  <a:cubicBezTo>
                    <a:pt x="38" y="9"/>
                    <a:pt x="35" y="4"/>
                    <a:pt x="30" y="0"/>
                  </a:cubicBezTo>
                  <a:cubicBezTo>
                    <a:pt x="20" y="7"/>
                    <a:pt x="10" y="14"/>
                    <a:pt x="0" y="22"/>
                  </a:cubicBezTo>
                  <a:cubicBezTo>
                    <a:pt x="3" y="30"/>
                    <a:pt x="10" y="36"/>
                    <a:pt x="19" y="36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74"/>
            <p:cNvSpPr>
              <a:spLocks noChangeArrowheads="1"/>
            </p:cNvSpPr>
            <p:nvPr/>
          </p:nvSpPr>
          <p:spPr bwMode="auto">
            <a:xfrm>
              <a:off x="3192462" y="2305050"/>
              <a:ext cx="117475" cy="101600"/>
            </a:xfrm>
            <a:custGeom>
              <a:avLst/>
              <a:gdLst>
                <a:gd name="T0" fmla="*/ 0 w 31"/>
                <a:gd name="T1" fmla="*/ 155760326 h 27"/>
                <a:gd name="T2" fmla="*/ 229765942 w 31"/>
                <a:gd name="T3" fmla="*/ 382317037 h 27"/>
                <a:gd name="T4" fmla="*/ 445173407 w 31"/>
                <a:gd name="T5" fmla="*/ 155760326 h 27"/>
                <a:gd name="T6" fmla="*/ 387731922 w 31"/>
                <a:gd name="T7" fmla="*/ 0 h 27"/>
                <a:gd name="T8" fmla="*/ 14362266 w 31"/>
                <a:gd name="T9" fmla="*/ 99120207 h 27"/>
                <a:gd name="T10" fmla="*/ 0 w 31"/>
                <a:gd name="T11" fmla="*/ 15576032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7"/>
                <a:gd name="T20" fmla="*/ 31 w 31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7">
                  <a:moveTo>
                    <a:pt x="0" y="11"/>
                  </a:moveTo>
                  <a:cubicBezTo>
                    <a:pt x="0" y="20"/>
                    <a:pt x="7" y="27"/>
                    <a:pt x="16" y="27"/>
                  </a:cubicBezTo>
                  <a:cubicBezTo>
                    <a:pt x="24" y="27"/>
                    <a:pt x="31" y="20"/>
                    <a:pt x="31" y="11"/>
                  </a:cubicBezTo>
                  <a:cubicBezTo>
                    <a:pt x="31" y="7"/>
                    <a:pt x="30" y="3"/>
                    <a:pt x="27" y="0"/>
                  </a:cubicBezTo>
                  <a:cubicBezTo>
                    <a:pt x="18" y="2"/>
                    <a:pt x="9" y="5"/>
                    <a:pt x="1" y="7"/>
                  </a:cubicBezTo>
                  <a:cubicBezTo>
                    <a:pt x="1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75"/>
            <p:cNvSpPr>
              <a:spLocks noChangeArrowheads="1"/>
            </p:cNvSpPr>
            <p:nvPr/>
          </p:nvSpPr>
          <p:spPr bwMode="auto">
            <a:xfrm>
              <a:off x="3395662" y="2354262"/>
              <a:ext cx="109538" cy="153988"/>
            </a:xfrm>
            <a:custGeom>
              <a:avLst/>
              <a:gdLst>
                <a:gd name="T0" fmla="*/ 299609093 w 29"/>
                <a:gd name="T1" fmla="*/ 578348882 h 41"/>
                <a:gd name="T2" fmla="*/ 413743912 w 29"/>
                <a:gd name="T3" fmla="*/ 550135275 h 41"/>
                <a:gd name="T4" fmla="*/ 199736877 w 29"/>
                <a:gd name="T5" fmla="*/ 0 h 41"/>
                <a:gd name="T6" fmla="*/ 0 w 29"/>
                <a:gd name="T7" fmla="*/ 282121039 h 41"/>
                <a:gd name="T8" fmla="*/ 299609093 w 29"/>
                <a:gd name="T9" fmla="*/ 578348882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41"/>
                <a:gd name="T17" fmla="*/ 29 w 2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41">
                  <a:moveTo>
                    <a:pt x="21" y="41"/>
                  </a:moveTo>
                  <a:cubicBezTo>
                    <a:pt x="24" y="41"/>
                    <a:pt x="27" y="40"/>
                    <a:pt x="29" y="39"/>
                  </a:cubicBezTo>
                  <a:cubicBezTo>
                    <a:pt x="28" y="25"/>
                    <a:pt x="23" y="11"/>
                    <a:pt x="14" y="0"/>
                  </a:cubicBezTo>
                  <a:cubicBezTo>
                    <a:pt x="6" y="3"/>
                    <a:pt x="0" y="10"/>
                    <a:pt x="0" y="20"/>
                  </a:cubicBezTo>
                  <a:cubicBezTo>
                    <a:pt x="0" y="31"/>
                    <a:pt x="9" y="41"/>
                    <a:pt x="21" y="41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76"/>
            <p:cNvSpPr>
              <a:spLocks noChangeArrowheads="1"/>
            </p:cNvSpPr>
            <p:nvPr/>
          </p:nvSpPr>
          <p:spPr bwMode="auto">
            <a:xfrm>
              <a:off x="3306762" y="2549525"/>
              <a:ext cx="115888" cy="95250"/>
            </a:xfrm>
            <a:custGeom>
              <a:avLst/>
              <a:gdLst>
                <a:gd name="T0" fmla="*/ 209626439 w 31"/>
                <a:gd name="T1" fmla="*/ 0 h 25"/>
                <a:gd name="T2" fmla="*/ 0 w 31"/>
                <a:gd name="T3" fmla="*/ 232257600 h 25"/>
                <a:gd name="T4" fmla="*/ 41925288 w 31"/>
                <a:gd name="T5" fmla="*/ 362902500 h 25"/>
                <a:gd name="T6" fmla="*/ 419252877 w 31"/>
                <a:gd name="T7" fmla="*/ 275805900 h 25"/>
                <a:gd name="T8" fmla="*/ 433226727 w 31"/>
                <a:gd name="T9" fmla="*/ 232257600 h 25"/>
                <a:gd name="T10" fmla="*/ 209626439 w 31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25"/>
                <a:gd name="T20" fmla="*/ 31 w 31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25">
                  <a:moveTo>
                    <a:pt x="15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3"/>
                    <a:pt x="3" y="25"/>
                  </a:cubicBezTo>
                  <a:cubicBezTo>
                    <a:pt x="13" y="24"/>
                    <a:pt x="22" y="22"/>
                    <a:pt x="30" y="19"/>
                  </a:cubicBezTo>
                  <a:cubicBezTo>
                    <a:pt x="31" y="18"/>
                    <a:pt x="31" y="17"/>
                    <a:pt x="31" y="16"/>
                  </a:cubicBezTo>
                  <a:cubicBezTo>
                    <a:pt x="31" y="7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77"/>
            <p:cNvSpPr>
              <a:spLocks noChangeArrowheads="1"/>
            </p:cNvSpPr>
            <p:nvPr/>
          </p:nvSpPr>
          <p:spPr bwMode="auto">
            <a:xfrm>
              <a:off x="3073400" y="2576512"/>
              <a:ext cx="146050" cy="79375"/>
            </a:xfrm>
            <a:custGeom>
              <a:avLst/>
              <a:gdLst>
                <a:gd name="T0" fmla="*/ 280479663 w 39"/>
                <a:gd name="T1" fmla="*/ 0 h 21"/>
                <a:gd name="T2" fmla="*/ 0 w 39"/>
                <a:gd name="T3" fmla="*/ 271443601 h 21"/>
                <a:gd name="T4" fmla="*/ 546938526 w 39"/>
                <a:gd name="T5" fmla="*/ 285731101 h 21"/>
                <a:gd name="T6" fmla="*/ 546938526 w 39"/>
                <a:gd name="T7" fmla="*/ 285731101 h 21"/>
                <a:gd name="T8" fmla="*/ 280479663 w 3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20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13" y="20"/>
                    <a:pt x="26" y="21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Oval 278"/>
            <p:cNvSpPr>
              <a:spLocks noChangeArrowheads="1"/>
            </p:cNvSpPr>
            <p:nvPr/>
          </p:nvSpPr>
          <p:spPr bwMode="auto">
            <a:xfrm>
              <a:off x="3136900" y="2471737"/>
              <a:ext cx="74613" cy="74613"/>
            </a:xfrm>
            <a:prstGeom prst="ellipse">
              <a:avLst/>
            </a:prstGeom>
            <a:solidFill>
              <a:srgbClr val="97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Oval 279"/>
            <p:cNvSpPr>
              <a:spLocks noChangeArrowheads="1"/>
            </p:cNvSpPr>
            <p:nvPr/>
          </p:nvSpPr>
          <p:spPr bwMode="auto">
            <a:xfrm>
              <a:off x="628650" y="954087"/>
              <a:ext cx="30163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Oval 280"/>
            <p:cNvSpPr>
              <a:spLocks noChangeArrowheads="1"/>
            </p:cNvSpPr>
            <p:nvPr/>
          </p:nvSpPr>
          <p:spPr bwMode="auto">
            <a:xfrm>
              <a:off x="801687" y="9080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Oval 281"/>
            <p:cNvSpPr>
              <a:spLocks noChangeArrowheads="1"/>
            </p:cNvSpPr>
            <p:nvPr/>
          </p:nvSpPr>
          <p:spPr bwMode="auto">
            <a:xfrm>
              <a:off x="738187" y="990600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0" name="Oval 282"/>
            <p:cNvSpPr>
              <a:spLocks noChangeArrowheads="1"/>
            </p:cNvSpPr>
            <p:nvPr/>
          </p:nvSpPr>
          <p:spPr bwMode="auto">
            <a:xfrm>
              <a:off x="933450" y="912812"/>
              <a:ext cx="25400" cy="25400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Oval 283"/>
            <p:cNvSpPr>
              <a:spLocks noChangeArrowheads="1"/>
            </p:cNvSpPr>
            <p:nvPr/>
          </p:nvSpPr>
          <p:spPr bwMode="auto">
            <a:xfrm>
              <a:off x="862012" y="1009650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2" name="Oval 284"/>
            <p:cNvSpPr>
              <a:spLocks noChangeArrowheads="1"/>
            </p:cNvSpPr>
            <p:nvPr/>
          </p:nvSpPr>
          <p:spPr bwMode="auto">
            <a:xfrm>
              <a:off x="801687" y="1119187"/>
              <a:ext cx="30163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Oval 285"/>
            <p:cNvSpPr>
              <a:spLocks noChangeArrowheads="1"/>
            </p:cNvSpPr>
            <p:nvPr/>
          </p:nvSpPr>
          <p:spPr bwMode="auto">
            <a:xfrm>
              <a:off x="692150" y="1062037"/>
              <a:ext cx="26988" cy="30163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4" name="Oval 286"/>
            <p:cNvSpPr>
              <a:spLocks noChangeArrowheads="1"/>
            </p:cNvSpPr>
            <p:nvPr/>
          </p:nvSpPr>
          <p:spPr bwMode="auto">
            <a:xfrm>
              <a:off x="1008062" y="900112"/>
              <a:ext cx="30163" cy="26988"/>
            </a:xfrm>
            <a:prstGeom prst="ellipse">
              <a:avLst/>
            </a:prstGeom>
            <a:solidFill>
              <a:srgbClr val="FF7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163"/>
              <a:ext cx="1641475" cy="979105"/>
            </a:xfrm>
            <a:custGeom>
              <a:avLst/>
              <a:gdLst>
                <a:gd name="T0" fmla="*/ 1641475 w 437"/>
                <a:gd name="T1" fmla="*/ 975721 h 260"/>
                <a:gd name="T2" fmla="*/ 818859 w 437"/>
                <a:gd name="T3" fmla="*/ 0 h 260"/>
                <a:gd name="T4" fmla="*/ 0 w 437"/>
                <a:gd name="T5" fmla="*/ 975721 h 260"/>
                <a:gd name="T6" fmla="*/ 0 w 437"/>
                <a:gd name="T7" fmla="*/ 979488 h 260"/>
                <a:gd name="T8" fmla="*/ 1641475 w 437"/>
                <a:gd name="T9" fmla="*/ 979488 h 260"/>
                <a:gd name="T10" fmla="*/ 1641475 w 437"/>
                <a:gd name="T11" fmla="*/ 975721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7318" y="442259"/>
                <a:ext cx="33342" cy="871734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6745" y="86918"/>
                <a:ext cx="133370" cy="135490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37" y="0"/>
                <a:ext cx="148759" cy="148272"/>
              </a:xfrm>
              <a:custGeom>
                <a:avLst/>
                <a:gdLst>
                  <a:gd name="T0" fmla="*/ 121139 w 39"/>
                  <a:gd name="T1" fmla="*/ 121139 h 39"/>
                  <a:gd name="T2" fmla="*/ 26499 w 39"/>
                  <a:gd name="T3" fmla="*/ 121139 h 39"/>
                  <a:gd name="T4" fmla="*/ 26499 w 39"/>
                  <a:gd name="T5" fmla="*/ 26499 h 39"/>
                  <a:gd name="T6" fmla="*/ 121139 w 39"/>
                  <a:gd name="T7" fmla="*/ 22714 h 39"/>
                  <a:gd name="T8" fmla="*/ 121139 w 39"/>
                  <a:gd name="T9" fmla="*/ 1211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271" y="28121"/>
                <a:ext cx="135935" cy="132933"/>
              </a:xfrm>
              <a:custGeom>
                <a:avLst/>
                <a:gdLst>
                  <a:gd name="T0" fmla="*/ 71217 w 36"/>
                  <a:gd name="T1" fmla="*/ 134938 h 36"/>
                  <a:gd name="T2" fmla="*/ 0 w 36"/>
                  <a:gd name="T3" fmla="*/ 71217 h 36"/>
                  <a:gd name="T4" fmla="*/ 67469 w 36"/>
                  <a:gd name="T5" fmla="*/ 3748 h 36"/>
                  <a:gd name="T6" fmla="*/ 134938 w 36"/>
                  <a:gd name="T7" fmla="*/ 67469 h 36"/>
                  <a:gd name="T8" fmla="*/ 71217 w 36"/>
                  <a:gd name="T9" fmla="*/ 134938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086" y="127820"/>
                <a:ext cx="146195" cy="150829"/>
              </a:xfrm>
              <a:custGeom>
                <a:avLst/>
                <a:gdLst>
                  <a:gd name="T0" fmla="*/ 29959 w 39"/>
                  <a:gd name="T1" fmla="*/ 124421 h 40"/>
                  <a:gd name="T2" fmla="*/ 22469 w 39"/>
                  <a:gd name="T3" fmla="*/ 30163 h 40"/>
                  <a:gd name="T4" fmla="*/ 119836 w 39"/>
                  <a:gd name="T5" fmla="*/ 26392 h 40"/>
                  <a:gd name="T6" fmla="*/ 123581 w 39"/>
                  <a:gd name="T7" fmla="*/ 120650 h 40"/>
                  <a:gd name="T8" fmla="*/ 29959 w 39"/>
                  <a:gd name="T9" fmla="*/ 12442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697" y="263311"/>
                <a:ext cx="138499" cy="140602"/>
              </a:xfrm>
              <a:custGeom>
                <a:avLst/>
                <a:gdLst>
                  <a:gd name="T0" fmla="*/ 3776 w 37"/>
                  <a:gd name="T1" fmla="*/ 75514 h 37"/>
                  <a:gd name="T2" fmla="*/ 64186 w 37"/>
                  <a:gd name="T3" fmla="*/ 3776 h 37"/>
                  <a:gd name="T4" fmla="*/ 135924 w 37"/>
                  <a:gd name="T5" fmla="*/ 67962 h 37"/>
                  <a:gd name="T6" fmla="*/ 71738 w 37"/>
                  <a:gd name="T7" fmla="*/ 135924 h 37"/>
                  <a:gd name="T8" fmla="*/ 3776 w 37"/>
                  <a:gd name="T9" fmla="*/ 75514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411" y="337446"/>
                <a:ext cx="148759" cy="150829"/>
              </a:xfrm>
              <a:custGeom>
                <a:avLst/>
                <a:gdLst>
                  <a:gd name="T0" fmla="*/ 22714 w 39"/>
                  <a:gd name="T1" fmla="*/ 30163 h 40"/>
                  <a:gd name="T2" fmla="*/ 117353 w 39"/>
                  <a:gd name="T3" fmla="*/ 22622 h 40"/>
                  <a:gd name="T4" fmla="*/ 124924 w 39"/>
                  <a:gd name="T5" fmla="*/ 116880 h 40"/>
                  <a:gd name="T6" fmla="*/ 30285 w 39"/>
                  <a:gd name="T7" fmla="*/ 124421 h 40"/>
                  <a:gd name="T8" fmla="*/ 22714 w 39"/>
                  <a:gd name="T9" fmla="*/ 3016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5735" y="327220"/>
                <a:ext cx="138499" cy="140603"/>
              </a:xfrm>
              <a:custGeom>
                <a:avLst/>
                <a:gdLst>
                  <a:gd name="T0" fmla="*/ 64186 w 37"/>
                  <a:gd name="T1" fmla="*/ 3776 h 37"/>
                  <a:gd name="T2" fmla="*/ 135924 w 37"/>
                  <a:gd name="T3" fmla="*/ 64186 h 37"/>
                  <a:gd name="T4" fmla="*/ 75514 w 37"/>
                  <a:gd name="T5" fmla="*/ 135924 h 37"/>
                  <a:gd name="T6" fmla="*/ 3776 w 37"/>
                  <a:gd name="T7" fmla="*/ 75514 h 37"/>
                  <a:gd name="T8" fmla="*/ 64186 w 37"/>
                  <a:gd name="T9" fmla="*/ 377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8532" y="219851"/>
                <a:ext cx="148759" cy="148272"/>
              </a:xfrm>
              <a:custGeom>
                <a:avLst/>
                <a:gdLst>
                  <a:gd name="T0" fmla="*/ 115649 w 40"/>
                  <a:gd name="T1" fmla="*/ 26114 h 40"/>
                  <a:gd name="T2" fmla="*/ 123111 w 40"/>
                  <a:gd name="T3" fmla="*/ 119380 h 40"/>
                  <a:gd name="T4" fmla="*/ 29845 w 40"/>
                  <a:gd name="T5" fmla="*/ 126841 h 40"/>
                  <a:gd name="T6" fmla="*/ 22384 w 40"/>
                  <a:gd name="T7" fmla="*/ 33576 h 40"/>
                  <a:gd name="T8" fmla="*/ 115649 w 40"/>
                  <a:gd name="T9" fmla="*/ 26114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52" y="74137"/>
                <a:ext cx="346248" cy="347671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4208" y="132933"/>
                <a:ext cx="228267" cy="23007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504" y="194287"/>
                <a:ext cx="105156" cy="107369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zh-CN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523" y="759254"/>
                <a:ext cx="202619" cy="242858"/>
              </a:xfrm>
              <a:custGeom>
                <a:avLst/>
                <a:gdLst>
                  <a:gd name="T0" fmla="*/ 203200 w 54"/>
                  <a:gd name="T1" fmla="*/ 188516 h 64"/>
                  <a:gd name="T2" fmla="*/ 0 w 54"/>
                  <a:gd name="T3" fmla="*/ 60325 h 64"/>
                  <a:gd name="T4" fmla="*/ 203200 w 54"/>
                  <a:gd name="T5" fmla="*/ 188516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271" y="587974"/>
                <a:ext cx="210314" cy="247972"/>
              </a:xfrm>
              <a:custGeom>
                <a:avLst/>
                <a:gdLst>
                  <a:gd name="T0" fmla="*/ 0 w 56"/>
                  <a:gd name="T1" fmla="*/ 188817 h 66"/>
                  <a:gd name="T2" fmla="*/ 209550 w 56"/>
                  <a:gd name="T3" fmla="*/ 67974 h 66"/>
                  <a:gd name="T4" fmla="*/ 0 w 56"/>
                  <a:gd name="T5" fmla="*/ 188817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386" y="1032789"/>
                <a:ext cx="1349087" cy="797599"/>
              </a:xfrm>
              <a:custGeom>
                <a:avLst/>
                <a:gdLst>
                  <a:gd name="T0" fmla="*/ 1349375 w 359"/>
                  <a:gd name="T1" fmla="*/ 794746 h 212"/>
                  <a:gd name="T2" fmla="*/ 676567 w 359"/>
                  <a:gd name="T3" fmla="*/ 0 h 212"/>
                  <a:gd name="T4" fmla="*/ 0 w 359"/>
                  <a:gd name="T5" fmla="*/ 794746 h 212"/>
                  <a:gd name="T6" fmla="*/ 0 w 359"/>
                  <a:gd name="T7" fmla="*/ 798513 h 212"/>
                  <a:gd name="T8" fmla="*/ 1349375 w 359"/>
                  <a:gd name="T9" fmla="*/ 798513 h 212"/>
                  <a:gd name="T10" fmla="*/ 1349375 w 359"/>
                  <a:gd name="T11" fmla="*/ 794746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007" y="1204069"/>
                <a:ext cx="925894" cy="536846"/>
              </a:xfrm>
              <a:custGeom>
                <a:avLst/>
                <a:gdLst>
                  <a:gd name="T0" fmla="*/ 925513 w 246"/>
                  <a:gd name="T1" fmla="*/ 531220 h 142"/>
                  <a:gd name="T2" fmla="*/ 462757 w 246"/>
                  <a:gd name="T3" fmla="*/ 0 h 142"/>
                  <a:gd name="T4" fmla="*/ 0 w 246"/>
                  <a:gd name="T5" fmla="*/ 531220 h 142"/>
                  <a:gd name="T6" fmla="*/ 0 w 246"/>
                  <a:gd name="T7" fmla="*/ 534988 h 142"/>
                  <a:gd name="T8" fmla="*/ 925513 w 246"/>
                  <a:gd name="T9" fmla="*/ 534988 h 142"/>
                  <a:gd name="T10" fmla="*/ 925513 w 246"/>
                  <a:gd name="T11" fmla="*/ 53122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008" y="776010"/>
              <a:ext cx="12155" cy="307280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765" y="657959"/>
              <a:ext cx="46880" cy="46874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491" y="628447"/>
              <a:ext cx="52089" cy="52081"/>
            </a:xfrm>
            <a:custGeom>
              <a:avLst/>
              <a:gdLst>
                <a:gd name="T0" fmla="*/ 43428 w 23"/>
                <a:gd name="T1" fmla="*/ 41143 h 23"/>
                <a:gd name="T2" fmla="*/ 9143 w 23"/>
                <a:gd name="T3" fmla="*/ 43428 h 23"/>
                <a:gd name="T4" fmla="*/ 9143 w 23"/>
                <a:gd name="T5" fmla="*/ 9143 h 23"/>
                <a:gd name="T6" fmla="*/ 43428 w 23"/>
                <a:gd name="T7" fmla="*/ 9143 h 23"/>
                <a:gd name="T8" fmla="*/ 43428 w 23"/>
                <a:gd name="T9" fmla="*/ 411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5108" y="637126"/>
              <a:ext cx="46880" cy="50346"/>
            </a:xfrm>
            <a:custGeom>
              <a:avLst/>
              <a:gdLst>
                <a:gd name="T0" fmla="*/ 25034 w 21"/>
                <a:gd name="T1" fmla="*/ 47444 h 22"/>
                <a:gd name="T2" fmla="*/ 0 w 21"/>
                <a:gd name="T3" fmla="*/ 24851 h 22"/>
                <a:gd name="T4" fmla="*/ 22758 w 21"/>
                <a:gd name="T5" fmla="*/ 0 h 22"/>
                <a:gd name="T6" fmla="*/ 47792 w 21"/>
                <a:gd name="T7" fmla="*/ 24851 h 22"/>
                <a:gd name="T8" fmla="*/ 25034 w 21"/>
                <a:gd name="T9" fmla="*/ 4744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416" y="673584"/>
              <a:ext cx="52089" cy="52081"/>
            </a:xfrm>
            <a:custGeom>
              <a:avLst/>
              <a:gdLst>
                <a:gd name="T0" fmla="*/ 11428 w 23"/>
                <a:gd name="T1" fmla="*/ 43428 h 23"/>
                <a:gd name="T2" fmla="*/ 9143 w 23"/>
                <a:gd name="T3" fmla="*/ 11428 h 23"/>
                <a:gd name="T4" fmla="*/ 43428 w 23"/>
                <a:gd name="T5" fmla="*/ 9143 h 23"/>
                <a:gd name="T6" fmla="*/ 43428 w 23"/>
                <a:gd name="T7" fmla="*/ 43428 h 23"/>
                <a:gd name="T8" fmla="*/ 11428 w 23"/>
                <a:gd name="T9" fmla="*/ 4342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207" y="720456"/>
              <a:ext cx="48617" cy="50346"/>
            </a:xfrm>
            <a:custGeom>
              <a:avLst/>
              <a:gdLst>
                <a:gd name="T0" fmla="*/ 0 w 21"/>
                <a:gd name="T1" fmla="*/ 27111 h 22"/>
                <a:gd name="T2" fmla="*/ 22758 w 21"/>
                <a:gd name="T3" fmla="*/ 2259 h 22"/>
                <a:gd name="T4" fmla="*/ 47792 w 21"/>
                <a:gd name="T5" fmla="*/ 22592 h 22"/>
                <a:gd name="T6" fmla="*/ 25034 w 21"/>
                <a:gd name="T7" fmla="*/ 47444 h 22"/>
                <a:gd name="T8" fmla="*/ 0 w 21"/>
                <a:gd name="T9" fmla="*/ 271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272" y="748233"/>
              <a:ext cx="53825" cy="52081"/>
            </a:xfrm>
            <a:custGeom>
              <a:avLst/>
              <a:gdLst>
                <a:gd name="T0" fmla="*/ 9081 w 24"/>
                <a:gd name="T1" fmla="*/ 11221 h 23"/>
                <a:gd name="T2" fmla="*/ 43132 w 24"/>
                <a:gd name="T3" fmla="*/ 8977 h 23"/>
                <a:gd name="T4" fmla="*/ 45403 w 24"/>
                <a:gd name="T5" fmla="*/ 40394 h 23"/>
                <a:gd name="T6" fmla="*/ 11351 w 24"/>
                <a:gd name="T7" fmla="*/ 42638 h 23"/>
                <a:gd name="T8" fmla="*/ 9081 w 24"/>
                <a:gd name="T9" fmla="*/ 1122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0864" y="743025"/>
              <a:ext cx="50353" cy="50345"/>
            </a:xfrm>
            <a:custGeom>
              <a:avLst/>
              <a:gdLst>
                <a:gd name="T0" fmla="*/ 22592 w 22"/>
                <a:gd name="T1" fmla="*/ 2259 h 22"/>
                <a:gd name="T2" fmla="*/ 47444 w 22"/>
                <a:gd name="T3" fmla="*/ 22592 h 22"/>
                <a:gd name="T4" fmla="*/ 27111 w 22"/>
                <a:gd name="T5" fmla="*/ 47444 h 22"/>
                <a:gd name="T6" fmla="*/ 0 w 22"/>
                <a:gd name="T7" fmla="*/ 27111 h 22"/>
                <a:gd name="T8" fmla="*/ 22592 w 22"/>
                <a:gd name="T9" fmla="*/ 225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611" y="704833"/>
              <a:ext cx="52089" cy="55553"/>
            </a:xfrm>
            <a:custGeom>
              <a:avLst/>
              <a:gdLst>
                <a:gd name="T0" fmla="*/ 40394 w 23"/>
                <a:gd name="T1" fmla="*/ 9081 h 24"/>
                <a:gd name="T2" fmla="*/ 44883 w 23"/>
                <a:gd name="T3" fmla="*/ 43132 h 24"/>
                <a:gd name="T4" fmla="*/ 11221 w 23"/>
                <a:gd name="T5" fmla="*/ 45403 h 24"/>
                <a:gd name="T6" fmla="*/ 8977 w 23"/>
                <a:gd name="T7" fmla="*/ 11351 h 24"/>
                <a:gd name="T8" fmla="*/ 40394 w 23"/>
                <a:gd name="T9" fmla="*/ 908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7391" y="656223"/>
              <a:ext cx="121542" cy="121523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491" y="675319"/>
              <a:ext cx="81606" cy="815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327" y="697888"/>
              <a:ext cx="36462" cy="36456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9193" y="949614"/>
              <a:ext cx="92025" cy="112843"/>
            </a:xfrm>
            <a:custGeom>
              <a:avLst/>
              <a:gdLst>
                <a:gd name="T0" fmla="*/ 92716 w 41"/>
                <a:gd name="T1" fmla="*/ 87975 h 50"/>
                <a:gd name="T2" fmla="*/ 0 w 41"/>
                <a:gd name="T3" fmla="*/ 29325 h 50"/>
                <a:gd name="T4" fmla="*/ 92716 w 41"/>
                <a:gd name="T5" fmla="*/ 87975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2953" y="871492"/>
              <a:ext cx="95497" cy="114579"/>
            </a:xfrm>
            <a:custGeom>
              <a:avLst/>
              <a:gdLst>
                <a:gd name="T0" fmla="*/ 0 w 42"/>
                <a:gd name="T1" fmla="*/ 88443 h 51"/>
                <a:gd name="T2" fmla="*/ 95583 w 42"/>
                <a:gd name="T3" fmla="*/ 31749 h 51"/>
                <a:gd name="T4" fmla="*/ 0 w 42"/>
                <a:gd name="T5" fmla="*/ 88443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791" y="0"/>
              <a:ext cx="786548" cy="871492"/>
            </a:xfrm>
            <a:custGeom>
              <a:avLst/>
              <a:gdLst>
                <a:gd name="T0" fmla="*/ 316468 w 348"/>
                <a:gd name="T1" fmla="*/ 802734 h 384"/>
                <a:gd name="T2" fmla="*/ 431753 w 348"/>
                <a:gd name="T3" fmla="*/ 839015 h 384"/>
                <a:gd name="T4" fmla="*/ 504088 w 348"/>
                <a:gd name="T5" fmla="*/ 854889 h 384"/>
                <a:gd name="T6" fmla="*/ 599029 w 348"/>
                <a:gd name="T7" fmla="*/ 725635 h 384"/>
                <a:gd name="T8" fmla="*/ 768565 w 348"/>
                <a:gd name="T9" fmla="*/ 580508 h 384"/>
                <a:gd name="T10" fmla="*/ 682667 w 348"/>
                <a:gd name="T11" fmla="*/ 469395 h 384"/>
                <a:gd name="T12" fmla="*/ 716574 w 348"/>
                <a:gd name="T13" fmla="*/ 319733 h 384"/>
                <a:gd name="T14" fmla="*/ 700751 w 348"/>
                <a:gd name="T15" fmla="*/ 163268 h 384"/>
                <a:gd name="T16" fmla="*/ 560600 w 348"/>
                <a:gd name="T17" fmla="*/ 179141 h 384"/>
                <a:gd name="T18" fmla="*/ 483744 w 348"/>
                <a:gd name="T19" fmla="*/ 131521 h 384"/>
                <a:gd name="T20" fmla="*/ 320989 w 348"/>
                <a:gd name="T21" fmla="*/ 18141 h 384"/>
                <a:gd name="T22" fmla="*/ 219267 w 348"/>
                <a:gd name="T23" fmla="*/ 156465 h 384"/>
                <a:gd name="T24" fmla="*/ 153713 w 348"/>
                <a:gd name="T25" fmla="*/ 217691 h 384"/>
                <a:gd name="T26" fmla="*/ 33907 w 348"/>
                <a:gd name="T27" fmla="*/ 249437 h 384"/>
                <a:gd name="T28" fmla="*/ 45210 w 348"/>
                <a:gd name="T29" fmla="*/ 346944 h 384"/>
                <a:gd name="T30" fmla="*/ 119806 w 348"/>
                <a:gd name="T31" fmla="*/ 458057 h 384"/>
                <a:gd name="T32" fmla="*/ 76857 w 348"/>
                <a:gd name="T33" fmla="*/ 582776 h 384"/>
                <a:gd name="T34" fmla="*/ 268998 w 348"/>
                <a:gd name="T35" fmla="*/ 691621 h 384"/>
                <a:gd name="T36" fmla="*/ 316468 w 348"/>
                <a:gd name="T37" fmla="*/ 80273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797"/>
              <a:ext cx="1427245" cy="748233"/>
            </a:xfrm>
            <a:custGeom>
              <a:avLst/>
              <a:gdLst>
                <a:gd name="T0" fmla="*/ 1427056 w 631"/>
                <a:gd name="T1" fmla="*/ 743880 h 330"/>
                <a:gd name="T2" fmla="*/ 714659 w 631"/>
                <a:gd name="T3" fmla="*/ 0 h 330"/>
                <a:gd name="T4" fmla="*/ 0 w 631"/>
                <a:gd name="T5" fmla="*/ 743880 h 330"/>
                <a:gd name="T6" fmla="*/ 0 w 631"/>
                <a:gd name="T7" fmla="*/ 748416 h 330"/>
                <a:gd name="T8" fmla="*/ 1427056 w 631"/>
                <a:gd name="T9" fmla="*/ 748416 h 330"/>
                <a:gd name="T10" fmla="*/ 1427056 w 631"/>
                <a:gd name="T11" fmla="*/ 74388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1542" y="1017320"/>
              <a:ext cx="1173744" cy="616294"/>
            </a:xfrm>
            <a:custGeom>
              <a:avLst/>
              <a:gdLst>
                <a:gd name="T0" fmla="*/ 1173760 w 519"/>
                <a:gd name="T1" fmla="*/ 611978 h 272"/>
                <a:gd name="T2" fmla="*/ 588011 w 519"/>
                <a:gd name="T3" fmla="*/ 0 h 272"/>
                <a:gd name="T4" fmla="*/ 0 w 519"/>
                <a:gd name="T5" fmla="*/ 611978 h 272"/>
                <a:gd name="T6" fmla="*/ 0 w 519"/>
                <a:gd name="T7" fmla="*/ 616511 h 272"/>
                <a:gd name="T8" fmla="*/ 1173760 w 519"/>
                <a:gd name="T9" fmla="*/ 616511 h 272"/>
                <a:gd name="T10" fmla="*/ 1173760 w 519"/>
                <a:gd name="T11" fmla="*/ 611978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501" y="1163147"/>
              <a:ext cx="920243" cy="477411"/>
            </a:xfrm>
            <a:custGeom>
              <a:avLst/>
              <a:gdLst>
                <a:gd name="T0" fmla="*/ 920465 w 407"/>
                <a:gd name="T1" fmla="*/ 473385 h 211"/>
                <a:gd name="T2" fmla="*/ 461363 w 407"/>
                <a:gd name="T3" fmla="*/ 0 h 211"/>
                <a:gd name="T4" fmla="*/ 0 w 407"/>
                <a:gd name="T5" fmla="*/ 473385 h 211"/>
                <a:gd name="T6" fmla="*/ 0 w 407"/>
                <a:gd name="T7" fmla="*/ 477915 h 211"/>
                <a:gd name="T8" fmla="*/ 920465 w 407"/>
                <a:gd name="T9" fmla="*/ 477915 h 211"/>
                <a:gd name="T10" fmla="*/ 920465 w 407"/>
                <a:gd name="T11" fmla="*/ 47338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451" y="1286406"/>
              <a:ext cx="592080" cy="329848"/>
            </a:xfrm>
            <a:custGeom>
              <a:avLst/>
              <a:gdLst>
                <a:gd name="T0" fmla="*/ 592615 w 262"/>
                <a:gd name="T1" fmla="*/ 330718 h 146"/>
                <a:gd name="T2" fmla="*/ 296308 w 262"/>
                <a:gd name="T3" fmla="*/ 0 h 146"/>
                <a:gd name="T4" fmla="*/ 0 w 262"/>
                <a:gd name="T5" fmla="*/ 330718 h 146"/>
                <a:gd name="T6" fmla="*/ 0 w 262"/>
                <a:gd name="T7" fmla="*/ 330718 h 146"/>
                <a:gd name="T8" fmla="*/ 592615 w 262"/>
                <a:gd name="T9" fmla="*/ 330718 h 146"/>
                <a:gd name="T10" fmla="*/ 592615 w 262"/>
                <a:gd name="T11" fmla="*/ 330718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50410" y="1421817"/>
              <a:ext cx="321216" cy="178813"/>
            </a:xfrm>
            <a:custGeom>
              <a:avLst/>
              <a:gdLst>
                <a:gd name="T0" fmla="*/ 321159 w 142"/>
                <a:gd name="T1" fmla="*/ 177421 h 79"/>
                <a:gd name="T2" fmla="*/ 160580 w 142"/>
                <a:gd name="T3" fmla="*/ 0 h 79"/>
                <a:gd name="T4" fmla="*/ 0 w 142"/>
                <a:gd name="T5" fmla="*/ 177421 h 79"/>
                <a:gd name="T6" fmla="*/ 0 w 142"/>
                <a:gd name="T7" fmla="*/ 179696 h 79"/>
                <a:gd name="T8" fmla="*/ 321159 w 142"/>
                <a:gd name="T9" fmla="*/ 179696 h 79"/>
                <a:gd name="T10" fmla="*/ 321159 w 142"/>
                <a:gd name="T11" fmla="*/ 177421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337" y="420122"/>
              <a:ext cx="303853" cy="880172"/>
            </a:xfrm>
            <a:custGeom>
              <a:avLst/>
              <a:gdLst>
                <a:gd name="T0" fmla="*/ 146977 w 134"/>
                <a:gd name="T1" fmla="*/ 881276 h 389"/>
                <a:gd name="T2" fmla="*/ 137932 w 134"/>
                <a:gd name="T3" fmla="*/ 437240 h 389"/>
                <a:gd name="T4" fmla="*/ 45224 w 134"/>
                <a:gd name="T5" fmla="*/ 231080 h 389"/>
                <a:gd name="T6" fmla="*/ 20351 w 134"/>
                <a:gd name="T7" fmla="*/ 15858 h 389"/>
                <a:gd name="T8" fmla="*/ 52007 w 134"/>
                <a:gd name="T9" fmla="*/ 120071 h 389"/>
                <a:gd name="T10" fmla="*/ 92709 w 134"/>
                <a:gd name="T11" fmla="*/ 224284 h 389"/>
                <a:gd name="T12" fmla="*/ 169589 w 134"/>
                <a:gd name="T13" fmla="*/ 251470 h 389"/>
                <a:gd name="T14" fmla="*/ 230641 w 134"/>
                <a:gd name="T15" fmla="*/ 138195 h 389"/>
                <a:gd name="T16" fmla="*/ 300738 w 134"/>
                <a:gd name="T17" fmla="*/ 83823 h 389"/>
                <a:gd name="T18" fmla="*/ 280387 w 134"/>
                <a:gd name="T19" fmla="*/ 120071 h 389"/>
                <a:gd name="T20" fmla="*/ 219335 w 134"/>
                <a:gd name="T21" fmla="*/ 242408 h 389"/>
                <a:gd name="T22" fmla="*/ 196723 w 134"/>
                <a:gd name="T23" fmla="*/ 434974 h 389"/>
                <a:gd name="T24" fmla="*/ 262298 w 134"/>
                <a:gd name="T25" fmla="*/ 85409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775" y="187492"/>
              <a:ext cx="98969" cy="100690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7217" y="22568"/>
              <a:ext cx="95497" cy="102427"/>
            </a:xfrm>
            <a:custGeom>
              <a:avLst/>
              <a:gdLst>
                <a:gd name="T0" fmla="*/ 35921 w 43"/>
                <a:gd name="T1" fmla="*/ 88637 h 45"/>
                <a:gd name="T2" fmla="*/ 38167 w 43"/>
                <a:gd name="T3" fmla="*/ 90910 h 45"/>
                <a:gd name="T4" fmla="*/ 38167 w 43"/>
                <a:gd name="T5" fmla="*/ 18182 h 45"/>
                <a:gd name="T6" fmla="*/ 35921 w 43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495" y="236102"/>
              <a:ext cx="98969" cy="100690"/>
            </a:xfrm>
            <a:custGeom>
              <a:avLst/>
              <a:gdLst>
                <a:gd name="T0" fmla="*/ 38407 w 44"/>
                <a:gd name="T1" fmla="*/ 87809 h 45"/>
                <a:gd name="T2" fmla="*/ 40666 w 44"/>
                <a:gd name="T3" fmla="*/ 87809 h 45"/>
                <a:gd name="T4" fmla="*/ 40666 w 44"/>
                <a:gd name="T5" fmla="*/ 15761 h 45"/>
                <a:gd name="T6" fmla="*/ 38407 w 44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225" y="168395"/>
              <a:ext cx="97233" cy="98955"/>
            </a:xfrm>
            <a:custGeom>
              <a:avLst/>
              <a:gdLst>
                <a:gd name="T0" fmla="*/ 38545 w 43"/>
                <a:gd name="T1" fmla="*/ 88110 h 44"/>
                <a:gd name="T2" fmla="*/ 38545 w 43"/>
                <a:gd name="T3" fmla="*/ 88110 h 44"/>
                <a:gd name="T4" fmla="*/ 38545 w 43"/>
                <a:gd name="T5" fmla="*/ 15815 h 44"/>
                <a:gd name="T6" fmla="*/ 38545 w 43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935" y="251725"/>
              <a:ext cx="98970" cy="102427"/>
            </a:xfrm>
            <a:custGeom>
              <a:avLst/>
              <a:gdLst>
                <a:gd name="T0" fmla="*/ 38407 w 44"/>
                <a:gd name="T1" fmla="*/ 88637 h 45"/>
                <a:gd name="T2" fmla="*/ 40666 w 44"/>
                <a:gd name="T3" fmla="*/ 88637 h 45"/>
                <a:gd name="T4" fmla="*/ 40666 w 44"/>
                <a:gd name="T5" fmla="*/ 15909 h 45"/>
                <a:gd name="T6" fmla="*/ 38407 w 44"/>
                <a:gd name="T7" fmla="*/ 88637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68" y="493036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40812 w 43"/>
                <a:gd name="T3" fmla="*/ 87809 h 45"/>
                <a:gd name="T4" fmla="*/ 40812 w 43"/>
                <a:gd name="T5" fmla="*/ 15761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879" y="409706"/>
              <a:ext cx="95496" cy="100690"/>
            </a:xfrm>
            <a:custGeom>
              <a:avLst/>
              <a:gdLst>
                <a:gd name="T0" fmla="*/ 38167 w 43"/>
                <a:gd name="T1" fmla="*/ 88958 h 44"/>
                <a:gd name="T2" fmla="*/ 40412 w 43"/>
                <a:gd name="T3" fmla="*/ 88958 h 44"/>
                <a:gd name="T4" fmla="*/ 40412 w 43"/>
                <a:gd name="T5" fmla="*/ 15967 h 44"/>
                <a:gd name="T6" fmla="*/ 38167 w 43"/>
                <a:gd name="T7" fmla="*/ 88958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071" y="546852"/>
              <a:ext cx="97233" cy="100690"/>
            </a:xfrm>
            <a:custGeom>
              <a:avLst/>
              <a:gdLst>
                <a:gd name="T0" fmla="*/ 38545 w 43"/>
                <a:gd name="T1" fmla="*/ 87809 h 45"/>
                <a:gd name="T2" fmla="*/ 38545 w 43"/>
                <a:gd name="T3" fmla="*/ 90060 h 45"/>
                <a:gd name="T4" fmla="*/ 38545 w 43"/>
                <a:gd name="T5" fmla="*/ 18012 h 45"/>
                <a:gd name="T6" fmla="*/ 38545 w 43"/>
                <a:gd name="T7" fmla="*/ 8780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1331" y="694416"/>
              <a:ext cx="98969" cy="98954"/>
            </a:xfrm>
            <a:custGeom>
              <a:avLst/>
              <a:gdLst>
                <a:gd name="T0" fmla="*/ 38407 w 44"/>
                <a:gd name="T1" fmla="*/ 88110 h 44"/>
                <a:gd name="T2" fmla="*/ 40666 w 44"/>
                <a:gd name="T3" fmla="*/ 88110 h 44"/>
                <a:gd name="T4" fmla="*/ 40666 w 44"/>
                <a:gd name="T5" fmla="*/ 15815 h 44"/>
                <a:gd name="T6" fmla="*/ 38407 w 44"/>
                <a:gd name="T7" fmla="*/ 88110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6324" y="555533"/>
              <a:ext cx="85080" cy="71177"/>
            </a:xfrm>
            <a:custGeom>
              <a:avLst/>
              <a:gdLst>
                <a:gd name="T0" fmla="*/ 9055 w 38"/>
                <a:gd name="T1" fmla="*/ 52478 h 31"/>
                <a:gd name="T2" fmla="*/ 18111 w 38"/>
                <a:gd name="T3" fmla="*/ 0 h 31"/>
                <a:gd name="T4" fmla="*/ 22638 w 38"/>
                <a:gd name="T5" fmla="*/ 47915 h 31"/>
                <a:gd name="T6" fmla="*/ 65651 w 38"/>
                <a:gd name="T7" fmla="*/ 18253 h 31"/>
                <a:gd name="T8" fmla="*/ 38485 w 38"/>
                <a:gd name="T9" fmla="*/ 50196 h 31"/>
                <a:gd name="T10" fmla="*/ 74706 w 38"/>
                <a:gd name="T11" fmla="*/ 61604 h 31"/>
                <a:gd name="T12" fmla="*/ 27166 w 38"/>
                <a:gd name="T13" fmla="*/ 6388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794" y="657959"/>
              <a:ext cx="71188" cy="48609"/>
            </a:xfrm>
            <a:custGeom>
              <a:avLst/>
              <a:gdLst>
                <a:gd name="T0" fmla="*/ 63886 w 31"/>
                <a:gd name="T1" fmla="*/ 2259 h 22"/>
                <a:gd name="T2" fmla="*/ 0 w 31"/>
                <a:gd name="T3" fmla="*/ 18074 h 22"/>
                <a:gd name="T4" fmla="*/ 27380 w 31"/>
                <a:gd name="T5" fmla="*/ 36148 h 22"/>
                <a:gd name="T6" fmla="*/ 63886 w 31"/>
                <a:gd name="T7" fmla="*/ 47444 h 22"/>
                <a:gd name="T8" fmla="*/ 70731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39992" y="598933"/>
              <a:ext cx="291700" cy="286447"/>
            </a:xfrm>
            <a:custGeom>
              <a:avLst/>
              <a:gdLst>
                <a:gd name="T0" fmla="*/ 292484 w 129"/>
                <a:gd name="T1" fmla="*/ 183497 h 127"/>
                <a:gd name="T2" fmla="*/ 179118 w 129"/>
                <a:gd name="T3" fmla="*/ 278643 h 127"/>
                <a:gd name="T4" fmla="*/ 38544 w 129"/>
                <a:gd name="T5" fmla="*/ 215212 h 127"/>
                <a:gd name="T6" fmla="*/ 86158 w 129"/>
                <a:gd name="T7" fmla="*/ 9062 h 127"/>
                <a:gd name="T8" fmla="*/ 190455 w 129"/>
                <a:gd name="T9" fmla="*/ 56635 h 127"/>
                <a:gd name="T10" fmla="*/ 194989 w 129"/>
                <a:gd name="T11" fmla="*/ 174435 h 127"/>
                <a:gd name="T12" fmla="*/ 244870 w 129"/>
                <a:gd name="T13" fmla="*/ 194824 h 127"/>
                <a:gd name="T14" fmla="*/ 292484 w 129"/>
                <a:gd name="T15" fmla="*/ 183497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345" y="659695"/>
              <a:ext cx="20836" cy="27777"/>
            </a:xfrm>
            <a:custGeom>
              <a:avLst/>
              <a:gdLst>
                <a:gd name="T0" fmla="*/ 15612 w 9"/>
                <a:gd name="T1" fmla="*/ 18479 h 12"/>
                <a:gd name="T2" fmla="*/ 2230 w 9"/>
                <a:gd name="T3" fmla="*/ 13860 h 12"/>
                <a:gd name="T4" fmla="*/ 15612 w 9"/>
                <a:gd name="T5" fmla="*/ 18479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537" y="743025"/>
              <a:ext cx="55562" cy="67705"/>
            </a:xfrm>
            <a:custGeom>
              <a:avLst/>
              <a:gdLst>
                <a:gd name="T0" fmla="*/ 0 w 25"/>
                <a:gd name="T1" fmla="*/ 42981 h 30"/>
                <a:gd name="T2" fmla="*/ 9023 w 25"/>
                <a:gd name="T3" fmla="*/ 6786 h 30"/>
                <a:gd name="T4" fmla="*/ 15790 w 25"/>
                <a:gd name="T5" fmla="*/ 33932 h 30"/>
                <a:gd name="T6" fmla="*/ 45115 w 25"/>
                <a:gd name="T7" fmla="*/ 31670 h 30"/>
                <a:gd name="T8" fmla="*/ 20302 w 25"/>
                <a:gd name="T9" fmla="*/ 47505 h 30"/>
                <a:gd name="T10" fmla="*/ 40604 w 25"/>
                <a:gd name="T11" fmla="*/ 63340 h 30"/>
                <a:gd name="T12" fmla="*/ 6767 w 25"/>
                <a:gd name="T13" fmla="*/ 4750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89315" y="640598"/>
              <a:ext cx="46880" cy="46874"/>
            </a:xfrm>
            <a:custGeom>
              <a:avLst/>
              <a:gdLst>
                <a:gd name="T0" fmla="*/ 24533 w 21"/>
                <a:gd name="T1" fmla="*/ 41292 h 20"/>
                <a:gd name="T2" fmla="*/ 13382 w 21"/>
                <a:gd name="T3" fmla="*/ 13764 h 20"/>
                <a:gd name="T4" fmla="*/ 24533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7355" y="743025"/>
              <a:ext cx="48617" cy="43400"/>
            </a:xfrm>
            <a:custGeom>
              <a:avLst/>
              <a:gdLst>
                <a:gd name="T0" fmla="*/ 27310 w 21"/>
                <a:gd name="T1" fmla="*/ 38485 h 19"/>
                <a:gd name="T2" fmla="*/ 15931 w 21"/>
                <a:gd name="T3" fmla="*/ 11319 h 19"/>
                <a:gd name="T4" fmla="*/ 27310 w 21"/>
                <a:gd name="T5" fmla="*/ 38485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027" y="605878"/>
              <a:ext cx="32989" cy="29513"/>
            </a:xfrm>
            <a:custGeom>
              <a:avLst/>
              <a:gdLst>
                <a:gd name="T0" fmla="*/ 20072 w 15"/>
                <a:gd name="T1" fmla="*/ 27352 h 13"/>
                <a:gd name="T2" fmla="*/ 24533 w 15"/>
                <a:gd name="T3" fmla="*/ 0 h 13"/>
                <a:gd name="T4" fmla="*/ 0 w 15"/>
                <a:gd name="T5" fmla="*/ 13676 h 13"/>
                <a:gd name="T6" fmla="*/ 20072 w 15"/>
                <a:gd name="T7" fmla="*/ 27352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698" y="755177"/>
              <a:ext cx="45144" cy="45137"/>
            </a:xfrm>
            <a:custGeom>
              <a:avLst/>
              <a:gdLst>
                <a:gd name="T0" fmla="*/ 24708 w 20"/>
                <a:gd name="T1" fmla="*/ 38185 h 20"/>
                <a:gd name="T2" fmla="*/ 13477 w 20"/>
                <a:gd name="T3" fmla="*/ 11231 h 20"/>
                <a:gd name="T4" fmla="*/ 24708 w 20"/>
                <a:gd name="T5" fmla="*/ 38185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578" y="829827"/>
              <a:ext cx="46881" cy="45137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603" y="791635"/>
              <a:ext cx="46880" cy="43400"/>
            </a:xfrm>
            <a:custGeom>
              <a:avLst/>
              <a:gdLst>
                <a:gd name="T0" fmla="*/ 25234 w 20"/>
                <a:gd name="T1" fmla="*/ 38485 h 19"/>
                <a:gd name="T2" fmla="*/ 13764 w 20"/>
                <a:gd name="T3" fmla="*/ 11319 h 19"/>
                <a:gd name="T4" fmla="*/ 25234 w 20"/>
                <a:gd name="T5" fmla="*/ 38485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280" y="677056"/>
              <a:ext cx="48617" cy="46873"/>
            </a:xfrm>
            <a:custGeom>
              <a:avLst/>
              <a:gdLst>
                <a:gd name="T0" fmla="*/ 25034 w 21"/>
                <a:gd name="T1" fmla="*/ 41292 h 20"/>
                <a:gd name="T2" fmla="*/ 13655 w 21"/>
                <a:gd name="T3" fmla="*/ 13764 h 20"/>
                <a:gd name="T4" fmla="*/ 25034 w 21"/>
                <a:gd name="T5" fmla="*/ 41292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986" y="777746"/>
              <a:ext cx="27781" cy="22568"/>
            </a:xfrm>
            <a:custGeom>
              <a:avLst/>
              <a:gdLst>
                <a:gd name="T0" fmla="*/ 4620 w 12"/>
                <a:gd name="T1" fmla="*/ 0 h 10"/>
                <a:gd name="T2" fmla="*/ 23099 w 12"/>
                <a:gd name="T3" fmla="*/ 17587 h 10"/>
                <a:gd name="T4" fmla="*/ 27719 w 12"/>
                <a:gd name="T5" fmla="*/ 17587 h 10"/>
                <a:gd name="T6" fmla="*/ 4620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708" y="828091"/>
              <a:ext cx="36463" cy="36457"/>
            </a:xfrm>
            <a:custGeom>
              <a:avLst/>
              <a:gdLst>
                <a:gd name="T0" fmla="*/ 6810 w 16"/>
                <a:gd name="T1" fmla="*/ 11351 h 16"/>
                <a:gd name="T2" fmla="*/ 0 w 16"/>
                <a:gd name="T3" fmla="*/ 20431 h 16"/>
                <a:gd name="T4" fmla="*/ 24971 w 16"/>
                <a:gd name="T5" fmla="*/ 36322 h 16"/>
                <a:gd name="T6" fmla="*/ 6810 w 16"/>
                <a:gd name="T7" fmla="*/ 11351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6742" y="866284"/>
              <a:ext cx="8682" cy="67706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4041" y="868020"/>
              <a:ext cx="6945" cy="69442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808" y="723928"/>
              <a:ext cx="135432" cy="98955"/>
            </a:xfrm>
            <a:custGeom>
              <a:avLst/>
              <a:gdLst>
                <a:gd name="T0" fmla="*/ 24883 w 60"/>
                <a:gd name="T1" fmla="*/ 2259 h 44"/>
                <a:gd name="T2" fmla="*/ 83699 w 60"/>
                <a:gd name="T3" fmla="*/ 81332 h 44"/>
                <a:gd name="T4" fmla="*/ 20359 w 60"/>
                <a:gd name="T5" fmla="*/ 2259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571"/>
              <a:ext cx="2033053" cy="486718"/>
            </a:xfrm>
            <a:custGeom>
              <a:avLst/>
              <a:gdLst>
                <a:gd name="T0" fmla="*/ 0 w 899"/>
                <a:gd name="T1" fmla="*/ 486518 h 215"/>
                <a:gd name="T2" fmla="*/ 1094547 w 899"/>
                <a:gd name="T3" fmla="*/ 6789 h 215"/>
                <a:gd name="T4" fmla="*/ 2033053 w 899"/>
                <a:gd name="T5" fmla="*/ 466152 h 215"/>
                <a:gd name="T6" fmla="*/ 0 w 899"/>
                <a:gd name="T7" fmla="*/ 486518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8526" y="564403"/>
              <a:ext cx="1472813" cy="353545"/>
            </a:xfrm>
            <a:custGeom>
              <a:avLst/>
              <a:gdLst>
                <a:gd name="T0" fmla="*/ 0 w 651"/>
                <a:gd name="T1" fmla="*/ 353657 h 156"/>
                <a:gd name="T2" fmla="*/ 794164 w 651"/>
                <a:gd name="T3" fmla="*/ 6801 h 156"/>
                <a:gd name="T4" fmla="*/ 1472936 w 651"/>
                <a:gd name="T5" fmla="*/ 340055 h 156"/>
                <a:gd name="T6" fmla="*/ 0 w 651"/>
                <a:gd name="T7" fmla="*/ 35365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3723" y="675381"/>
              <a:ext cx="917334" cy="237810"/>
            </a:xfrm>
            <a:custGeom>
              <a:avLst/>
              <a:gdLst>
                <a:gd name="T0" fmla="*/ 0 w 405"/>
                <a:gd name="T1" fmla="*/ 238002 h 105"/>
                <a:gd name="T2" fmla="*/ 493402 w 405"/>
                <a:gd name="T3" fmla="*/ 2267 h 105"/>
                <a:gd name="T4" fmla="*/ 916642 w 405"/>
                <a:gd name="T5" fmla="*/ 226669 h 105"/>
                <a:gd name="T6" fmla="*/ 0 w 405"/>
                <a:gd name="T7" fmla="*/ 238002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7193" y="759407"/>
              <a:ext cx="626897" cy="149028"/>
            </a:xfrm>
            <a:custGeom>
              <a:avLst/>
              <a:gdLst>
                <a:gd name="T0" fmla="*/ 0 w 277"/>
                <a:gd name="T1" fmla="*/ 150066 h 66"/>
                <a:gd name="T2" fmla="*/ 337281 w 277"/>
                <a:gd name="T3" fmla="*/ 0 h 66"/>
                <a:gd name="T4" fmla="*/ 627025 w 277"/>
                <a:gd name="T5" fmla="*/ 143245 h 66"/>
                <a:gd name="T6" fmla="*/ 0 w 277"/>
                <a:gd name="T7" fmla="*/ 150066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8106" y="158540"/>
              <a:ext cx="11110" cy="331349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8275" y="33294"/>
              <a:ext cx="50787" cy="5073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365" y="0"/>
              <a:ext cx="55548" cy="57074"/>
            </a:xfrm>
            <a:custGeom>
              <a:avLst/>
              <a:gdLst>
                <a:gd name="T0" fmla="*/ 47371 w 25"/>
                <a:gd name="T1" fmla="*/ 45115 h 25"/>
                <a:gd name="T2" fmla="*/ 11279 w 25"/>
                <a:gd name="T3" fmla="*/ 45115 h 25"/>
                <a:gd name="T4" fmla="*/ 11279 w 25"/>
                <a:gd name="T5" fmla="*/ 11279 h 25"/>
                <a:gd name="T6" fmla="*/ 47371 w 25"/>
                <a:gd name="T7" fmla="*/ 9023 h 25"/>
                <a:gd name="T8" fmla="*/ 47371 w 25"/>
                <a:gd name="T9" fmla="*/ 4511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151" y="11098"/>
              <a:ext cx="52374" cy="52318"/>
            </a:xfrm>
            <a:custGeom>
              <a:avLst/>
              <a:gdLst>
                <a:gd name="T0" fmla="*/ 27428 w 23"/>
                <a:gd name="T1" fmla="*/ 51615 h 23"/>
                <a:gd name="T2" fmla="*/ 0 w 23"/>
                <a:gd name="T3" fmla="*/ 26930 h 23"/>
                <a:gd name="T4" fmla="*/ 25143 w 23"/>
                <a:gd name="T5" fmla="*/ 0 h 23"/>
                <a:gd name="T6" fmla="*/ 52571 w 23"/>
                <a:gd name="T7" fmla="*/ 24685 h 23"/>
                <a:gd name="T8" fmla="*/ 27428 w 23"/>
                <a:gd name="T9" fmla="*/ 5161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719" y="49148"/>
              <a:ext cx="55548" cy="57074"/>
            </a:xfrm>
            <a:custGeom>
              <a:avLst/>
              <a:gdLst>
                <a:gd name="T0" fmla="*/ 11279 w 25"/>
                <a:gd name="T1" fmla="*/ 47371 h 25"/>
                <a:gd name="T2" fmla="*/ 9023 w 25"/>
                <a:gd name="T3" fmla="*/ 11279 h 25"/>
                <a:gd name="T4" fmla="*/ 45115 w 25"/>
                <a:gd name="T5" fmla="*/ 9023 h 25"/>
                <a:gd name="T6" fmla="*/ 47371 w 25"/>
                <a:gd name="T7" fmla="*/ 45115 h 25"/>
                <a:gd name="T8" fmla="*/ 11279 w 25"/>
                <a:gd name="T9" fmla="*/ 4737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784" y="103052"/>
              <a:ext cx="53961" cy="50733"/>
            </a:xfrm>
            <a:custGeom>
              <a:avLst/>
              <a:gdLst>
                <a:gd name="T0" fmla="*/ 2270 w 24"/>
                <a:gd name="T1" fmla="*/ 26930 h 23"/>
                <a:gd name="T2" fmla="*/ 24971 w 24"/>
                <a:gd name="T3" fmla="*/ 0 h 23"/>
                <a:gd name="T4" fmla="*/ 52213 w 24"/>
                <a:gd name="T5" fmla="*/ 24685 h 23"/>
                <a:gd name="T6" fmla="*/ 29512 w 24"/>
                <a:gd name="T7" fmla="*/ 49371 h 23"/>
                <a:gd name="T8" fmla="*/ 2270 w 24"/>
                <a:gd name="T9" fmla="*/ 2693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8106" y="128418"/>
              <a:ext cx="55548" cy="57074"/>
            </a:xfrm>
            <a:custGeom>
              <a:avLst/>
              <a:gdLst>
                <a:gd name="T0" fmla="*/ 9023 w 25"/>
                <a:gd name="T1" fmla="*/ 11279 h 25"/>
                <a:gd name="T2" fmla="*/ 45115 w 25"/>
                <a:gd name="T3" fmla="*/ 9023 h 25"/>
                <a:gd name="T4" fmla="*/ 47371 w 25"/>
                <a:gd name="T5" fmla="*/ 45115 h 25"/>
                <a:gd name="T6" fmla="*/ 11279 w 25"/>
                <a:gd name="T7" fmla="*/ 47371 h 25"/>
                <a:gd name="T8" fmla="*/ 9023 w 25"/>
                <a:gd name="T9" fmla="*/ 1127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20494" y="123661"/>
              <a:ext cx="52374" cy="55490"/>
            </a:xfrm>
            <a:custGeom>
              <a:avLst/>
              <a:gdLst>
                <a:gd name="T0" fmla="*/ 25143 w 23"/>
                <a:gd name="T1" fmla="*/ 2270 h 24"/>
                <a:gd name="T2" fmla="*/ 52571 w 23"/>
                <a:gd name="T3" fmla="*/ 24971 h 24"/>
                <a:gd name="T4" fmla="*/ 27428 w 23"/>
                <a:gd name="T5" fmla="*/ 52213 h 24"/>
                <a:gd name="T6" fmla="*/ 0 w 23"/>
                <a:gd name="T7" fmla="*/ 29512 h 24"/>
                <a:gd name="T8" fmla="*/ 25143 w 23"/>
                <a:gd name="T9" fmla="*/ 227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7166" y="84027"/>
              <a:ext cx="55547" cy="57074"/>
            </a:xfrm>
            <a:custGeom>
              <a:avLst/>
              <a:gdLst>
                <a:gd name="T0" fmla="*/ 45115 w 25"/>
                <a:gd name="T1" fmla="*/ 9023 h 25"/>
                <a:gd name="T2" fmla="*/ 47371 w 25"/>
                <a:gd name="T3" fmla="*/ 45115 h 25"/>
                <a:gd name="T4" fmla="*/ 13535 w 25"/>
                <a:gd name="T5" fmla="*/ 47371 h 25"/>
                <a:gd name="T6" fmla="*/ 9023 w 25"/>
                <a:gd name="T7" fmla="*/ 13535 h 25"/>
                <a:gd name="T8" fmla="*/ 45115 w 25"/>
                <a:gd name="T9" fmla="*/ 90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733" y="30123"/>
              <a:ext cx="131727" cy="13000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7952" y="52319"/>
              <a:ext cx="85702" cy="85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584" y="74514"/>
              <a:ext cx="38090" cy="41220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1295" y="347203"/>
              <a:ext cx="103160" cy="118905"/>
            </a:xfrm>
            <a:custGeom>
              <a:avLst/>
              <a:gdLst>
                <a:gd name="T0" fmla="*/ 102274 w 45"/>
                <a:gd name="T1" fmla="*/ 92427 h 53"/>
                <a:gd name="T2" fmla="*/ 0 w 45"/>
                <a:gd name="T3" fmla="*/ 31560 h 53"/>
                <a:gd name="T4" fmla="*/ 102274 w 45"/>
                <a:gd name="T5" fmla="*/ 92427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042" y="261592"/>
              <a:ext cx="103160" cy="122075"/>
            </a:xfrm>
            <a:custGeom>
              <a:avLst/>
              <a:gdLst>
                <a:gd name="T0" fmla="*/ 0 w 45"/>
                <a:gd name="T1" fmla="*/ 92892 h 54"/>
                <a:gd name="T2" fmla="*/ 102274 w 45"/>
                <a:gd name="T3" fmla="*/ 33985 h 54"/>
                <a:gd name="T4" fmla="*/ 0 w 45"/>
                <a:gd name="T5" fmla="*/ 92892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8971" y="441881"/>
              <a:ext cx="690493" cy="779317"/>
            </a:xfrm>
            <a:custGeom>
              <a:avLst/>
              <a:gdLst>
                <a:gd name="T0" fmla="*/ 686375 w 265"/>
                <a:gd name="T1" fmla="*/ 556759 h 301"/>
                <a:gd name="T2" fmla="*/ 626577 w 265"/>
                <a:gd name="T3" fmla="*/ 290032 h 301"/>
                <a:gd name="T4" fmla="*/ 319788 w 265"/>
                <a:gd name="T5" fmla="*/ 7769 h 301"/>
                <a:gd name="T6" fmla="*/ 49398 w 265"/>
                <a:gd name="T7" fmla="*/ 145016 h 301"/>
                <a:gd name="T8" fmla="*/ 5200 w 265"/>
                <a:gd name="T9" fmla="*/ 336645 h 301"/>
                <a:gd name="T10" fmla="*/ 51998 w 265"/>
                <a:gd name="T11" fmla="*/ 502378 h 301"/>
                <a:gd name="T12" fmla="*/ 135195 w 265"/>
                <a:gd name="T13" fmla="*/ 618908 h 301"/>
                <a:gd name="T14" fmla="*/ 254791 w 265"/>
                <a:gd name="T15" fmla="*/ 779462 h 301"/>
                <a:gd name="T16" fmla="*/ 683775 w 265"/>
                <a:gd name="T17" fmla="*/ 756156 h 301"/>
                <a:gd name="T18" fmla="*/ 686375 w 265"/>
                <a:gd name="T19" fmla="*/ 55675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4615" y="670855"/>
              <a:ext cx="148536" cy="158676"/>
            </a:xfrm>
            <a:custGeom>
              <a:avLst/>
              <a:gdLst>
                <a:gd name="T0" fmla="*/ 86393 w 57"/>
                <a:gd name="T1" fmla="*/ 133974 h 61"/>
                <a:gd name="T2" fmla="*/ 20944 w 57"/>
                <a:gd name="T3" fmla="*/ 72140 h 61"/>
                <a:gd name="T4" fmla="*/ 86393 w 57"/>
                <a:gd name="T5" fmla="*/ 1339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919" y="1237266"/>
              <a:ext cx="415501" cy="46197"/>
            </a:xfrm>
            <a:custGeom>
              <a:avLst/>
              <a:gdLst>
                <a:gd name="T0" fmla="*/ 415925 w 160"/>
                <a:gd name="T1" fmla="*/ 0 h 17"/>
                <a:gd name="T2" fmla="*/ 0 w 160"/>
                <a:gd name="T3" fmla="*/ 13074 h 17"/>
                <a:gd name="T4" fmla="*/ 7799 w 160"/>
                <a:gd name="T5" fmla="*/ 44450 h 17"/>
                <a:gd name="T6" fmla="*/ 410726 w 160"/>
                <a:gd name="T7" fmla="*/ 41835 h 17"/>
                <a:gd name="T8" fmla="*/ 41592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948" y="1279446"/>
              <a:ext cx="403457" cy="42179"/>
            </a:xfrm>
            <a:custGeom>
              <a:avLst/>
              <a:gdLst>
                <a:gd name="T0" fmla="*/ 400624 w 155"/>
                <a:gd name="T1" fmla="*/ 16073 h 16"/>
                <a:gd name="T2" fmla="*/ 400624 w 155"/>
                <a:gd name="T3" fmla="*/ 16073 h 16"/>
                <a:gd name="T4" fmla="*/ 403225 w 155"/>
                <a:gd name="T5" fmla="*/ 0 h 16"/>
                <a:gd name="T6" fmla="*/ 0 w 155"/>
                <a:gd name="T7" fmla="*/ 2679 h 16"/>
                <a:gd name="T8" fmla="*/ 5203 w 155"/>
                <a:gd name="T9" fmla="*/ 42862 h 16"/>
                <a:gd name="T10" fmla="*/ 395421 w 155"/>
                <a:gd name="T11" fmla="*/ 40183 h 16"/>
                <a:gd name="T12" fmla="*/ 400624 w 155"/>
                <a:gd name="T13" fmla="*/ 1607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5971" y="1319617"/>
              <a:ext cx="389406" cy="38162"/>
            </a:xfrm>
            <a:custGeom>
              <a:avLst/>
              <a:gdLst>
                <a:gd name="T0" fmla="*/ 388938 w 150"/>
                <a:gd name="T1" fmla="*/ 0 h 15"/>
                <a:gd name="T2" fmla="*/ 0 w 150"/>
                <a:gd name="T3" fmla="*/ 2540 h 15"/>
                <a:gd name="T4" fmla="*/ 2593 w 150"/>
                <a:gd name="T5" fmla="*/ 38100 h 15"/>
                <a:gd name="T6" fmla="*/ 381159 w 150"/>
                <a:gd name="T7" fmla="*/ 33020 h 15"/>
                <a:gd name="T8" fmla="*/ 388938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1050" y="572437"/>
              <a:ext cx="152551" cy="142606"/>
            </a:xfrm>
            <a:custGeom>
              <a:avLst/>
              <a:gdLst>
                <a:gd name="T0" fmla="*/ 101789 w 59"/>
                <a:gd name="T1" fmla="*/ 135082 h 55"/>
                <a:gd name="T2" fmla="*/ 117448 w 59"/>
                <a:gd name="T3" fmla="*/ 44161 h 55"/>
                <a:gd name="T4" fmla="*/ 54809 w 59"/>
                <a:gd name="T5" fmla="*/ 135082 h 55"/>
                <a:gd name="T6" fmla="*/ 101789 w 59"/>
                <a:gd name="T7" fmla="*/ 135082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977" y="1351754"/>
              <a:ext cx="379370" cy="40171"/>
            </a:xfrm>
            <a:custGeom>
              <a:avLst/>
              <a:gdLst>
                <a:gd name="T0" fmla="*/ 379413 w 146"/>
                <a:gd name="T1" fmla="*/ 0 h 15"/>
                <a:gd name="T2" fmla="*/ 0 w 146"/>
                <a:gd name="T3" fmla="*/ 5292 h 15"/>
                <a:gd name="T4" fmla="*/ 2599 w 146"/>
                <a:gd name="T5" fmla="*/ 39687 h 15"/>
                <a:gd name="T6" fmla="*/ 369018 w 146"/>
                <a:gd name="T7" fmla="*/ 39687 h 15"/>
                <a:gd name="T8" fmla="*/ 379413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1956" y="1428078"/>
              <a:ext cx="98354" cy="36154"/>
            </a:xfrm>
            <a:custGeom>
              <a:avLst/>
              <a:gdLst>
                <a:gd name="T0" fmla="*/ 96838 w 37"/>
                <a:gd name="T1" fmla="*/ 0 h 14"/>
                <a:gd name="T2" fmla="*/ 5234 w 37"/>
                <a:gd name="T3" fmla="*/ 0 h 14"/>
                <a:gd name="T4" fmla="*/ 0 w 37"/>
                <a:gd name="T5" fmla="*/ 33904 h 14"/>
                <a:gd name="T6" fmla="*/ 86369 w 37"/>
                <a:gd name="T7" fmla="*/ 36512 h 14"/>
                <a:gd name="T8" fmla="*/ 96838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5934" y="1462223"/>
              <a:ext cx="92333" cy="34146"/>
            </a:xfrm>
            <a:custGeom>
              <a:avLst/>
              <a:gdLst>
                <a:gd name="T0" fmla="*/ 93663 w 36"/>
                <a:gd name="T1" fmla="*/ 2564 h 13"/>
                <a:gd name="T2" fmla="*/ 7805 w 36"/>
                <a:gd name="T3" fmla="*/ 0 h 13"/>
                <a:gd name="T4" fmla="*/ 7805 w 36"/>
                <a:gd name="T5" fmla="*/ 7693 h 13"/>
                <a:gd name="T6" fmla="*/ 0 w 36"/>
                <a:gd name="T7" fmla="*/ 30773 h 13"/>
                <a:gd name="T8" fmla="*/ 83256 w 36"/>
                <a:gd name="T9" fmla="*/ 33337 h 13"/>
                <a:gd name="T10" fmla="*/ 93663 w 36"/>
                <a:gd name="T11" fmla="*/ 256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919" y="1520472"/>
              <a:ext cx="72261" cy="52222"/>
            </a:xfrm>
            <a:custGeom>
              <a:avLst/>
              <a:gdLst>
                <a:gd name="T0" fmla="*/ 0 w 27"/>
                <a:gd name="T1" fmla="*/ 0 h 20"/>
                <a:gd name="T2" fmla="*/ 10583 w 27"/>
                <a:gd name="T3" fmla="*/ 28813 h 20"/>
                <a:gd name="T4" fmla="*/ 71438 w 27"/>
                <a:gd name="T5" fmla="*/ 5239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919" y="1492352"/>
              <a:ext cx="86312" cy="34145"/>
            </a:xfrm>
            <a:custGeom>
              <a:avLst/>
              <a:gdLst>
                <a:gd name="T0" fmla="*/ 85725 w 33"/>
                <a:gd name="T1" fmla="*/ 2564 h 13"/>
                <a:gd name="T2" fmla="*/ 2598 w 33"/>
                <a:gd name="T3" fmla="*/ 0 h 13"/>
                <a:gd name="T4" fmla="*/ 0 w 33"/>
                <a:gd name="T5" fmla="*/ 28208 h 13"/>
                <a:gd name="T6" fmla="*/ 70139 w 33"/>
                <a:gd name="T7" fmla="*/ 33337 h 13"/>
                <a:gd name="T8" fmla="*/ 85725 w 33"/>
                <a:gd name="T9" fmla="*/ 256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977" y="1385898"/>
              <a:ext cx="369333" cy="48205"/>
            </a:xfrm>
            <a:custGeom>
              <a:avLst/>
              <a:gdLst>
                <a:gd name="T0" fmla="*/ 369888 w 142"/>
                <a:gd name="T1" fmla="*/ 5292 h 18"/>
                <a:gd name="T2" fmla="*/ 2605 w 142"/>
                <a:gd name="T3" fmla="*/ 5292 h 18"/>
                <a:gd name="T4" fmla="*/ 0 w 142"/>
                <a:gd name="T5" fmla="*/ 42333 h 18"/>
                <a:gd name="T6" fmla="*/ 91170 w 142"/>
                <a:gd name="T7" fmla="*/ 42333 h 18"/>
                <a:gd name="T8" fmla="*/ 93774 w 142"/>
                <a:gd name="T9" fmla="*/ 42333 h 18"/>
                <a:gd name="T10" fmla="*/ 158896 w 142"/>
                <a:gd name="T11" fmla="*/ 10583 h 18"/>
                <a:gd name="T12" fmla="*/ 229226 w 142"/>
                <a:gd name="T13" fmla="*/ 42333 h 18"/>
                <a:gd name="T14" fmla="*/ 231831 w 142"/>
                <a:gd name="T15" fmla="*/ 44979 h 18"/>
                <a:gd name="T16" fmla="*/ 356864 w 142"/>
                <a:gd name="T17" fmla="*/ 47625 h 18"/>
                <a:gd name="T18" fmla="*/ 369888 w 142"/>
                <a:gd name="T19" fmla="*/ 529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803" y="1430086"/>
              <a:ext cx="126457" cy="40171"/>
            </a:xfrm>
            <a:custGeom>
              <a:avLst/>
              <a:gdLst>
                <a:gd name="T0" fmla="*/ 119224 w 49"/>
                <a:gd name="T1" fmla="*/ 18521 h 15"/>
                <a:gd name="T2" fmla="*/ 127000 w 49"/>
                <a:gd name="T3" fmla="*/ 2646 h 15"/>
                <a:gd name="T4" fmla="*/ 2592 w 49"/>
                <a:gd name="T5" fmla="*/ 0 h 15"/>
                <a:gd name="T6" fmla="*/ 0 w 49"/>
                <a:gd name="T7" fmla="*/ 37041 h 15"/>
                <a:gd name="T8" fmla="*/ 111449 w 49"/>
                <a:gd name="T9" fmla="*/ 39687 h 15"/>
                <a:gd name="T10" fmla="*/ 119224 w 49"/>
                <a:gd name="T11" fmla="*/ 1852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0782" y="1466240"/>
              <a:ext cx="118427" cy="30129"/>
            </a:xfrm>
            <a:custGeom>
              <a:avLst/>
              <a:gdLst>
                <a:gd name="T0" fmla="*/ 117475 w 45"/>
                <a:gd name="T1" fmla="*/ 2514 h 12"/>
                <a:gd name="T2" fmla="*/ 5221 w 45"/>
                <a:gd name="T3" fmla="*/ 0 h 12"/>
                <a:gd name="T4" fmla="*/ 0 w 45"/>
                <a:gd name="T5" fmla="*/ 30162 h 12"/>
                <a:gd name="T6" fmla="*/ 101812 w 45"/>
                <a:gd name="T7" fmla="*/ 30162 h 12"/>
                <a:gd name="T8" fmla="*/ 117475 w 45"/>
                <a:gd name="T9" fmla="*/ 251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2753" y="1532523"/>
              <a:ext cx="86311" cy="50213"/>
            </a:xfrm>
            <a:custGeom>
              <a:avLst/>
              <a:gdLst>
                <a:gd name="T0" fmla="*/ 2598 w 33"/>
                <a:gd name="T1" fmla="*/ 0 h 19"/>
                <a:gd name="T2" fmla="*/ 41564 w 33"/>
                <a:gd name="T3" fmla="*/ 44032 h 19"/>
                <a:gd name="T4" fmla="*/ 85725 w 33"/>
                <a:gd name="T5" fmla="*/ 5180 h 19"/>
                <a:gd name="T6" fmla="*/ 2598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8" y="1496369"/>
              <a:ext cx="106383" cy="44188"/>
            </a:xfrm>
            <a:custGeom>
              <a:avLst/>
              <a:gdLst>
                <a:gd name="T0" fmla="*/ 106363 w 41"/>
                <a:gd name="T1" fmla="*/ 0 h 16"/>
                <a:gd name="T2" fmla="*/ 5188 w 41"/>
                <a:gd name="T3" fmla="*/ 0 h 16"/>
                <a:gd name="T4" fmla="*/ 0 w 41"/>
                <a:gd name="T5" fmla="*/ 37504 h 16"/>
                <a:gd name="T6" fmla="*/ 83015 w 41"/>
                <a:gd name="T7" fmla="*/ 42862 h 16"/>
                <a:gd name="T8" fmla="*/ 106363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898" y="1197095"/>
              <a:ext cx="427543" cy="54231"/>
            </a:xfrm>
            <a:custGeom>
              <a:avLst/>
              <a:gdLst>
                <a:gd name="T0" fmla="*/ 427038 w 165"/>
                <a:gd name="T1" fmla="*/ 0 h 21"/>
                <a:gd name="T2" fmla="*/ 0 w 165"/>
                <a:gd name="T3" fmla="*/ 23132 h 21"/>
                <a:gd name="T4" fmla="*/ 0 w 165"/>
                <a:gd name="T5" fmla="*/ 25702 h 21"/>
                <a:gd name="T6" fmla="*/ 7764 w 165"/>
                <a:gd name="T7" fmla="*/ 53975 h 21"/>
                <a:gd name="T8" fmla="*/ 421862 w 165"/>
                <a:gd name="T9" fmla="*/ 41124 h 21"/>
                <a:gd name="T10" fmla="*/ 427038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180" y="542308"/>
              <a:ext cx="475718" cy="439873"/>
            </a:xfrm>
            <a:custGeom>
              <a:avLst/>
              <a:gdLst>
                <a:gd name="T0" fmla="*/ 20820 w 183"/>
                <a:gd name="T1" fmla="*/ 290755 h 170"/>
                <a:gd name="T2" fmla="*/ 31230 w 183"/>
                <a:gd name="T3" fmla="*/ 319312 h 170"/>
                <a:gd name="T4" fmla="*/ 132725 w 183"/>
                <a:gd name="T5" fmla="*/ 412769 h 170"/>
                <a:gd name="T6" fmla="*/ 265451 w 183"/>
                <a:gd name="T7" fmla="*/ 433537 h 170"/>
                <a:gd name="T8" fmla="*/ 400779 w 183"/>
                <a:gd name="T9" fmla="*/ 93457 h 170"/>
                <a:gd name="T10" fmla="*/ 242029 w 183"/>
                <a:gd name="T11" fmla="*/ 0 h 170"/>
                <a:gd name="T12" fmla="*/ 52049 w 183"/>
                <a:gd name="T13" fmla="*/ 109033 h 170"/>
                <a:gd name="T14" fmla="*/ 20820 w 183"/>
                <a:gd name="T15" fmla="*/ 290755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89768" y="253077"/>
              <a:ext cx="295064" cy="196838"/>
            </a:xfrm>
            <a:custGeom>
              <a:avLst/>
              <a:gdLst>
                <a:gd name="T0" fmla="*/ 80569 w 113"/>
                <a:gd name="T1" fmla="*/ 193283 h 77"/>
                <a:gd name="T2" fmla="*/ 57178 w 113"/>
                <a:gd name="T3" fmla="*/ 115970 h 77"/>
                <a:gd name="T4" fmla="*/ 12995 w 113"/>
                <a:gd name="T5" fmla="*/ 38657 h 77"/>
                <a:gd name="T6" fmla="*/ 98762 w 113"/>
                <a:gd name="T7" fmla="*/ 28348 h 77"/>
                <a:gd name="T8" fmla="*/ 116955 w 113"/>
                <a:gd name="T9" fmla="*/ 128855 h 77"/>
                <a:gd name="T10" fmla="*/ 210520 w 113"/>
                <a:gd name="T11" fmla="*/ 79890 h 77"/>
                <a:gd name="T12" fmla="*/ 270297 w 113"/>
                <a:gd name="T13" fmla="*/ 144318 h 77"/>
                <a:gd name="T14" fmla="*/ 174134 w 113"/>
                <a:gd name="T15" fmla="*/ 159780 h 77"/>
                <a:gd name="T16" fmla="*/ 103960 w 113"/>
                <a:gd name="T17" fmla="*/ 198437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07" y="674872"/>
              <a:ext cx="24087" cy="2209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354" y="670855"/>
              <a:ext cx="22080" cy="24103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zh-CN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876" y="646753"/>
              <a:ext cx="68246" cy="110471"/>
            </a:xfrm>
            <a:custGeom>
              <a:avLst/>
              <a:gdLst>
                <a:gd name="T0" fmla="*/ 15753 w 26"/>
                <a:gd name="T1" fmla="*/ 26080 h 42"/>
                <a:gd name="T2" fmla="*/ 0 w 26"/>
                <a:gd name="T3" fmla="*/ 88673 h 42"/>
                <a:gd name="T4" fmla="*/ 49885 w 26"/>
                <a:gd name="T5" fmla="*/ 99105 h 42"/>
                <a:gd name="T6" fmla="*/ 55136 w 26"/>
                <a:gd name="T7" fmla="*/ 44336 h 42"/>
                <a:gd name="T8" fmla="*/ 15753 w 26"/>
                <a:gd name="T9" fmla="*/ 26080 h 42"/>
                <a:gd name="T10" fmla="*/ 15753 w 26"/>
                <a:gd name="T11" fmla="*/ 2608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7021" y="0"/>
              <a:ext cx="347254" cy="819488"/>
            </a:xfrm>
            <a:custGeom>
              <a:avLst/>
              <a:gdLst>
                <a:gd name="T0" fmla="*/ 41512 w 134"/>
                <a:gd name="T1" fmla="*/ 775082 h 316"/>
                <a:gd name="T2" fmla="*/ 124536 w 134"/>
                <a:gd name="T3" fmla="*/ 629916 h 316"/>
                <a:gd name="T4" fmla="*/ 163454 w 134"/>
                <a:gd name="T5" fmla="*/ 466604 h 316"/>
                <a:gd name="T6" fmla="*/ 153076 w 134"/>
                <a:gd name="T7" fmla="*/ 274778 h 316"/>
                <a:gd name="T8" fmla="*/ 103780 w 134"/>
                <a:gd name="T9" fmla="*/ 202195 h 316"/>
                <a:gd name="T10" fmla="*/ 33729 w 134"/>
                <a:gd name="T11" fmla="*/ 132205 h 316"/>
                <a:gd name="T12" fmla="*/ 114158 w 134"/>
                <a:gd name="T13" fmla="*/ 139981 h 316"/>
                <a:gd name="T14" fmla="*/ 98591 w 134"/>
                <a:gd name="T15" fmla="*/ 80360 h 316"/>
                <a:gd name="T16" fmla="*/ 103780 w 134"/>
                <a:gd name="T17" fmla="*/ 20738 h 316"/>
                <a:gd name="T18" fmla="*/ 176426 w 134"/>
                <a:gd name="T19" fmla="*/ 98505 h 316"/>
                <a:gd name="T20" fmla="*/ 194588 w 134"/>
                <a:gd name="T21" fmla="*/ 38884 h 316"/>
                <a:gd name="T22" fmla="*/ 230911 w 134"/>
                <a:gd name="T23" fmla="*/ 5184 h 316"/>
                <a:gd name="T24" fmla="*/ 241289 w 134"/>
                <a:gd name="T25" fmla="*/ 111467 h 316"/>
                <a:gd name="T26" fmla="*/ 319124 w 134"/>
                <a:gd name="T27" fmla="*/ 80360 h 316"/>
                <a:gd name="T28" fmla="*/ 272423 w 134"/>
                <a:gd name="T29" fmla="*/ 152943 h 316"/>
                <a:gd name="T30" fmla="*/ 332096 w 134"/>
                <a:gd name="T31" fmla="*/ 158127 h 316"/>
                <a:gd name="T32" fmla="*/ 308746 w 134"/>
                <a:gd name="T33" fmla="*/ 197011 h 316"/>
                <a:gd name="T34" fmla="*/ 246478 w 134"/>
                <a:gd name="T35" fmla="*/ 230710 h 316"/>
                <a:gd name="T36" fmla="*/ 251667 w 134"/>
                <a:gd name="T37" fmla="*/ 326623 h 316"/>
                <a:gd name="T38" fmla="*/ 241289 w 134"/>
                <a:gd name="T39" fmla="*/ 432905 h 316"/>
                <a:gd name="T40" fmla="*/ 225722 w 134"/>
                <a:gd name="T41" fmla="*/ 534003 h 316"/>
                <a:gd name="T42" fmla="*/ 207560 w 134"/>
                <a:gd name="T43" fmla="*/ 593625 h 316"/>
                <a:gd name="T44" fmla="*/ 41512 w 134"/>
                <a:gd name="T45" fmla="*/ 819150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984"/>
              <a:ext cx="405464" cy="733119"/>
            </a:xfrm>
            <a:custGeom>
              <a:avLst/>
              <a:gdLst>
                <a:gd name="T0" fmla="*/ 288040 w 156"/>
                <a:gd name="T1" fmla="*/ 653085 h 283"/>
                <a:gd name="T2" fmla="*/ 72659 w 156"/>
                <a:gd name="T3" fmla="*/ 500180 h 283"/>
                <a:gd name="T4" fmla="*/ 85634 w 156"/>
                <a:gd name="T5" fmla="*/ 326543 h 283"/>
                <a:gd name="T6" fmla="*/ 166077 w 156"/>
                <a:gd name="T7" fmla="*/ 225470 h 283"/>
                <a:gd name="T8" fmla="*/ 246521 w 156"/>
                <a:gd name="T9" fmla="*/ 274710 h 283"/>
                <a:gd name="T10" fmla="*/ 264685 w 156"/>
                <a:gd name="T11" fmla="*/ 215103 h 283"/>
                <a:gd name="T12" fmla="*/ 360699 w 156"/>
                <a:gd name="T13" fmla="*/ 225470 h 283"/>
                <a:gd name="T14" fmla="*/ 311395 w 156"/>
                <a:gd name="T15" fmla="*/ 168455 h 283"/>
                <a:gd name="T16" fmla="*/ 397028 w 156"/>
                <a:gd name="T17" fmla="*/ 121806 h 283"/>
                <a:gd name="T18" fmla="*/ 298420 w 156"/>
                <a:gd name="T19" fmla="*/ 114031 h 283"/>
                <a:gd name="T20" fmla="*/ 324369 w 156"/>
                <a:gd name="T21" fmla="*/ 31099 h 283"/>
                <a:gd name="T22" fmla="*/ 254306 w 156"/>
                <a:gd name="T23" fmla="*/ 82931 h 283"/>
                <a:gd name="T24" fmla="*/ 228356 w 156"/>
                <a:gd name="T25" fmla="*/ 20733 h 283"/>
                <a:gd name="T26" fmla="*/ 184242 w 156"/>
                <a:gd name="T27" fmla="*/ 33691 h 283"/>
                <a:gd name="T28" fmla="*/ 186837 w 156"/>
                <a:gd name="T29" fmla="*/ 98481 h 283"/>
                <a:gd name="T30" fmla="*/ 168672 w 156"/>
                <a:gd name="T31" fmla="*/ 129580 h 283"/>
                <a:gd name="T32" fmla="*/ 90823 w 156"/>
                <a:gd name="T33" fmla="*/ 202145 h 283"/>
                <a:gd name="T34" fmla="*/ 25950 w 156"/>
                <a:gd name="T35" fmla="*/ 305810 h 283"/>
                <a:gd name="T36" fmla="*/ 36329 w 156"/>
                <a:gd name="T37" fmla="*/ 564970 h 283"/>
                <a:gd name="T38" fmla="*/ 181647 w 156"/>
                <a:gd name="T39" fmla="*/ 691959 h 283"/>
                <a:gd name="T40" fmla="*/ 378863 w 156"/>
                <a:gd name="T41" fmla="*/ 728242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992" y="875727"/>
              <a:ext cx="126457" cy="108462"/>
            </a:xfrm>
            <a:custGeom>
              <a:avLst/>
              <a:gdLst>
                <a:gd name="T0" fmla="*/ 101082 w 49"/>
                <a:gd name="T1" fmla="*/ 87388 h 42"/>
                <a:gd name="T2" fmla="*/ 51837 w 49"/>
                <a:gd name="T3" fmla="*/ 5140 h 42"/>
                <a:gd name="T4" fmla="*/ 15551 w 49"/>
                <a:gd name="T5" fmla="*/ 79677 h 42"/>
                <a:gd name="T6" fmla="*/ 59612 w 49"/>
                <a:gd name="T7" fmla="*/ 105380 h 42"/>
                <a:gd name="T8" fmla="*/ 101082 w 49"/>
                <a:gd name="T9" fmla="*/ 8738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1956" y="1018335"/>
              <a:ext cx="144522" cy="142606"/>
            </a:xfrm>
            <a:custGeom>
              <a:avLst/>
              <a:gdLst>
                <a:gd name="T0" fmla="*/ 101311 w 55"/>
                <a:gd name="T1" fmla="*/ 97616 h 55"/>
                <a:gd name="T2" fmla="*/ 5195 w 55"/>
                <a:gd name="T3" fmla="*/ 79634 h 55"/>
                <a:gd name="T4" fmla="*/ 101311 w 55"/>
                <a:gd name="T5" fmla="*/ 97616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832" y="1000257"/>
              <a:ext cx="146530" cy="158676"/>
            </a:xfrm>
            <a:custGeom>
              <a:avLst/>
              <a:gdLst>
                <a:gd name="T0" fmla="*/ 88065 w 57"/>
                <a:gd name="T1" fmla="*/ 135328 h 61"/>
                <a:gd name="T2" fmla="*/ 23311 w 57"/>
                <a:gd name="T3" fmla="*/ 72869 h 61"/>
                <a:gd name="T4" fmla="*/ 88065 w 57"/>
                <a:gd name="T5" fmla="*/ 1353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7435" y="457949"/>
              <a:ext cx="92333" cy="78334"/>
            </a:xfrm>
            <a:custGeom>
              <a:avLst/>
              <a:gdLst>
                <a:gd name="T0" fmla="*/ 0 w 35"/>
                <a:gd name="T1" fmla="*/ 44079 h 30"/>
                <a:gd name="T2" fmla="*/ 65768 w 35"/>
                <a:gd name="T3" fmla="*/ 62230 h 30"/>
                <a:gd name="T4" fmla="*/ 78921 w 35"/>
                <a:gd name="T5" fmla="*/ 0 h 30"/>
                <a:gd name="T6" fmla="*/ 0 w 35"/>
                <a:gd name="T7" fmla="*/ 4407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145" y="917907"/>
              <a:ext cx="108391" cy="110470"/>
            </a:xfrm>
            <a:custGeom>
              <a:avLst/>
              <a:gdLst>
                <a:gd name="T0" fmla="*/ 0 w 42"/>
                <a:gd name="T1" fmla="*/ 31012 h 43"/>
                <a:gd name="T2" fmla="*/ 77107 w 42"/>
                <a:gd name="T3" fmla="*/ 20674 h 43"/>
                <a:gd name="T4" fmla="*/ 56545 w 42"/>
                <a:gd name="T5" fmla="*/ 111125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151" y="453932"/>
              <a:ext cx="106385" cy="72308"/>
            </a:xfrm>
            <a:custGeom>
              <a:avLst/>
              <a:gdLst>
                <a:gd name="T0" fmla="*/ 39291 w 40"/>
                <a:gd name="T1" fmla="*/ 62593 h 28"/>
                <a:gd name="T2" fmla="*/ 104775 w 40"/>
                <a:gd name="T3" fmla="*/ 36513 h 28"/>
                <a:gd name="T4" fmla="*/ 15716 w 40"/>
                <a:gd name="T5" fmla="*/ 0 h 28"/>
                <a:gd name="T6" fmla="*/ 39291 w 40"/>
                <a:gd name="T7" fmla="*/ 62593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5354" y="709018"/>
              <a:ext cx="102370" cy="84359"/>
            </a:xfrm>
            <a:custGeom>
              <a:avLst/>
              <a:gdLst>
                <a:gd name="T0" fmla="*/ 70338 w 39"/>
                <a:gd name="T1" fmla="*/ 62345 h 33"/>
                <a:gd name="T2" fmla="*/ 2605 w 39"/>
                <a:gd name="T3" fmla="*/ 46759 h 33"/>
                <a:gd name="T4" fmla="*/ 70338 w 39"/>
                <a:gd name="T5" fmla="*/ 62345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325" y="694958"/>
              <a:ext cx="102370" cy="84359"/>
            </a:xfrm>
            <a:custGeom>
              <a:avLst/>
              <a:gdLst>
                <a:gd name="T0" fmla="*/ 70338 w 39"/>
                <a:gd name="T1" fmla="*/ 61191 h 33"/>
                <a:gd name="T2" fmla="*/ 2605 w 39"/>
                <a:gd name="T3" fmla="*/ 45893 h 33"/>
                <a:gd name="T4" fmla="*/ 70338 w 39"/>
                <a:gd name="T5" fmla="*/ 61191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1522" y="723077"/>
              <a:ext cx="268971" cy="148633"/>
            </a:xfrm>
            <a:custGeom>
              <a:avLst/>
              <a:gdLst>
                <a:gd name="T0" fmla="*/ 256900 w 104"/>
                <a:gd name="T1" fmla="*/ 2590 h 57"/>
                <a:gd name="T2" fmla="*/ 233546 w 104"/>
                <a:gd name="T3" fmla="*/ 98425 h 57"/>
                <a:gd name="T4" fmla="*/ 155697 w 104"/>
                <a:gd name="T5" fmla="*/ 139867 h 57"/>
                <a:gd name="T6" fmla="*/ 49304 w 104"/>
                <a:gd name="T7" fmla="*/ 113965 h 57"/>
                <a:gd name="T8" fmla="*/ 7785 w 104"/>
                <a:gd name="T9" fmla="*/ 28491 h 57"/>
                <a:gd name="T10" fmla="*/ 0 w 104"/>
                <a:gd name="T11" fmla="*/ 28491 h 57"/>
                <a:gd name="T12" fmla="*/ 44114 w 104"/>
                <a:gd name="T13" fmla="*/ 121736 h 57"/>
                <a:gd name="T14" fmla="*/ 155697 w 104"/>
                <a:gd name="T15" fmla="*/ 147637 h 57"/>
                <a:gd name="T16" fmla="*/ 241331 w 104"/>
                <a:gd name="T17" fmla="*/ 101015 h 57"/>
                <a:gd name="T18" fmla="*/ 262090 w 104"/>
                <a:gd name="T19" fmla="*/ 0 h 57"/>
                <a:gd name="T20" fmla="*/ 256900 w 104"/>
                <a:gd name="T21" fmla="*/ 259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1522" y="526240"/>
              <a:ext cx="301087" cy="114488"/>
            </a:xfrm>
            <a:custGeom>
              <a:avLst/>
              <a:gdLst>
                <a:gd name="T0" fmla="*/ 197616 w 116"/>
                <a:gd name="T1" fmla="*/ 20493 h 44"/>
                <a:gd name="T2" fmla="*/ 36403 w 116"/>
                <a:gd name="T3" fmla="*/ 35863 h 44"/>
                <a:gd name="T4" fmla="*/ 0 w 116"/>
                <a:gd name="T5" fmla="*/ 74287 h 44"/>
                <a:gd name="T6" fmla="*/ 44204 w 116"/>
                <a:gd name="T7" fmla="*/ 89657 h 44"/>
                <a:gd name="T8" fmla="*/ 137811 w 116"/>
                <a:gd name="T9" fmla="*/ 66603 h 44"/>
                <a:gd name="T10" fmla="*/ 171614 w 116"/>
                <a:gd name="T11" fmla="*/ 105027 h 44"/>
                <a:gd name="T12" fmla="*/ 208017 w 116"/>
                <a:gd name="T13" fmla="*/ 89657 h 44"/>
                <a:gd name="T14" fmla="*/ 244420 w 116"/>
                <a:gd name="T15" fmla="*/ 81972 h 44"/>
                <a:gd name="T16" fmla="*/ 291224 w 116"/>
                <a:gd name="T17" fmla="*/ 97342 h 44"/>
                <a:gd name="T18" fmla="*/ 197616 w 116"/>
                <a:gd name="T19" fmla="*/ 2049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99" name="TextBox 498"/>
          <p:cNvSpPr txBox="1">
            <a:spLocks noChangeArrowheads="1"/>
          </p:cNvSpPr>
          <p:nvPr/>
        </p:nvSpPr>
        <p:spPr bwMode="auto">
          <a:xfrm>
            <a:off x="2011363" y="539750"/>
            <a:ext cx="9086124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Bước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4: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Tắt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bộ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lọc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–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trả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về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giá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trị</a:t>
            </a:r>
            <a:r>
              <a:rPr lang="en-US" altLang="zh-CN" sz="3000" b="1" dirty="0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 ban </a:t>
            </a:r>
            <a:r>
              <a:rPr lang="en-US" altLang="zh-CN" sz="3000" b="1" dirty="0" err="1" smtClean="0">
                <a:solidFill>
                  <a:srgbClr val="92D050"/>
                </a:solidFill>
                <a:latin typeface="迷你简卡通" pitchFamily="65" charset="-122"/>
                <a:ea typeface="迷你简卡通" pitchFamily="65" charset="-122"/>
              </a:rPr>
              <a:t>đầu</a:t>
            </a:r>
            <a:endParaRPr lang="zh-CN" altLang="en-US" sz="3000" b="1" dirty="0">
              <a:solidFill>
                <a:srgbClr val="92D05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  <p:pic>
        <p:nvPicPr>
          <p:cNvPr id="501" name="Picture 50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9" y="1739896"/>
            <a:ext cx="8980043" cy="2841625"/>
          </a:xfrm>
          <a:prstGeom prst="rect">
            <a:avLst/>
          </a:prstGeom>
        </p:spPr>
      </p:pic>
      <p:sp>
        <p:nvSpPr>
          <p:cNvPr id="502" name="Rectangle 501"/>
          <p:cNvSpPr/>
          <p:nvPr/>
        </p:nvSpPr>
        <p:spPr>
          <a:xfrm>
            <a:off x="6119009" y="1739896"/>
            <a:ext cx="816002" cy="48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3" name="Rectangle 502"/>
          <p:cNvSpPr/>
          <p:nvPr/>
        </p:nvSpPr>
        <p:spPr>
          <a:xfrm>
            <a:off x="8230411" y="2222496"/>
            <a:ext cx="749300" cy="1206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1449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502" grpId="0" animBg="1"/>
      <p:bldP spid="5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22225" y="6188075"/>
            <a:ext cx="457200" cy="1266825"/>
            <a:chOff x="0" y="0"/>
            <a:chExt cx="459002" cy="1266151"/>
          </a:xfrm>
        </p:grpSpPr>
        <p:sp>
          <p:nvSpPr>
            <p:cNvPr id="3" name="Freeform 234"/>
            <p:cNvSpPr>
              <a:spLocks noChangeArrowheads="1"/>
            </p:cNvSpPr>
            <p:nvPr/>
          </p:nvSpPr>
          <p:spPr bwMode="auto">
            <a:xfrm>
              <a:off x="305421" y="1404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235"/>
            <p:cNvSpPr>
              <a:spLocks noChangeArrowheads="1"/>
            </p:cNvSpPr>
            <p:nvPr/>
          </p:nvSpPr>
          <p:spPr bwMode="auto">
            <a:xfrm>
              <a:off x="393541" y="1404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234"/>
            <p:cNvSpPr>
              <a:spLocks noChangeArrowheads="1"/>
            </p:cNvSpPr>
            <p:nvPr/>
          </p:nvSpPr>
          <p:spPr bwMode="auto">
            <a:xfrm>
              <a:off x="158542" y="6881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35"/>
            <p:cNvSpPr>
              <a:spLocks noChangeArrowheads="1"/>
            </p:cNvSpPr>
            <p:nvPr/>
          </p:nvSpPr>
          <p:spPr bwMode="auto">
            <a:xfrm>
              <a:off x="246662" y="6881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234"/>
            <p:cNvSpPr>
              <a:spLocks noChangeArrowheads="1"/>
            </p:cNvSpPr>
            <p:nvPr/>
          </p:nvSpPr>
          <p:spPr bwMode="auto">
            <a:xfrm>
              <a:off x="0" y="0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35"/>
            <p:cNvSpPr>
              <a:spLocks noChangeArrowheads="1"/>
            </p:cNvSpPr>
            <p:nvPr/>
          </p:nvSpPr>
          <p:spPr bwMode="auto">
            <a:xfrm>
              <a:off x="88120" y="0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9"/>
          <p:cNvGrpSpPr/>
          <p:nvPr/>
        </p:nvGrpSpPr>
        <p:grpSpPr bwMode="auto">
          <a:xfrm>
            <a:off x="0" y="4114800"/>
            <a:ext cx="12211050" cy="3371850"/>
            <a:chOff x="0" y="0"/>
            <a:chExt cx="12211050" cy="3371850"/>
          </a:xfrm>
        </p:grpSpPr>
        <p:sp>
          <p:nvSpPr>
            <p:cNvPr id="10" name="Freeform 150"/>
            <p:cNvSpPr>
              <a:spLocks noChangeArrowheads="1"/>
            </p:cNvSpPr>
            <p:nvPr/>
          </p:nvSpPr>
          <p:spPr bwMode="auto">
            <a:xfrm>
              <a:off x="6110989" y="164667"/>
              <a:ext cx="2573237" cy="1627757"/>
            </a:xfrm>
            <a:custGeom>
              <a:avLst/>
              <a:gdLst>
                <a:gd name="T0" fmla="*/ 0 w 10429"/>
                <a:gd name="T1" fmla="*/ 58258088 h 10530"/>
                <a:gd name="T2" fmla="*/ 223307575 w 10429"/>
                <a:gd name="T3" fmla="*/ 245004171 h 10530"/>
                <a:gd name="T4" fmla="*/ 629194321 w 10429"/>
                <a:gd name="T5" fmla="*/ 212959773 h 10530"/>
                <a:gd name="T6" fmla="*/ 586578368 w 10429"/>
                <a:gd name="T7" fmla="*/ 6045579 h 10530"/>
                <a:gd name="T8" fmla="*/ 0 w 10429"/>
                <a:gd name="T9" fmla="*/ 58258088 h 105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29"/>
                <a:gd name="T16" fmla="*/ 0 h 10530"/>
                <a:gd name="T17" fmla="*/ 10429 w 10429"/>
                <a:gd name="T18" fmla="*/ 10530 h 105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29" h="10530">
                  <a:moveTo>
                    <a:pt x="0" y="2438"/>
                  </a:moveTo>
                  <a:cubicBezTo>
                    <a:pt x="3333" y="10828"/>
                    <a:pt x="1946" y="9174"/>
                    <a:pt x="3668" y="10253"/>
                  </a:cubicBezTo>
                  <a:cubicBezTo>
                    <a:pt x="5390" y="11332"/>
                    <a:pt x="10335" y="8912"/>
                    <a:pt x="10335" y="8912"/>
                  </a:cubicBezTo>
                  <a:cubicBezTo>
                    <a:pt x="9635" y="253"/>
                    <a:pt x="11357" y="1332"/>
                    <a:pt x="9635" y="253"/>
                  </a:cubicBezTo>
                  <a:cubicBezTo>
                    <a:pt x="7913" y="-826"/>
                    <a:pt x="1473" y="1852"/>
                    <a:pt x="0" y="2438"/>
                  </a:cubicBezTo>
                  <a:close/>
                </a:path>
              </a:pathLst>
            </a:custGeom>
            <a:solidFill>
              <a:srgbClr val="AE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Oval 151"/>
            <p:cNvSpPr>
              <a:spLocks noChangeArrowheads="1"/>
            </p:cNvSpPr>
            <p:nvPr/>
          </p:nvSpPr>
          <p:spPr bwMode="auto">
            <a:xfrm>
              <a:off x="7636313" y="856494"/>
              <a:ext cx="470819" cy="297704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" name="Oval 152"/>
            <p:cNvSpPr>
              <a:spLocks noChangeArrowheads="1"/>
            </p:cNvSpPr>
            <p:nvPr/>
          </p:nvSpPr>
          <p:spPr bwMode="auto">
            <a:xfrm>
              <a:off x="7235991" y="1181262"/>
              <a:ext cx="261845" cy="165568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" name="Oval 153"/>
            <p:cNvSpPr>
              <a:spLocks noChangeArrowheads="1"/>
            </p:cNvSpPr>
            <p:nvPr/>
          </p:nvSpPr>
          <p:spPr bwMode="auto">
            <a:xfrm>
              <a:off x="7676597" y="1338870"/>
              <a:ext cx="382697" cy="241983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4" name="Oval 154"/>
            <p:cNvSpPr>
              <a:spLocks noChangeArrowheads="1"/>
            </p:cNvSpPr>
            <p:nvPr/>
          </p:nvSpPr>
          <p:spPr bwMode="auto">
            <a:xfrm>
              <a:off x="6886026" y="1478965"/>
              <a:ext cx="380180" cy="240392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5" name="Oval 155"/>
            <p:cNvSpPr>
              <a:spLocks noChangeArrowheads="1"/>
            </p:cNvSpPr>
            <p:nvPr/>
          </p:nvSpPr>
          <p:spPr bwMode="auto">
            <a:xfrm>
              <a:off x="6677052" y="977486"/>
              <a:ext cx="440606" cy="278600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" name="Oval 156"/>
            <p:cNvSpPr>
              <a:spLocks noChangeArrowheads="1"/>
            </p:cNvSpPr>
            <p:nvPr/>
          </p:nvSpPr>
          <p:spPr bwMode="auto">
            <a:xfrm>
              <a:off x="8207840" y="1225837"/>
              <a:ext cx="178760" cy="113032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7" name="Freeform 157"/>
            <p:cNvSpPr>
              <a:spLocks noChangeArrowheads="1"/>
            </p:cNvSpPr>
            <p:nvPr/>
          </p:nvSpPr>
          <p:spPr bwMode="auto">
            <a:xfrm>
              <a:off x="9917388" y="234024"/>
              <a:ext cx="614329" cy="218104"/>
            </a:xfrm>
            <a:custGeom>
              <a:avLst/>
              <a:gdLst>
                <a:gd name="T0" fmla="*/ 2147483647 w 103"/>
                <a:gd name="T1" fmla="*/ 70703300 h 58"/>
                <a:gd name="T2" fmla="*/ 0 w 103"/>
                <a:gd name="T3" fmla="*/ 0 h 58"/>
                <a:gd name="T4" fmla="*/ 71148841 w 103"/>
                <a:gd name="T5" fmla="*/ 820161290 h 58"/>
                <a:gd name="T6" fmla="*/ 2147483647 w 103"/>
                <a:gd name="T7" fmla="*/ 763597146 h 58"/>
                <a:gd name="T8" fmla="*/ 2147483647 w 103"/>
                <a:gd name="T9" fmla="*/ 7070330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58"/>
                <a:gd name="T17" fmla="*/ 103 w 10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58">
                  <a:moveTo>
                    <a:pt x="103" y="5"/>
                  </a:moveTo>
                  <a:cubicBezTo>
                    <a:pt x="103" y="5"/>
                    <a:pt x="58" y="2"/>
                    <a:pt x="0" y="0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03" y="54"/>
                    <a:pt x="103" y="54"/>
                    <a:pt x="103" y="54"/>
                  </a:cubicBezTo>
                  <a:lnTo>
                    <a:pt x="103" y="5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58"/>
            <p:cNvSpPr>
              <a:spLocks noChangeArrowheads="1"/>
            </p:cNvSpPr>
            <p:nvPr/>
          </p:nvSpPr>
          <p:spPr bwMode="auto">
            <a:xfrm>
              <a:off x="10048310" y="399592"/>
              <a:ext cx="601741" cy="200592"/>
            </a:xfrm>
            <a:custGeom>
              <a:avLst/>
              <a:gdLst>
                <a:gd name="T0" fmla="*/ 1515030256 w 239"/>
                <a:gd name="T1" fmla="*/ 0 h 126"/>
                <a:gd name="T2" fmla="*/ 0 w 239"/>
                <a:gd name="T3" fmla="*/ 17741248 h 126"/>
                <a:gd name="T4" fmla="*/ 31695889 w 239"/>
                <a:gd name="T5" fmla="*/ 319342464 h 126"/>
                <a:gd name="T6" fmla="*/ 1515030256 w 239"/>
                <a:gd name="T7" fmla="*/ 301601216 h 126"/>
                <a:gd name="T8" fmla="*/ 1515030256 w 239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26"/>
                <a:gd name="T17" fmla="*/ 239 w 239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26">
                  <a:moveTo>
                    <a:pt x="239" y="0"/>
                  </a:moveTo>
                  <a:lnTo>
                    <a:pt x="0" y="7"/>
                  </a:lnTo>
                  <a:lnTo>
                    <a:pt x="5" y="126"/>
                  </a:lnTo>
                  <a:lnTo>
                    <a:pt x="239" y="11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59"/>
            <p:cNvSpPr>
              <a:spLocks noChangeArrowheads="1"/>
            </p:cNvSpPr>
            <p:nvPr/>
          </p:nvSpPr>
          <p:spPr bwMode="auto">
            <a:xfrm>
              <a:off x="10078523" y="749831"/>
              <a:ext cx="571528" cy="238800"/>
            </a:xfrm>
            <a:custGeom>
              <a:avLst/>
              <a:gdLst>
                <a:gd name="T0" fmla="*/ 1438961475 w 227"/>
                <a:gd name="T1" fmla="*/ 0 h 150"/>
                <a:gd name="T2" fmla="*/ 0 w 227"/>
                <a:gd name="T3" fmla="*/ 43085888 h 150"/>
                <a:gd name="T4" fmla="*/ 31695885 w 227"/>
                <a:gd name="T5" fmla="*/ 380169600 h 150"/>
                <a:gd name="T6" fmla="*/ 1438961475 w 227"/>
                <a:gd name="T7" fmla="*/ 367497280 h 150"/>
                <a:gd name="T8" fmla="*/ 1438961475 w 227"/>
                <a:gd name="T9" fmla="*/ 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150"/>
                <a:gd name="T17" fmla="*/ 227 w 227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150">
                  <a:moveTo>
                    <a:pt x="227" y="0"/>
                  </a:moveTo>
                  <a:lnTo>
                    <a:pt x="0" y="17"/>
                  </a:lnTo>
                  <a:lnTo>
                    <a:pt x="5" y="150"/>
                  </a:lnTo>
                  <a:lnTo>
                    <a:pt x="227" y="145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60"/>
            <p:cNvSpPr>
              <a:spLocks noChangeArrowheads="1"/>
            </p:cNvSpPr>
            <p:nvPr/>
          </p:nvSpPr>
          <p:spPr bwMode="auto">
            <a:xfrm>
              <a:off x="10091111" y="980670"/>
              <a:ext cx="558939" cy="181488"/>
            </a:xfrm>
            <a:custGeom>
              <a:avLst/>
              <a:gdLst>
                <a:gd name="T0" fmla="*/ 1407264891 w 222"/>
                <a:gd name="T1" fmla="*/ 0 h 114"/>
                <a:gd name="T2" fmla="*/ 0 w 222"/>
                <a:gd name="T3" fmla="*/ 12672320 h 114"/>
                <a:gd name="T4" fmla="*/ 44372707 w 222"/>
                <a:gd name="T5" fmla="*/ 288928896 h 114"/>
                <a:gd name="T6" fmla="*/ 1407264891 w 222"/>
                <a:gd name="T7" fmla="*/ 250911936 h 114"/>
                <a:gd name="T8" fmla="*/ 1407264891 w 22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14"/>
                <a:gd name="T17" fmla="*/ 222 w 22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14">
                  <a:moveTo>
                    <a:pt x="222" y="0"/>
                  </a:moveTo>
                  <a:lnTo>
                    <a:pt x="0" y="5"/>
                  </a:lnTo>
                  <a:lnTo>
                    <a:pt x="7" y="114"/>
                  </a:lnTo>
                  <a:lnTo>
                    <a:pt x="222" y="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61"/>
            <p:cNvSpPr>
              <a:spLocks noChangeArrowheads="1"/>
            </p:cNvSpPr>
            <p:nvPr/>
          </p:nvSpPr>
          <p:spPr bwMode="auto">
            <a:xfrm>
              <a:off x="10108736" y="1138278"/>
              <a:ext cx="541315" cy="299295"/>
            </a:xfrm>
            <a:custGeom>
              <a:avLst/>
              <a:gdLst>
                <a:gd name="T0" fmla="*/ 0 w 215"/>
                <a:gd name="T1" fmla="*/ 38016833 h 188"/>
                <a:gd name="T2" fmla="*/ 44372724 w 215"/>
                <a:gd name="T3" fmla="*/ 476476048 h 188"/>
                <a:gd name="T4" fmla="*/ 1362892694 w 215"/>
                <a:gd name="T5" fmla="*/ 451131493 h 188"/>
                <a:gd name="T6" fmla="*/ 1362892694 w 215"/>
                <a:gd name="T7" fmla="*/ 0 h 188"/>
                <a:gd name="T8" fmla="*/ 0 w 215"/>
                <a:gd name="T9" fmla="*/ 38016833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188"/>
                <a:gd name="T17" fmla="*/ 215 w 215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188">
                  <a:moveTo>
                    <a:pt x="0" y="15"/>
                  </a:moveTo>
                  <a:lnTo>
                    <a:pt x="7" y="188"/>
                  </a:lnTo>
                  <a:lnTo>
                    <a:pt x="215" y="178"/>
                  </a:lnTo>
                  <a:lnTo>
                    <a:pt x="2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62"/>
            <p:cNvSpPr>
              <a:spLocks noChangeArrowheads="1"/>
            </p:cNvSpPr>
            <p:nvPr/>
          </p:nvSpPr>
          <p:spPr bwMode="auto">
            <a:xfrm>
              <a:off x="10060898" y="589039"/>
              <a:ext cx="589152" cy="187856"/>
            </a:xfrm>
            <a:custGeom>
              <a:avLst/>
              <a:gdLst>
                <a:gd name="T0" fmla="*/ 1483333671 w 234"/>
                <a:gd name="T1" fmla="*/ 0 h 118"/>
                <a:gd name="T2" fmla="*/ 0 w 234"/>
                <a:gd name="T3" fmla="*/ 17741248 h 118"/>
                <a:gd name="T4" fmla="*/ 44372713 w 234"/>
                <a:gd name="T5" fmla="*/ 299066752 h 118"/>
                <a:gd name="T6" fmla="*/ 1483333671 w 234"/>
                <a:gd name="T7" fmla="*/ 255980864 h 118"/>
                <a:gd name="T8" fmla="*/ 1483333671 w 234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118"/>
                <a:gd name="T17" fmla="*/ 234 w 234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118">
                  <a:moveTo>
                    <a:pt x="234" y="0"/>
                  </a:moveTo>
                  <a:lnTo>
                    <a:pt x="0" y="7"/>
                  </a:lnTo>
                  <a:lnTo>
                    <a:pt x="7" y="118"/>
                  </a:lnTo>
                  <a:lnTo>
                    <a:pt x="234" y="1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63"/>
            <p:cNvSpPr>
              <a:spLocks noChangeArrowheads="1"/>
            </p:cNvSpPr>
            <p:nvPr/>
          </p:nvSpPr>
          <p:spPr bwMode="auto">
            <a:xfrm>
              <a:off x="9529655" y="222880"/>
              <a:ext cx="400322" cy="221288"/>
            </a:xfrm>
            <a:custGeom>
              <a:avLst/>
              <a:gdLst>
                <a:gd name="T0" fmla="*/ 2147483647 w 67"/>
                <a:gd name="T1" fmla="*/ 42202247 h 59"/>
                <a:gd name="T2" fmla="*/ 0 w 67"/>
                <a:gd name="T3" fmla="*/ 0 h 59"/>
                <a:gd name="T4" fmla="*/ 107101072 w 67"/>
                <a:gd name="T5" fmla="*/ 829972524 h 59"/>
                <a:gd name="T6" fmla="*/ 2147483647 w 67"/>
                <a:gd name="T7" fmla="*/ 787770277 h 59"/>
                <a:gd name="T8" fmla="*/ 2147483647 w 67"/>
                <a:gd name="T9" fmla="*/ 422022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9"/>
                <a:gd name="T17" fmla="*/ 67 w 6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9">
                  <a:moveTo>
                    <a:pt x="65" y="3"/>
                  </a:moveTo>
                  <a:cubicBezTo>
                    <a:pt x="44" y="2"/>
                    <a:pt x="22" y="1"/>
                    <a:pt x="0" y="0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67" y="56"/>
                    <a:pt x="67" y="56"/>
                    <a:pt x="67" y="56"/>
                  </a:cubicBezTo>
                  <a:lnTo>
                    <a:pt x="65" y="3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164"/>
            <p:cNvSpPr>
              <a:spLocks noChangeArrowheads="1"/>
            </p:cNvSpPr>
            <p:nvPr/>
          </p:nvSpPr>
          <p:spPr bwMode="auto">
            <a:xfrm>
              <a:off x="9668130" y="391631"/>
              <a:ext cx="392768" cy="189448"/>
            </a:xfrm>
            <a:custGeom>
              <a:avLst/>
              <a:gdLst>
                <a:gd name="T0" fmla="*/ 957193240 w 156"/>
                <a:gd name="T1" fmla="*/ 0 h 119"/>
                <a:gd name="T2" fmla="*/ 0 w 156"/>
                <a:gd name="T3" fmla="*/ 17741248 h 119"/>
                <a:gd name="T4" fmla="*/ 25356196 w 156"/>
                <a:gd name="T5" fmla="*/ 301601216 h 119"/>
                <a:gd name="T6" fmla="*/ 988889114 w 156"/>
                <a:gd name="T7" fmla="*/ 283859968 h 119"/>
                <a:gd name="T8" fmla="*/ 957193240 w 156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19"/>
                <a:gd name="T17" fmla="*/ 156 w 156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19">
                  <a:moveTo>
                    <a:pt x="151" y="0"/>
                  </a:moveTo>
                  <a:lnTo>
                    <a:pt x="0" y="7"/>
                  </a:lnTo>
                  <a:lnTo>
                    <a:pt x="4" y="119"/>
                  </a:lnTo>
                  <a:lnTo>
                    <a:pt x="156" y="112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165"/>
            <p:cNvSpPr>
              <a:spLocks noChangeArrowheads="1"/>
            </p:cNvSpPr>
            <p:nvPr/>
          </p:nvSpPr>
          <p:spPr bwMode="auto">
            <a:xfrm>
              <a:off x="9678201" y="569935"/>
              <a:ext cx="395286" cy="184672"/>
            </a:xfrm>
            <a:custGeom>
              <a:avLst/>
              <a:gdLst>
                <a:gd name="T0" fmla="*/ 963533544 w 157"/>
                <a:gd name="T1" fmla="*/ 0 h 116"/>
                <a:gd name="T2" fmla="*/ 0 w 157"/>
                <a:gd name="T3" fmla="*/ 17741248 h 116"/>
                <a:gd name="T4" fmla="*/ 44372742 w 157"/>
                <a:gd name="T5" fmla="*/ 293997824 h 116"/>
                <a:gd name="T6" fmla="*/ 995229438 w 157"/>
                <a:gd name="T7" fmla="*/ 258515328 h 116"/>
                <a:gd name="T8" fmla="*/ 963533544 w 157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16"/>
                <a:gd name="T17" fmla="*/ 157 w 15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16">
                  <a:moveTo>
                    <a:pt x="152" y="0"/>
                  </a:moveTo>
                  <a:lnTo>
                    <a:pt x="0" y="7"/>
                  </a:lnTo>
                  <a:lnTo>
                    <a:pt x="7" y="116"/>
                  </a:lnTo>
                  <a:lnTo>
                    <a:pt x="157" y="10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166"/>
            <p:cNvSpPr>
              <a:spLocks noChangeArrowheads="1"/>
            </p:cNvSpPr>
            <p:nvPr/>
          </p:nvSpPr>
          <p:spPr bwMode="auto">
            <a:xfrm>
              <a:off x="9695826" y="732318"/>
              <a:ext cx="387732" cy="154424"/>
            </a:xfrm>
            <a:custGeom>
              <a:avLst/>
              <a:gdLst>
                <a:gd name="T0" fmla="*/ 950852304 w 154"/>
                <a:gd name="T1" fmla="*/ 0 h 97"/>
                <a:gd name="T2" fmla="*/ 0 w 154"/>
                <a:gd name="T3" fmla="*/ 35482496 h 97"/>
                <a:gd name="T4" fmla="*/ 31695832 w 154"/>
                <a:gd name="T5" fmla="*/ 245843008 h 97"/>
                <a:gd name="T6" fmla="*/ 976208466 w 154"/>
                <a:gd name="T7" fmla="*/ 228101760 h 97"/>
                <a:gd name="T8" fmla="*/ 950852304 w 154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97"/>
                <a:gd name="T17" fmla="*/ 154 w 154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97">
                  <a:moveTo>
                    <a:pt x="150" y="0"/>
                  </a:moveTo>
                  <a:lnTo>
                    <a:pt x="0" y="14"/>
                  </a:lnTo>
                  <a:lnTo>
                    <a:pt x="5" y="97"/>
                  </a:lnTo>
                  <a:lnTo>
                    <a:pt x="154" y="9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167"/>
            <p:cNvSpPr>
              <a:spLocks noChangeArrowheads="1"/>
            </p:cNvSpPr>
            <p:nvPr/>
          </p:nvSpPr>
          <p:spPr bwMode="auto">
            <a:xfrm>
              <a:off x="9708414" y="875598"/>
              <a:ext cx="387732" cy="165568"/>
            </a:xfrm>
            <a:custGeom>
              <a:avLst/>
              <a:gdLst>
                <a:gd name="T0" fmla="*/ 944512634 w 154"/>
                <a:gd name="T1" fmla="*/ 0 h 104"/>
                <a:gd name="T2" fmla="*/ 0 w 154"/>
                <a:gd name="T3" fmla="*/ 17741248 h 104"/>
                <a:gd name="T4" fmla="*/ 31695832 w 154"/>
                <a:gd name="T5" fmla="*/ 263584256 h 104"/>
                <a:gd name="T6" fmla="*/ 976208466 w 154"/>
                <a:gd name="T7" fmla="*/ 255980864 h 104"/>
                <a:gd name="T8" fmla="*/ 944512634 w 154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04"/>
                <a:gd name="T17" fmla="*/ 154 w 154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04">
                  <a:moveTo>
                    <a:pt x="149" y="0"/>
                  </a:moveTo>
                  <a:lnTo>
                    <a:pt x="0" y="7"/>
                  </a:lnTo>
                  <a:lnTo>
                    <a:pt x="5" y="104"/>
                  </a:lnTo>
                  <a:lnTo>
                    <a:pt x="154" y="10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168"/>
            <p:cNvSpPr>
              <a:spLocks noChangeArrowheads="1"/>
            </p:cNvSpPr>
            <p:nvPr/>
          </p:nvSpPr>
          <p:spPr bwMode="auto">
            <a:xfrm>
              <a:off x="9721004" y="1036390"/>
              <a:ext cx="387732" cy="173528"/>
            </a:xfrm>
            <a:custGeom>
              <a:avLst/>
              <a:gdLst>
                <a:gd name="T0" fmla="*/ 944512634 w 154"/>
                <a:gd name="T1" fmla="*/ 0 h 109"/>
                <a:gd name="T2" fmla="*/ 0 w 154"/>
                <a:gd name="T3" fmla="*/ 7603392 h 109"/>
                <a:gd name="T4" fmla="*/ 44372654 w 154"/>
                <a:gd name="T5" fmla="*/ 276256576 h 109"/>
                <a:gd name="T6" fmla="*/ 976208466 w 154"/>
                <a:gd name="T7" fmla="*/ 248377472 h 109"/>
                <a:gd name="T8" fmla="*/ 944512634 w 154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09"/>
                <a:gd name="T17" fmla="*/ 154 w 154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09">
                  <a:moveTo>
                    <a:pt x="149" y="0"/>
                  </a:moveTo>
                  <a:lnTo>
                    <a:pt x="0" y="3"/>
                  </a:lnTo>
                  <a:lnTo>
                    <a:pt x="7" y="109"/>
                  </a:lnTo>
                  <a:lnTo>
                    <a:pt x="154" y="9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169"/>
            <p:cNvSpPr>
              <a:spLocks noChangeArrowheads="1"/>
            </p:cNvSpPr>
            <p:nvPr/>
          </p:nvSpPr>
          <p:spPr bwMode="auto">
            <a:xfrm>
              <a:off x="9738627" y="1192406"/>
              <a:ext cx="387732" cy="251535"/>
            </a:xfrm>
            <a:custGeom>
              <a:avLst/>
              <a:gdLst>
                <a:gd name="T0" fmla="*/ 0 w 154"/>
                <a:gd name="T1" fmla="*/ 27878993 h 158"/>
                <a:gd name="T2" fmla="*/ 44372654 w 154"/>
                <a:gd name="T3" fmla="*/ 400442128 h 158"/>
                <a:gd name="T4" fmla="*/ 976208466 w 154"/>
                <a:gd name="T5" fmla="*/ 390304312 h 158"/>
                <a:gd name="T6" fmla="*/ 931835812 w 154"/>
                <a:gd name="T7" fmla="*/ 0 h 158"/>
                <a:gd name="T8" fmla="*/ 0 w 154"/>
                <a:gd name="T9" fmla="*/ 27878993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58"/>
                <a:gd name="T17" fmla="*/ 154 w 154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58">
                  <a:moveTo>
                    <a:pt x="0" y="11"/>
                  </a:moveTo>
                  <a:lnTo>
                    <a:pt x="7" y="158"/>
                  </a:lnTo>
                  <a:lnTo>
                    <a:pt x="154" y="154"/>
                  </a:lnTo>
                  <a:lnTo>
                    <a:pt x="14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170"/>
            <p:cNvSpPr>
              <a:spLocks noChangeArrowheads="1"/>
            </p:cNvSpPr>
            <p:nvPr/>
          </p:nvSpPr>
          <p:spPr bwMode="auto">
            <a:xfrm>
              <a:off x="8530111" y="162384"/>
              <a:ext cx="493477" cy="1305437"/>
            </a:xfrm>
            <a:custGeom>
              <a:avLst/>
              <a:gdLst>
                <a:gd name="T0" fmla="*/ 0 w 83"/>
                <a:gd name="T1" fmla="*/ 14235300 h 346"/>
                <a:gd name="T2" fmla="*/ 1767450303 w 83"/>
                <a:gd name="T3" fmla="*/ 2147483647 h 346"/>
                <a:gd name="T4" fmla="*/ 2147483647 w 83"/>
                <a:gd name="T5" fmla="*/ 2147483647 h 346"/>
                <a:gd name="T6" fmla="*/ 2147483647 w 83"/>
                <a:gd name="T7" fmla="*/ 14235300 h 346"/>
                <a:gd name="T8" fmla="*/ 0 w 83"/>
                <a:gd name="T9" fmla="*/ 14235300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46"/>
                <a:gd name="T17" fmla="*/ 83 w 83"/>
                <a:gd name="T18" fmla="*/ 346 h 3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46">
                  <a:moveTo>
                    <a:pt x="0" y="1"/>
                  </a:moveTo>
                  <a:cubicBezTo>
                    <a:pt x="50" y="346"/>
                    <a:pt x="50" y="346"/>
                    <a:pt x="50" y="346"/>
                  </a:cubicBezTo>
                  <a:cubicBezTo>
                    <a:pt x="83" y="345"/>
                    <a:pt x="83" y="345"/>
                    <a:pt x="83" y="345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31" y="0"/>
                    <a:pt x="6" y="0"/>
                    <a:pt x="0" y="1"/>
                  </a:cubicBezTo>
                  <a:close/>
                </a:path>
              </a:pathLst>
            </a:custGeom>
            <a:solidFill>
              <a:srgbClr val="FF7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171"/>
            <p:cNvSpPr>
              <a:spLocks noChangeArrowheads="1"/>
            </p:cNvSpPr>
            <p:nvPr/>
          </p:nvSpPr>
          <p:spPr bwMode="auto">
            <a:xfrm>
              <a:off x="9000929" y="1120766"/>
              <a:ext cx="375144" cy="160792"/>
            </a:xfrm>
            <a:custGeom>
              <a:avLst/>
              <a:gdLst>
                <a:gd name="T0" fmla="*/ 0 w 149"/>
                <a:gd name="T1" fmla="*/ 27879104 h 101"/>
                <a:gd name="T2" fmla="*/ 12676846 w 149"/>
                <a:gd name="T3" fmla="*/ 255980864 h 101"/>
                <a:gd name="T4" fmla="*/ 944516918 w 149"/>
                <a:gd name="T5" fmla="*/ 220498368 h 101"/>
                <a:gd name="T6" fmla="*/ 912821026 w 149"/>
                <a:gd name="T7" fmla="*/ 0 h 101"/>
                <a:gd name="T8" fmla="*/ 0 w 149"/>
                <a:gd name="T9" fmla="*/ 2787910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1"/>
                <a:gd name="T17" fmla="*/ 149 w 14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1">
                  <a:moveTo>
                    <a:pt x="0" y="11"/>
                  </a:moveTo>
                  <a:lnTo>
                    <a:pt x="2" y="101"/>
                  </a:lnTo>
                  <a:lnTo>
                    <a:pt x="149" y="87"/>
                  </a:lnTo>
                  <a:lnTo>
                    <a:pt x="14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172"/>
            <p:cNvSpPr>
              <a:spLocks noChangeArrowheads="1"/>
            </p:cNvSpPr>
            <p:nvPr/>
          </p:nvSpPr>
          <p:spPr bwMode="auto">
            <a:xfrm>
              <a:off x="8922879" y="165568"/>
              <a:ext cx="387732" cy="362975"/>
            </a:xfrm>
            <a:custGeom>
              <a:avLst/>
              <a:gdLst>
                <a:gd name="T0" fmla="*/ 2134947834 w 65"/>
                <a:gd name="T1" fmla="*/ 28591843 h 96"/>
                <a:gd name="T2" fmla="*/ 0 w 65"/>
                <a:gd name="T3" fmla="*/ 0 h 96"/>
                <a:gd name="T4" fmla="*/ 177915302 w 65"/>
                <a:gd name="T5" fmla="*/ 1372404694 h 96"/>
                <a:gd name="T6" fmla="*/ 2147483647 w 65"/>
                <a:gd name="T7" fmla="*/ 1343812851 h 96"/>
                <a:gd name="T8" fmla="*/ 2134947834 w 65"/>
                <a:gd name="T9" fmla="*/ 28591843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6"/>
                <a:gd name="T17" fmla="*/ 65 w 6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6">
                  <a:moveTo>
                    <a:pt x="60" y="2"/>
                  </a:moveTo>
                  <a:cubicBezTo>
                    <a:pt x="39" y="1"/>
                    <a:pt x="18" y="0"/>
                    <a:pt x="0" y="0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65" y="94"/>
                    <a:pt x="65" y="94"/>
                    <a:pt x="65" y="94"/>
                  </a:cubicBezTo>
                  <a:lnTo>
                    <a:pt x="60" y="2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173"/>
            <p:cNvSpPr>
              <a:spLocks noChangeArrowheads="1"/>
            </p:cNvSpPr>
            <p:nvPr/>
          </p:nvSpPr>
          <p:spPr bwMode="auto">
            <a:xfrm>
              <a:off x="8953092" y="520583"/>
              <a:ext cx="367590" cy="146464"/>
            </a:xfrm>
            <a:custGeom>
              <a:avLst/>
              <a:gdLst>
                <a:gd name="T0" fmla="*/ 0 w 146"/>
                <a:gd name="T1" fmla="*/ 12672320 h 92"/>
                <a:gd name="T2" fmla="*/ 25356157 w 146"/>
                <a:gd name="T3" fmla="*/ 233170688 h 92"/>
                <a:gd name="T4" fmla="*/ 925495946 w 146"/>
                <a:gd name="T5" fmla="*/ 210360512 h 92"/>
                <a:gd name="T6" fmla="*/ 900139789 w 146"/>
                <a:gd name="T7" fmla="*/ 0 h 92"/>
                <a:gd name="T8" fmla="*/ 0 w 146"/>
                <a:gd name="T9" fmla="*/ 1267232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92"/>
                <a:gd name="T17" fmla="*/ 146 w 14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92">
                  <a:moveTo>
                    <a:pt x="0" y="5"/>
                  </a:moveTo>
                  <a:lnTo>
                    <a:pt x="4" y="92"/>
                  </a:lnTo>
                  <a:lnTo>
                    <a:pt x="146" y="83"/>
                  </a:lnTo>
                  <a:lnTo>
                    <a:pt x="14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174"/>
            <p:cNvSpPr>
              <a:spLocks noChangeArrowheads="1"/>
            </p:cNvSpPr>
            <p:nvPr/>
          </p:nvSpPr>
          <p:spPr bwMode="auto">
            <a:xfrm>
              <a:off x="8963162" y="652719"/>
              <a:ext cx="375144" cy="173528"/>
            </a:xfrm>
            <a:custGeom>
              <a:avLst/>
              <a:gdLst>
                <a:gd name="T0" fmla="*/ 0 w 149"/>
                <a:gd name="T1" fmla="*/ 22810176 h 109"/>
                <a:gd name="T2" fmla="*/ 31695891 w 149"/>
                <a:gd name="T3" fmla="*/ 276256576 h 109"/>
                <a:gd name="T4" fmla="*/ 944516918 w 149"/>
                <a:gd name="T5" fmla="*/ 258515328 h 109"/>
                <a:gd name="T6" fmla="*/ 900144180 w 149"/>
                <a:gd name="T7" fmla="*/ 0 h 109"/>
                <a:gd name="T8" fmla="*/ 0 w 149"/>
                <a:gd name="T9" fmla="*/ 22810176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9"/>
                <a:gd name="T17" fmla="*/ 149 w 14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9">
                  <a:moveTo>
                    <a:pt x="0" y="9"/>
                  </a:moveTo>
                  <a:lnTo>
                    <a:pt x="5" y="109"/>
                  </a:lnTo>
                  <a:lnTo>
                    <a:pt x="149" y="102"/>
                  </a:lnTo>
                  <a:lnTo>
                    <a:pt x="14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175"/>
            <p:cNvSpPr>
              <a:spLocks noChangeArrowheads="1"/>
            </p:cNvSpPr>
            <p:nvPr/>
          </p:nvSpPr>
          <p:spPr bwMode="auto">
            <a:xfrm>
              <a:off x="8975752" y="815102"/>
              <a:ext cx="375144" cy="162384"/>
            </a:xfrm>
            <a:custGeom>
              <a:avLst/>
              <a:gdLst>
                <a:gd name="T0" fmla="*/ 0 w 149"/>
                <a:gd name="T1" fmla="*/ 17741248 h 102"/>
                <a:gd name="T2" fmla="*/ 31695891 w 149"/>
                <a:gd name="T3" fmla="*/ 258515328 h 102"/>
                <a:gd name="T4" fmla="*/ 944516918 w 149"/>
                <a:gd name="T5" fmla="*/ 233170688 h 102"/>
                <a:gd name="T6" fmla="*/ 912821026 w 149"/>
                <a:gd name="T7" fmla="*/ 0 h 102"/>
                <a:gd name="T8" fmla="*/ 0 w 149"/>
                <a:gd name="T9" fmla="*/ 17741248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2"/>
                <a:gd name="T17" fmla="*/ 149 w 149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2">
                  <a:moveTo>
                    <a:pt x="0" y="7"/>
                  </a:moveTo>
                  <a:lnTo>
                    <a:pt x="5" y="102"/>
                  </a:lnTo>
                  <a:lnTo>
                    <a:pt x="149" y="92"/>
                  </a:lnTo>
                  <a:lnTo>
                    <a:pt x="14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76"/>
            <p:cNvSpPr>
              <a:spLocks noChangeArrowheads="1"/>
            </p:cNvSpPr>
            <p:nvPr/>
          </p:nvSpPr>
          <p:spPr bwMode="auto">
            <a:xfrm>
              <a:off x="8988340" y="961566"/>
              <a:ext cx="375144" cy="176712"/>
            </a:xfrm>
            <a:custGeom>
              <a:avLst/>
              <a:gdLst>
                <a:gd name="T0" fmla="*/ 0 w 149"/>
                <a:gd name="T1" fmla="*/ 25344640 h 111"/>
                <a:gd name="T2" fmla="*/ 31695891 w 149"/>
                <a:gd name="T3" fmla="*/ 281325504 h 111"/>
                <a:gd name="T4" fmla="*/ 944516918 w 149"/>
                <a:gd name="T5" fmla="*/ 253446400 h 111"/>
                <a:gd name="T6" fmla="*/ 912821026 w 149"/>
                <a:gd name="T7" fmla="*/ 0 h 111"/>
                <a:gd name="T8" fmla="*/ 0 w 149"/>
                <a:gd name="T9" fmla="*/ 2534464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1"/>
                <a:gd name="T17" fmla="*/ 149 w 149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1">
                  <a:moveTo>
                    <a:pt x="0" y="10"/>
                  </a:moveTo>
                  <a:lnTo>
                    <a:pt x="5" y="111"/>
                  </a:lnTo>
                  <a:lnTo>
                    <a:pt x="149" y="100"/>
                  </a:lnTo>
                  <a:lnTo>
                    <a:pt x="14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77"/>
            <p:cNvSpPr>
              <a:spLocks noChangeArrowheads="1"/>
            </p:cNvSpPr>
            <p:nvPr/>
          </p:nvSpPr>
          <p:spPr bwMode="auto">
            <a:xfrm>
              <a:off x="9005965" y="1259270"/>
              <a:ext cx="387732" cy="203776"/>
            </a:xfrm>
            <a:custGeom>
              <a:avLst/>
              <a:gdLst>
                <a:gd name="T0" fmla="*/ 0 w 154"/>
                <a:gd name="T1" fmla="*/ 35482496 h 128"/>
                <a:gd name="T2" fmla="*/ 44372654 w 154"/>
                <a:gd name="T3" fmla="*/ 324411392 h 128"/>
                <a:gd name="T4" fmla="*/ 976208466 w 154"/>
                <a:gd name="T5" fmla="*/ 311739072 h 128"/>
                <a:gd name="T6" fmla="*/ 931835812 w 154"/>
                <a:gd name="T7" fmla="*/ 0 h 128"/>
                <a:gd name="T8" fmla="*/ 0 w 154"/>
                <a:gd name="T9" fmla="*/ 35482496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28"/>
                <a:gd name="T17" fmla="*/ 154 w 154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28">
                  <a:moveTo>
                    <a:pt x="0" y="14"/>
                  </a:moveTo>
                  <a:lnTo>
                    <a:pt x="7" y="128"/>
                  </a:lnTo>
                  <a:lnTo>
                    <a:pt x="154" y="123"/>
                  </a:lnTo>
                  <a:lnTo>
                    <a:pt x="14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78"/>
            <p:cNvSpPr>
              <a:spLocks noChangeArrowheads="1"/>
            </p:cNvSpPr>
            <p:nvPr/>
          </p:nvSpPr>
          <p:spPr bwMode="auto">
            <a:xfrm>
              <a:off x="9162065" y="211736"/>
              <a:ext cx="385215" cy="262680"/>
            </a:xfrm>
            <a:custGeom>
              <a:avLst/>
              <a:gdLst>
                <a:gd name="T0" fmla="*/ 2147483647 w 65"/>
                <a:gd name="T1" fmla="*/ 42246449 h 70"/>
                <a:gd name="T2" fmla="*/ 0 w 65"/>
                <a:gd name="T3" fmla="*/ 0 h 70"/>
                <a:gd name="T4" fmla="*/ 140490874 w 65"/>
                <a:gd name="T5" fmla="*/ 985725463 h 70"/>
                <a:gd name="T6" fmla="*/ 2147483647 w 65"/>
                <a:gd name="T7" fmla="*/ 915315965 h 70"/>
                <a:gd name="T8" fmla="*/ 2147483647 w 65"/>
                <a:gd name="T9" fmla="*/ 42246449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70"/>
                <a:gd name="T17" fmla="*/ 65 w 6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70">
                  <a:moveTo>
                    <a:pt x="62" y="3"/>
                  </a:moveTo>
                  <a:cubicBezTo>
                    <a:pt x="41" y="2"/>
                    <a:pt x="20" y="1"/>
                    <a:pt x="0" y="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65" y="65"/>
                    <a:pt x="65" y="65"/>
                    <a:pt x="65" y="65"/>
                  </a:cubicBezTo>
                  <a:lnTo>
                    <a:pt x="62" y="3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79"/>
            <p:cNvSpPr>
              <a:spLocks noChangeArrowheads="1"/>
            </p:cNvSpPr>
            <p:nvPr/>
          </p:nvSpPr>
          <p:spPr bwMode="auto">
            <a:xfrm>
              <a:off x="9303058" y="415512"/>
              <a:ext cx="375144" cy="179896"/>
            </a:xfrm>
            <a:custGeom>
              <a:avLst/>
              <a:gdLst>
                <a:gd name="T0" fmla="*/ 919160708 w 149"/>
                <a:gd name="T1" fmla="*/ 0 h 113"/>
                <a:gd name="T2" fmla="*/ 0 w 149"/>
                <a:gd name="T3" fmla="*/ 35482496 h 113"/>
                <a:gd name="T4" fmla="*/ 44372737 w 149"/>
                <a:gd name="T5" fmla="*/ 286394432 h 113"/>
                <a:gd name="T6" fmla="*/ 944516918 w 149"/>
                <a:gd name="T7" fmla="*/ 255980864 h 113"/>
                <a:gd name="T8" fmla="*/ 919160708 w 149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3"/>
                <a:gd name="T17" fmla="*/ 149 w 149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3">
                  <a:moveTo>
                    <a:pt x="145" y="0"/>
                  </a:moveTo>
                  <a:lnTo>
                    <a:pt x="0" y="14"/>
                  </a:lnTo>
                  <a:lnTo>
                    <a:pt x="7" y="113"/>
                  </a:lnTo>
                  <a:lnTo>
                    <a:pt x="149" y="10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80"/>
            <p:cNvSpPr>
              <a:spLocks noChangeArrowheads="1"/>
            </p:cNvSpPr>
            <p:nvPr/>
          </p:nvSpPr>
          <p:spPr bwMode="auto">
            <a:xfrm>
              <a:off x="9333271" y="743463"/>
              <a:ext cx="375144" cy="154424"/>
            </a:xfrm>
            <a:custGeom>
              <a:avLst/>
              <a:gdLst>
                <a:gd name="T0" fmla="*/ 912821026 w 149"/>
                <a:gd name="T1" fmla="*/ 0 h 97"/>
                <a:gd name="T2" fmla="*/ 0 w 149"/>
                <a:gd name="T3" fmla="*/ 17741248 h 97"/>
                <a:gd name="T4" fmla="*/ 31695891 w 149"/>
                <a:gd name="T5" fmla="*/ 245843008 h 97"/>
                <a:gd name="T6" fmla="*/ 944516918 w 149"/>
                <a:gd name="T7" fmla="*/ 228101760 h 97"/>
                <a:gd name="T8" fmla="*/ 912821026 w 149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97"/>
                <a:gd name="T17" fmla="*/ 149 w 149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97">
                  <a:moveTo>
                    <a:pt x="144" y="0"/>
                  </a:moveTo>
                  <a:lnTo>
                    <a:pt x="0" y="7"/>
                  </a:lnTo>
                  <a:lnTo>
                    <a:pt x="5" y="97"/>
                  </a:lnTo>
                  <a:lnTo>
                    <a:pt x="149" y="9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81"/>
            <p:cNvSpPr>
              <a:spLocks noChangeArrowheads="1"/>
            </p:cNvSpPr>
            <p:nvPr/>
          </p:nvSpPr>
          <p:spPr bwMode="auto">
            <a:xfrm>
              <a:off x="9345859" y="886743"/>
              <a:ext cx="375144" cy="179896"/>
            </a:xfrm>
            <a:custGeom>
              <a:avLst/>
              <a:gdLst>
                <a:gd name="T0" fmla="*/ 912821026 w 149"/>
                <a:gd name="T1" fmla="*/ 0 h 113"/>
                <a:gd name="T2" fmla="*/ 0 w 149"/>
                <a:gd name="T3" fmla="*/ 17741248 h 113"/>
                <a:gd name="T4" fmla="*/ 44372737 w 149"/>
                <a:gd name="T5" fmla="*/ 286394432 h 113"/>
                <a:gd name="T6" fmla="*/ 944516918 w 149"/>
                <a:gd name="T7" fmla="*/ 250911936 h 113"/>
                <a:gd name="T8" fmla="*/ 912821026 w 149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3"/>
                <a:gd name="T17" fmla="*/ 149 w 149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3">
                  <a:moveTo>
                    <a:pt x="144" y="0"/>
                  </a:moveTo>
                  <a:lnTo>
                    <a:pt x="0" y="7"/>
                  </a:lnTo>
                  <a:lnTo>
                    <a:pt x="7" y="113"/>
                  </a:lnTo>
                  <a:lnTo>
                    <a:pt x="149" y="9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82"/>
            <p:cNvSpPr>
              <a:spLocks noChangeArrowheads="1"/>
            </p:cNvSpPr>
            <p:nvPr/>
          </p:nvSpPr>
          <p:spPr bwMode="auto">
            <a:xfrm>
              <a:off x="9363484" y="1044350"/>
              <a:ext cx="375144" cy="178304"/>
            </a:xfrm>
            <a:custGeom>
              <a:avLst/>
              <a:gdLst>
                <a:gd name="T0" fmla="*/ 900144180 w 149"/>
                <a:gd name="T1" fmla="*/ 0 h 112"/>
                <a:gd name="T2" fmla="*/ 0 w 149"/>
                <a:gd name="T3" fmla="*/ 35482496 h 112"/>
                <a:gd name="T4" fmla="*/ 31695891 w 149"/>
                <a:gd name="T5" fmla="*/ 283859968 h 112"/>
                <a:gd name="T6" fmla="*/ 944516918 w 149"/>
                <a:gd name="T7" fmla="*/ 253446400 h 112"/>
                <a:gd name="T8" fmla="*/ 900144180 w 149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2"/>
                <a:gd name="T17" fmla="*/ 149 w 149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2">
                  <a:moveTo>
                    <a:pt x="142" y="0"/>
                  </a:moveTo>
                  <a:lnTo>
                    <a:pt x="0" y="14"/>
                  </a:lnTo>
                  <a:lnTo>
                    <a:pt x="5" y="112"/>
                  </a:lnTo>
                  <a:lnTo>
                    <a:pt x="149" y="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83"/>
            <p:cNvSpPr>
              <a:spLocks noChangeArrowheads="1"/>
            </p:cNvSpPr>
            <p:nvPr/>
          </p:nvSpPr>
          <p:spPr bwMode="auto">
            <a:xfrm>
              <a:off x="9376072" y="1203550"/>
              <a:ext cx="380180" cy="251535"/>
            </a:xfrm>
            <a:custGeom>
              <a:avLst/>
              <a:gdLst>
                <a:gd name="T0" fmla="*/ 0 w 151"/>
                <a:gd name="T1" fmla="*/ 30413447 h 158"/>
                <a:gd name="T2" fmla="*/ 44372797 w 151"/>
                <a:gd name="T3" fmla="*/ 400442128 h 158"/>
                <a:gd name="T4" fmla="*/ 957197566 w 151"/>
                <a:gd name="T5" fmla="*/ 382700951 h 158"/>
                <a:gd name="T6" fmla="*/ 912824769 w 151"/>
                <a:gd name="T7" fmla="*/ 0 h 158"/>
                <a:gd name="T8" fmla="*/ 0 w 151"/>
                <a:gd name="T9" fmla="*/ 30413447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158"/>
                <a:gd name="T17" fmla="*/ 151 w 151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158">
                  <a:moveTo>
                    <a:pt x="0" y="12"/>
                  </a:moveTo>
                  <a:lnTo>
                    <a:pt x="7" y="158"/>
                  </a:lnTo>
                  <a:lnTo>
                    <a:pt x="151" y="151"/>
                  </a:lnTo>
                  <a:lnTo>
                    <a:pt x="14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84"/>
            <p:cNvSpPr>
              <a:spLocks noChangeArrowheads="1"/>
            </p:cNvSpPr>
            <p:nvPr/>
          </p:nvSpPr>
          <p:spPr bwMode="auto">
            <a:xfrm>
              <a:off x="9320682" y="576303"/>
              <a:ext cx="375144" cy="178304"/>
            </a:xfrm>
            <a:custGeom>
              <a:avLst/>
              <a:gdLst>
                <a:gd name="T0" fmla="*/ 900144180 w 149"/>
                <a:gd name="T1" fmla="*/ 0 h 112"/>
                <a:gd name="T2" fmla="*/ 0 w 149"/>
                <a:gd name="T3" fmla="*/ 30413568 h 112"/>
                <a:gd name="T4" fmla="*/ 31695891 w 149"/>
                <a:gd name="T5" fmla="*/ 283859968 h 112"/>
                <a:gd name="T6" fmla="*/ 944516918 w 149"/>
                <a:gd name="T7" fmla="*/ 266118720 h 112"/>
                <a:gd name="T8" fmla="*/ 900144180 w 149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2"/>
                <a:gd name="T17" fmla="*/ 149 w 149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2">
                  <a:moveTo>
                    <a:pt x="142" y="0"/>
                  </a:moveTo>
                  <a:lnTo>
                    <a:pt x="0" y="12"/>
                  </a:lnTo>
                  <a:lnTo>
                    <a:pt x="5" y="112"/>
                  </a:lnTo>
                  <a:lnTo>
                    <a:pt x="149" y="10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85"/>
            <p:cNvSpPr>
              <a:spLocks noChangeArrowheads="1"/>
            </p:cNvSpPr>
            <p:nvPr/>
          </p:nvSpPr>
          <p:spPr bwMode="auto">
            <a:xfrm>
              <a:off x="10541788" y="176712"/>
              <a:ext cx="460748" cy="335912"/>
            </a:xfrm>
            <a:custGeom>
              <a:avLst/>
              <a:gdLst>
                <a:gd name="T0" fmla="*/ 0 w 183"/>
                <a:gd name="T1" fmla="*/ 0 h 211"/>
                <a:gd name="T2" fmla="*/ 50712493 w 183"/>
                <a:gd name="T3" fmla="*/ 534771904 h 211"/>
                <a:gd name="T4" fmla="*/ 1160047648 w 183"/>
                <a:gd name="T5" fmla="*/ 55758208 h 211"/>
                <a:gd name="T6" fmla="*/ 0 w 183"/>
                <a:gd name="T7" fmla="*/ 0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3"/>
                <a:gd name="T13" fmla="*/ 0 h 211"/>
                <a:gd name="T14" fmla="*/ 183 w 183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211">
                  <a:moveTo>
                    <a:pt x="0" y="0"/>
                  </a:moveTo>
                  <a:lnTo>
                    <a:pt x="8" y="211"/>
                  </a:lnTo>
                  <a:lnTo>
                    <a:pt x="183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86"/>
            <p:cNvSpPr>
              <a:spLocks noChangeArrowheads="1"/>
            </p:cNvSpPr>
            <p:nvPr/>
          </p:nvSpPr>
          <p:spPr bwMode="auto">
            <a:xfrm>
              <a:off x="10680263" y="170344"/>
              <a:ext cx="576564" cy="388447"/>
            </a:xfrm>
            <a:custGeom>
              <a:avLst/>
              <a:gdLst>
                <a:gd name="T0" fmla="*/ 1451642123 w 229"/>
                <a:gd name="T1" fmla="*/ 17741202 h 244"/>
                <a:gd name="T2" fmla="*/ 1109334313 w 229"/>
                <a:gd name="T3" fmla="*/ 0 h 244"/>
                <a:gd name="T4" fmla="*/ 0 w 229"/>
                <a:gd name="T5" fmla="*/ 484079786 h 244"/>
                <a:gd name="T6" fmla="*/ 12676855 w 229"/>
                <a:gd name="T7" fmla="*/ 618406032 h 244"/>
                <a:gd name="T8" fmla="*/ 1451642123 w 229"/>
                <a:gd name="T9" fmla="*/ 17741202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"/>
                <a:gd name="T16" fmla="*/ 0 h 244"/>
                <a:gd name="T17" fmla="*/ 229 w 229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" h="244">
                  <a:moveTo>
                    <a:pt x="229" y="7"/>
                  </a:moveTo>
                  <a:lnTo>
                    <a:pt x="175" y="0"/>
                  </a:lnTo>
                  <a:lnTo>
                    <a:pt x="0" y="191"/>
                  </a:lnTo>
                  <a:lnTo>
                    <a:pt x="2" y="244"/>
                  </a:lnTo>
                  <a:lnTo>
                    <a:pt x="229" y="7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87"/>
            <p:cNvSpPr>
              <a:spLocks noChangeArrowheads="1"/>
            </p:cNvSpPr>
            <p:nvPr/>
          </p:nvSpPr>
          <p:spPr bwMode="auto">
            <a:xfrm>
              <a:off x="10685298" y="181488"/>
              <a:ext cx="692380" cy="460088"/>
            </a:xfrm>
            <a:custGeom>
              <a:avLst/>
              <a:gdLst>
                <a:gd name="T0" fmla="*/ 1438962024 w 275"/>
                <a:gd name="T1" fmla="*/ 0 h 289"/>
                <a:gd name="T2" fmla="*/ 0 w 275"/>
                <a:gd name="T3" fmla="*/ 600667968 h 289"/>
                <a:gd name="T4" fmla="*/ 0 w 275"/>
                <a:gd name="T5" fmla="*/ 732460096 h 289"/>
                <a:gd name="T6" fmla="*/ 1743236598 w 275"/>
                <a:gd name="T7" fmla="*/ 10137856 h 289"/>
                <a:gd name="T8" fmla="*/ 1438962024 w 275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89"/>
                <a:gd name="T17" fmla="*/ 275 w 275"/>
                <a:gd name="T18" fmla="*/ 289 h 2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89">
                  <a:moveTo>
                    <a:pt x="227" y="0"/>
                  </a:moveTo>
                  <a:lnTo>
                    <a:pt x="0" y="237"/>
                  </a:lnTo>
                  <a:lnTo>
                    <a:pt x="0" y="289"/>
                  </a:lnTo>
                  <a:lnTo>
                    <a:pt x="275" y="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88"/>
            <p:cNvSpPr>
              <a:spLocks noChangeArrowheads="1"/>
            </p:cNvSpPr>
            <p:nvPr/>
          </p:nvSpPr>
          <p:spPr bwMode="auto">
            <a:xfrm>
              <a:off x="10685298" y="187856"/>
              <a:ext cx="833373" cy="544463"/>
            </a:xfrm>
            <a:custGeom>
              <a:avLst/>
              <a:gdLst>
                <a:gd name="T0" fmla="*/ 1743232521 w 331"/>
                <a:gd name="T1" fmla="*/ 0 h 342"/>
                <a:gd name="T2" fmla="*/ 0 w 331"/>
                <a:gd name="T3" fmla="*/ 722319321 h 342"/>
                <a:gd name="T4" fmla="*/ 19016514 w 331"/>
                <a:gd name="T5" fmla="*/ 866783504 h 342"/>
                <a:gd name="T6" fmla="*/ 2098219206 w 331"/>
                <a:gd name="T7" fmla="*/ 17741215 h 342"/>
                <a:gd name="T8" fmla="*/ 1743232521 w 331"/>
                <a:gd name="T9" fmla="*/ 0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42"/>
                <a:gd name="T17" fmla="*/ 331 w 331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42">
                  <a:moveTo>
                    <a:pt x="275" y="0"/>
                  </a:moveTo>
                  <a:lnTo>
                    <a:pt x="0" y="285"/>
                  </a:lnTo>
                  <a:lnTo>
                    <a:pt x="3" y="342"/>
                  </a:lnTo>
                  <a:lnTo>
                    <a:pt x="331" y="7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89"/>
            <p:cNvSpPr>
              <a:spLocks noChangeArrowheads="1"/>
            </p:cNvSpPr>
            <p:nvPr/>
          </p:nvSpPr>
          <p:spPr bwMode="auto">
            <a:xfrm>
              <a:off x="10692852" y="199000"/>
              <a:ext cx="934083" cy="616103"/>
            </a:xfrm>
            <a:custGeom>
              <a:avLst/>
              <a:gdLst>
                <a:gd name="T0" fmla="*/ 2079203297 w 371"/>
                <a:gd name="T1" fmla="*/ 0 h 387"/>
                <a:gd name="T2" fmla="*/ 0 w 371"/>
                <a:gd name="T3" fmla="*/ 849042470 h 387"/>
                <a:gd name="T4" fmla="*/ 12676841 w 371"/>
                <a:gd name="T5" fmla="*/ 980834384 h 387"/>
                <a:gd name="T6" fmla="*/ 2147483647 w 371"/>
                <a:gd name="T7" fmla="*/ 12672299 h 387"/>
                <a:gd name="T8" fmla="*/ 2079203297 w 371"/>
                <a:gd name="T9" fmla="*/ 0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387"/>
                <a:gd name="T17" fmla="*/ 371 w 371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387">
                  <a:moveTo>
                    <a:pt x="328" y="0"/>
                  </a:moveTo>
                  <a:lnTo>
                    <a:pt x="0" y="335"/>
                  </a:lnTo>
                  <a:lnTo>
                    <a:pt x="2" y="387"/>
                  </a:lnTo>
                  <a:lnTo>
                    <a:pt x="371" y="5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90"/>
            <p:cNvSpPr>
              <a:spLocks noChangeArrowheads="1"/>
            </p:cNvSpPr>
            <p:nvPr/>
          </p:nvSpPr>
          <p:spPr bwMode="auto">
            <a:xfrm>
              <a:off x="10697888" y="206960"/>
              <a:ext cx="1054935" cy="705255"/>
            </a:xfrm>
            <a:custGeom>
              <a:avLst/>
              <a:gdLst>
                <a:gd name="T0" fmla="*/ 2147483647 w 419"/>
                <a:gd name="T1" fmla="*/ 0 h 443"/>
                <a:gd name="T2" fmla="*/ 0 w 419"/>
                <a:gd name="T3" fmla="*/ 968162283 h 443"/>
                <a:gd name="T4" fmla="*/ 0 w 419"/>
                <a:gd name="T5" fmla="*/ 1122764368 h 443"/>
                <a:gd name="T6" fmla="*/ 2147483647 w 419"/>
                <a:gd name="T7" fmla="*/ 12672302 h 443"/>
                <a:gd name="T8" fmla="*/ 2147483647 w 419"/>
                <a:gd name="T9" fmla="*/ 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"/>
                <a:gd name="T16" fmla="*/ 0 h 443"/>
                <a:gd name="T17" fmla="*/ 419 w 419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" h="443">
                  <a:moveTo>
                    <a:pt x="369" y="0"/>
                  </a:moveTo>
                  <a:lnTo>
                    <a:pt x="0" y="382"/>
                  </a:lnTo>
                  <a:lnTo>
                    <a:pt x="0" y="443"/>
                  </a:lnTo>
                  <a:lnTo>
                    <a:pt x="419" y="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91"/>
            <p:cNvSpPr>
              <a:spLocks noChangeArrowheads="1"/>
            </p:cNvSpPr>
            <p:nvPr/>
          </p:nvSpPr>
          <p:spPr bwMode="auto">
            <a:xfrm>
              <a:off x="10697888" y="214920"/>
              <a:ext cx="1221106" cy="815102"/>
            </a:xfrm>
            <a:custGeom>
              <a:avLst/>
              <a:gdLst>
                <a:gd name="T0" fmla="*/ 2147483647 w 485"/>
                <a:gd name="T1" fmla="*/ 0 h 512"/>
                <a:gd name="T2" fmla="*/ 0 w 485"/>
                <a:gd name="T3" fmla="*/ 1110089324 h 512"/>
                <a:gd name="T4" fmla="*/ 12676843 w 485"/>
                <a:gd name="T5" fmla="*/ 1297639200 h 512"/>
                <a:gd name="T6" fmla="*/ 2147483647 w 485"/>
                <a:gd name="T7" fmla="*/ 22810120 h 512"/>
                <a:gd name="T8" fmla="*/ 2147483647 w 485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5"/>
                <a:gd name="T16" fmla="*/ 0 h 512"/>
                <a:gd name="T17" fmla="*/ 485 w 485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5" h="512">
                  <a:moveTo>
                    <a:pt x="419" y="0"/>
                  </a:moveTo>
                  <a:lnTo>
                    <a:pt x="0" y="438"/>
                  </a:lnTo>
                  <a:lnTo>
                    <a:pt x="2" y="512"/>
                  </a:lnTo>
                  <a:lnTo>
                    <a:pt x="485" y="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92"/>
            <p:cNvSpPr>
              <a:spLocks noChangeArrowheads="1"/>
            </p:cNvSpPr>
            <p:nvPr/>
          </p:nvSpPr>
          <p:spPr bwMode="auto">
            <a:xfrm>
              <a:off x="10702923" y="229248"/>
              <a:ext cx="1369652" cy="883559"/>
            </a:xfrm>
            <a:custGeom>
              <a:avLst/>
              <a:gdLst>
                <a:gd name="T0" fmla="*/ 2147483647 w 544"/>
                <a:gd name="T1" fmla="*/ 0 h 555"/>
                <a:gd name="T2" fmla="*/ 0 w 544"/>
                <a:gd name="T3" fmla="*/ 1274832357 h 555"/>
                <a:gd name="T4" fmla="*/ 19016510 w 544"/>
                <a:gd name="T5" fmla="*/ 1406624336 h 555"/>
                <a:gd name="T6" fmla="*/ 2147483647 w 544"/>
                <a:gd name="T7" fmla="*/ 20275689 h 555"/>
                <a:gd name="T8" fmla="*/ 2147483647 w 544"/>
                <a:gd name="T9" fmla="*/ 0 h 5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555"/>
                <a:gd name="T17" fmla="*/ 544 w 544"/>
                <a:gd name="T18" fmla="*/ 555 h 5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555">
                  <a:moveTo>
                    <a:pt x="483" y="0"/>
                  </a:moveTo>
                  <a:lnTo>
                    <a:pt x="0" y="503"/>
                  </a:lnTo>
                  <a:lnTo>
                    <a:pt x="3" y="555"/>
                  </a:lnTo>
                  <a:lnTo>
                    <a:pt x="544" y="8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93"/>
            <p:cNvSpPr>
              <a:spLocks noChangeArrowheads="1"/>
            </p:cNvSpPr>
            <p:nvPr/>
          </p:nvSpPr>
          <p:spPr bwMode="auto">
            <a:xfrm>
              <a:off x="10710476" y="241983"/>
              <a:ext cx="1482951" cy="945646"/>
            </a:xfrm>
            <a:custGeom>
              <a:avLst/>
              <a:gdLst>
                <a:gd name="T0" fmla="*/ 2147483647 w 589"/>
                <a:gd name="T1" fmla="*/ 0 h 594"/>
                <a:gd name="T2" fmla="*/ 0 w 589"/>
                <a:gd name="T3" fmla="*/ 1386345692 h 594"/>
                <a:gd name="T4" fmla="*/ 0 w 589"/>
                <a:gd name="T5" fmla="*/ 1505465248 h 594"/>
                <a:gd name="T6" fmla="*/ 2147483647 w 589"/>
                <a:gd name="T7" fmla="*/ 88706052 h 594"/>
                <a:gd name="T8" fmla="*/ 2147483647 w 589"/>
                <a:gd name="T9" fmla="*/ 10137835 h 594"/>
                <a:gd name="T10" fmla="*/ 2147483647 w 589"/>
                <a:gd name="T11" fmla="*/ 0 h 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9"/>
                <a:gd name="T19" fmla="*/ 0 h 594"/>
                <a:gd name="T20" fmla="*/ 589 w 589"/>
                <a:gd name="T21" fmla="*/ 594 h 5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9" h="594">
                  <a:moveTo>
                    <a:pt x="541" y="0"/>
                  </a:moveTo>
                  <a:lnTo>
                    <a:pt x="0" y="547"/>
                  </a:lnTo>
                  <a:lnTo>
                    <a:pt x="0" y="594"/>
                  </a:lnTo>
                  <a:lnTo>
                    <a:pt x="589" y="35"/>
                  </a:lnTo>
                  <a:lnTo>
                    <a:pt x="589" y="4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94"/>
            <p:cNvSpPr>
              <a:spLocks noChangeArrowheads="1"/>
            </p:cNvSpPr>
            <p:nvPr/>
          </p:nvSpPr>
          <p:spPr bwMode="auto">
            <a:xfrm>
              <a:off x="11810730" y="339096"/>
              <a:ext cx="261845" cy="159200"/>
            </a:xfrm>
            <a:custGeom>
              <a:avLst/>
              <a:gdLst>
                <a:gd name="T0" fmla="*/ 659257731 w 104"/>
                <a:gd name="T1" fmla="*/ 0 h 100"/>
                <a:gd name="T2" fmla="*/ 0 w 104"/>
                <a:gd name="T3" fmla="*/ 253446400 h 100"/>
                <a:gd name="T4" fmla="*/ 659257731 w 104"/>
                <a:gd name="T5" fmla="*/ 253446400 h 100"/>
                <a:gd name="T6" fmla="*/ 659257731 w 104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100"/>
                <a:gd name="T14" fmla="*/ 104 w 104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100">
                  <a:moveTo>
                    <a:pt x="104" y="0"/>
                  </a:moveTo>
                  <a:lnTo>
                    <a:pt x="0" y="100"/>
                  </a:lnTo>
                  <a:lnTo>
                    <a:pt x="104" y="10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95"/>
            <p:cNvSpPr>
              <a:spLocks noChangeArrowheads="1"/>
            </p:cNvSpPr>
            <p:nvPr/>
          </p:nvSpPr>
          <p:spPr bwMode="auto">
            <a:xfrm>
              <a:off x="11662182" y="456904"/>
              <a:ext cx="531244" cy="160792"/>
            </a:xfrm>
            <a:custGeom>
              <a:avLst/>
              <a:gdLst>
                <a:gd name="T0" fmla="*/ 678277736 w 211"/>
                <a:gd name="T1" fmla="*/ 0 h 101"/>
                <a:gd name="T2" fmla="*/ 0 w 211"/>
                <a:gd name="T3" fmla="*/ 255980864 h 101"/>
                <a:gd name="T4" fmla="*/ 1337536434 w 211"/>
                <a:gd name="T5" fmla="*/ 255980864 h 101"/>
                <a:gd name="T6" fmla="*/ 1337536434 w 211"/>
                <a:gd name="T7" fmla="*/ 0 h 101"/>
                <a:gd name="T8" fmla="*/ 678277736 w 21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101"/>
                <a:gd name="T17" fmla="*/ 211 w 21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101">
                  <a:moveTo>
                    <a:pt x="107" y="0"/>
                  </a:moveTo>
                  <a:lnTo>
                    <a:pt x="0" y="101"/>
                  </a:lnTo>
                  <a:lnTo>
                    <a:pt x="211" y="101"/>
                  </a:lnTo>
                  <a:lnTo>
                    <a:pt x="211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96"/>
            <p:cNvSpPr>
              <a:spLocks noChangeArrowheads="1"/>
            </p:cNvSpPr>
            <p:nvPr/>
          </p:nvSpPr>
          <p:spPr bwMode="auto">
            <a:xfrm>
              <a:off x="11317252" y="636799"/>
              <a:ext cx="309683" cy="184672"/>
            </a:xfrm>
            <a:custGeom>
              <a:avLst/>
              <a:gdLst>
                <a:gd name="T0" fmla="*/ 0 w 123"/>
                <a:gd name="T1" fmla="*/ 293997824 h 116"/>
                <a:gd name="T2" fmla="*/ 748007815 w 123"/>
                <a:gd name="T3" fmla="*/ 293997824 h 116"/>
                <a:gd name="T4" fmla="*/ 779703744 w 123"/>
                <a:gd name="T5" fmla="*/ 0 h 116"/>
                <a:gd name="T6" fmla="*/ 0 w 123"/>
                <a:gd name="T7" fmla="*/ 293997824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116"/>
                <a:gd name="T14" fmla="*/ 123 w 123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116">
                  <a:moveTo>
                    <a:pt x="0" y="116"/>
                  </a:moveTo>
                  <a:lnTo>
                    <a:pt x="118" y="116"/>
                  </a:lnTo>
                  <a:lnTo>
                    <a:pt x="123" y="0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A8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97"/>
            <p:cNvSpPr>
              <a:spLocks noChangeArrowheads="1"/>
            </p:cNvSpPr>
            <p:nvPr/>
          </p:nvSpPr>
          <p:spPr bwMode="auto">
            <a:xfrm>
              <a:off x="11614346" y="617695"/>
              <a:ext cx="347448" cy="203776"/>
            </a:xfrm>
            <a:custGeom>
              <a:avLst/>
              <a:gdLst>
                <a:gd name="T0" fmla="*/ 120441087 w 138"/>
                <a:gd name="T1" fmla="*/ 0 h 128"/>
                <a:gd name="T2" fmla="*/ 31695818 w 138"/>
                <a:gd name="T3" fmla="*/ 30413568 h 128"/>
                <a:gd name="T4" fmla="*/ 0 w 138"/>
                <a:gd name="T5" fmla="*/ 324411392 h 128"/>
                <a:gd name="T6" fmla="*/ 874783425 w 138"/>
                <a:gd name="T7" fmla="*/ 324411392 h 128"/>
                <a:gd name="T8" fmla="*/ 874783425 w 138"/>
                <a:gd name="T9" fmla="*/ 0 h 128"/>
                <a:gd name="T10" fmla="*/ 120441087 w 138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28"/>
                <a:gd name="T20" fmla="*/ 138 w 138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28">
                  <a:moveTo>
                    <a:pt x="19" y="0"/>
                  </a:moveTo>
                  <a:lnTo>
                    <a:pt x="5" y="12"/>
                  </a:lnTo>
                  <a:lnTo>
                    <a:pt x="0" y="128"/>
                  </a:lnTo>
                  <a:lnTo>
                    <a:pt x="138" y="128"/>
                  </a:lnTo>
                  <a:lnTo>
                    <a:pt x="138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Rectangle 198"/>
            <p:cNvSpPr>
              <a:spLocks noChangeArrowheads="1"/>
            </p:cNvSpPr>
            <p:nvPr/>
          </p:nvSpPr>
          <p:spPr bwMode="auto">
            <a:xfrm>
              <a:off x="11961794" y="617695"/>
              <a:ext cx="231632" cy="203776"/>
            </a:xfrm>
            <a:prstGeom prst="rect">
              <a:avLst/>
            </a:prstGeom>
            <a:solidFill>
              <a:srgbClr val="6A8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Freeform 199"/>
            <p:cNvSpPr>
              <a:spLocks noChangeArrowheads="1"/>
            </p:cNvSpPr>
            <p:nvPr/>
          </p:nvSpPr>
          <p:spPr bwMode="auto">
            <a:xfrm>
              <a:off x="10954697" y="821470"/>
              <a:ext cx="1238729" cy="219696"/>
            </a:xfrm>
            <a:custGeom>
              <a:avLst/>
              <a:gdLst>
                <a:gd name="T0" fmla="*/ 2147483647 w 492"/>
                <a:gd name="T1" fmla="*/ 0 h 138"/>
                <a:gd name="T2" fmla="*/ 912819904 w 492"/>
                <a:gd name="T3" fmla="*/ 0 h 138"/>
                <a:gd name="T4" fmla="*/ 0 w 492"/>
                <a:gd name="T5" fmla="*/ 349756032 h 138"/>
                <a:gd name="T6" fmla="*/ 2147483647 w 492"/>
                <a:gd name="T7" fmla="*/ 349756032 h 138"/>
                <a:gd name="T8" fmla="*/ 2147483647 w 492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138"/>
                <a:gd name="T17" fmla="*/ 492 w 492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138">
                  <a:moveTo>
                    <a:pt x="492" y="0"/>
                  </a:moveTo>
                  <a:lnTo>
                    <a:pt x="144" y="0"/>
                  </a:lnTo>
                  <a:lnTo>
                    <a:pt x="0" y="138"/>
                  </a:lnTo>
                  <a:lnTo>
                    <a:pt x="492" y="138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200"/>
            <p:cNvSpPr>
              <a:spLocks noChangeArrowheads="1"/>
            </p:cNvSpPr>
            <p:nvPr/>
          </p:nvSpPr>
          <p:spPr bwMode="auto">
            <a:xfrm>
              <a:off x="10710476" y="1074598"/>
              <a:ext cx="183796" cy="219696"/>
            </a:xfrm>
            <a:custGeom>
              <a:avLst/>
              <a:gdLst>
                <a:gd name="T0" fmla="*/ 0 w 73"/>
                <a:gd name="T1" fmla="*/ 179946944 h 138"/>
                <a:gd name="T2" fmla="*/ 12679406 w 73"/>
                <a:gd name="T3" fmla="*/ 349756032 h 138"/>
                <a:gd name="T4" fmla="*/ 450073602 w 73"/>
                <a:gd name="T5" fmla="*/ 349756032 h 138"/>
                <a:gd name="T6" fmla="*/ 462753008 w 73"/>
                <a:gd name="T7" fmla="*/ 0 h 138"/>
                <a:gd name="T8" fmla="*/ 0 w 73"/>
                <a:gd name="T9" fmla="*/ 179946944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138"/>
                <a:gd name="T17" fmla="*/ 73 w 73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138">
                  <a:moveTo>
                    <a:pt x="0" y="71"/>
                  </a:moveTo>
                  <a:lnTo>
                    <a:pt x="2" y="138"/>
                  </a:lnTo>
                  <a:lnTo>
                    <a:pt x="71" y="138"/>
                  </a:lnTo>
                  <a:lnTo>
                    <a:pt x="73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201"/>
            <p:cNvSpPr>
              <a:spLocks noChangeArrowheads="1"/>
            </p:cNvSpPr>
            <p:nvPr/>
          </p:nvSpPr>
          <p:spPr bwMode="auto">
            <a:xfrm>
              <a:off x="10889236" y="1041166"/>
              <a:ext cx="284506" cy="253128"/>
            </a:xfrm>
            <a:custGeom>
              <a:avLst/>
              <a:gdLst>
                <a:gd name="T0" fmla="*/ 164817095 w 113"/>
                <a:gd name="T1" fmla="*/ 0 h 159"/>
                <a:gd name="T2" fmla="*/ 12679400 w 113"/>
                <a:gd name="T3" fmla="*/ 53223744 h 159"/>
                <a:gd name="T4" fmla="*/ 0 w 113"/>
                <a:gd name="T5" fmla="*/ 402979776 h 159"/>
                <a:gd name="T6" fmla="*/ 671942746 w 113"/>
                <a:gd name="T7" fmla="*/ 402979776 h 159"/>
                <a:gd name="T8" fmla="*/ 716315611 w 113"/>
                <a:gd name="T9" fmla="*/ 0 h 159"/>
                <a:gd name="T10" fmla="*/ 164817095 w 113"/>
                <a:gd name="T11" fmla="*/ 0 h 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"/>
                <a:gd name="T19" fmla="*/ 0 h 159"/>
                <a:gd name="T20" fmla="*/ 113 w 113"/>
                <a:gd name="T21" fmla="*/ 159 h 1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" h="159">
                  <a:moveTo>
                    <a:pt x="26" y="0"/>
                  </a:moveTo>
                  <a:lnTo>
                    <a:pt x="2" y="21"/>
                  </a:lnTo>
                  <a:lnTo>
                    <a:pt x="0" y="159"/>
                  </a:lnTo>
                  <a:lnTo>
                    <a:pt x="106" y="159"/>
                  </a:lnTo>
                  <a:lnTo>
                    <a:pt x="11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202"/>
            <p:cNvSpPr>
              <a:spLocks noChangeArrowheads="1"/>
            </p:cNvSpPr>
            <p:nvPr/>
          </p:nvSpPr>
          <p:spPr bwMode="auto">
            <a:xfrm>
              <a:off x="11156117" y="1041166"/>
              <a:ext cx="370109" cy="253128"/>
            </a:xfrm>
            <a:custGeom>
              <a:avLst/>
              <a:gdLst>
                <a:gd name="T0" fmla="*/ 44372796 w 147"/>
                <a:gd name="T1" fmla="*/ 0 h 159"/>
                <a:gd name="T2" fmla="*/ 0 w 147"/>
                <a:gd name="T3" fmla="*/ 402979776 h 159"/>
                <a:gd name="T4" fmla="*/ 931841305 w 147"/>
                <a:gd name="T5" fmla="*/ 402979776 h 159"/>
                <a:gd name="T6" fmla="*/ 912824752 w 147"/>
                <a:gd name="T7" fmla="*/ 0 h 159"/>
                <a:gd name="T8" fmla="*/ 44372796 w 147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9"/>
                <a:gd name="T17" fmla="*/ 147 w 147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9">
                  <a:moveTo>
                    <a:pt x="7" y="0"/>
                  </a:moveTo>
                  <a:lnTo>
                    <a:pt x="0" y="159"/>
                  </a:lnTo>
                  <a:lnTo>
                    <a:pt x="147" y="159"/>
                  </a:lnTo>
                  <a:lnTo>
                    <a:pt x="14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86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203"/>
            <p:cNvSpPr>
              <a:spLocks noChangeArrowheads="1"/>
            </p:cNvSpPr>
            <p:nvPr/>
          </p:nvSpPr>
          <p:spPr bwMode="auto">
            <a:xfrm>
              <a:off x="11518672" y="1041166"/>
              <a:ext cx="377661" cy="253128"/>
            </a:xfrm>
            <a:custGeom>
              <a:avLst/>
              <a:gdLst>
                <a:gd name="T0" fmla="*/ 0 w 150"/>
                <a:gd name="T1" fmla="*/ 0 h 159"/>
                <a:gd name="T2" fmla="*/ 19016490 w 150"/>
                <a:gd name="T3" fmla="*/ 402979776 h 159"/>
                <a:gd name="T4" fmla="*/ 874783728 w 150"/>
                <a:gd name="T5" fmla="*/ 402979776 h 159"/>
                <a:gd name="T6" fmla="*/ 950852206 w 150"/>
                <a:gd name="T7" fmla="*/ 0 h 159"/>
                <a:gd name="T8" fmla="*/ 0 w 15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9"/>
                <a:gd name="T17" fmla="*/ 150 w 15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9">
                  <a:moveTo>
                    <a:pt x="0" y="0"/>
                  </a:moveTo>
                  <a:lnTo>
                    <a:pt x="3" y="159"/>
                  </a:lnTo>
                  <a:lnTo>
                    <a:pt x="138" y="159"/>
                  </a:lnTo>
                  <a:lnTo>
                    <a:pt x="1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204"/>
            <p:cNvSpPr>
              <a:spLocks noChangeArrowheads="1"/>
            </p:cNvSpPr>
            <p:nvPr/>
          </p:nvSpPr>
          <p:spPr bwMode="auto">
            <a:xfrm>
              <a:off x="11866120" y="1041166"/>
              <a:ext cx="327306" cy="253128"/>
            </a:xfrm>
            <a:custGeom>
              <a:avLst/>
              <a:gdLst>
                <a:gd name="T0" fmla="*/ 824070905 w 130"/>
                <a:gd name="T1" fmla="*/ 0 h 159"/>
                <a:gd name="T2" fmla="*/ 76068432 w 130"/>
                <a:gd name="T3" fmla="*/ 0 h 159"/>
                <a:gd name="T4" fmla="*/ 0 w 130"/>
                <a:gd name="T5" fmla="*/ 402979776 h 159"/>
                <a:gd name="T6" fmla="*/ 824070905 w 130"/>
                <a:gd name="T7" fmla="*/ 402979776 h 159"/>
                <a:gd name="T8" fmla="*/ 824070905 w 13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59"/>
                <a:gd name="T17" fmla="*/ 130 w 13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59">
                  <a:moveTo>
                    <a:pt x="130" y="0"/>
                  </a:moveTo>
                  <a:lnTo>
                    <a:pt x="12" y="0"/>
                  </a:lnTo>
                  <a:lnTo>
                    <a:pt x="0" y="159"/>
                  </a:lnTo>
                  <a:lnTo>
                    <a:pt x="130" y="15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86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05"/>
            <p:cNvSpPr>
              <a:spLocks noChangeArrowheads="1"/>
            </p:cNvSpPr>
            <p:nvPr/>
          </p:nvSpPr>
          <p:spPr bwMode="auto">
            <a:xfrm>
              <a:off x="10715511" y="1294294"/>
              <a:ext cx="1477916" cy="221288"/>
            </a:xfrm>
            <a:custGeom>
              <a:avLst/>
              <a:gdLst>
                <a:gd name="T0" fmla="*/ 0 w 587"/>
                <a:gd name="T1" fmla="*/ 0 h 139"/>
                <a:gd name="T2" fmla="*/ 12676843 w 587"/>
                <a:gd name="T3" fmla="*/ 172343552 h 139"/>
                <a:gd name="T4" fmla="*/ 2147483647 w 587"/>
                <a:gd name="T5" fmla="*/ 352290496 h 139"/>
                <a:gd name="T6" fmla="*/ 2147483647 w 587"/>
                <a:gd name="T7" fmla="*/ 0 h 139"/>
                <a:gd name="T8" fmla="*/ 0 w 587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7"/>
                <a:gd name="T16" fmla="*/ 0 h 139"/>
                <a:gd name="T17" fmla="*/ 587 w 587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7" h="139">
                  <a:moveTo>
                    <a:pt x="0" y="0"/>
                  </a:moveTo>
                  <a:lnTo>
                    <a:pt x="2" y="68"/>
                  </a:lnTo>
                  <a:lnTo>
                    <a:pt x="587" y="139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206"/>
            <p:cNvSpPr>
              <a:spLocks noChangeArrowheads="1"/>
            </p:cNvSpPr>
            <p:nvPr/>
          </p:nvSpPr>
          <p:spPr bwMode="auto">
            <a:xfrm>
              <a:off x="4043494" y="603367"/>
              <a:ext cx="2842532" cy="1814876"/>
            </a:xfrm>
            <a:custGeom>
              <a:avLst/>
              <a:gdLst>
                <a:gd name="T0" fmla="*/ 0 w 1129"/>
                <a:gd name="T1" fmla="*/ 930144646 h 1140"/>
                <a:gd name="T2" fmla="*/ 2147483647 w 1129"/>
                <a:gd name="T3" fmla="*/ 2147483647 h 1140"/>
                <a:gd name="T4" fmla="*/ 2147483647 w 1129"/>
                <a:gd name="T5" fmla="*/ 1938855911 h 1140"/>
                <a:gd name="T6" fmla="*/ 2147483647 w 1129"/>
                <a:gd name="T7" fmla="*/ 0 h 1140"/>
                <a:gd name="T8" fmla="*/ 0 w 1129"/>
                <a:gd name="T9" fmla="*/ 930144646 h 1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9"/>
                <a:gd name="T16" fmla="*/ 0 h 1140"/>
                <a:gd name="T17" fmla="*/ 1129 w 1129"/>
                <a:gd name="T18" fmla="*/ 1140 h 1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9" h="1140">
                  <a:moveTo>
                    <a:pt x="0" y="367"/>
                  </a:moveTo>
                  <a:lnTo>
                    <a:pt x="414" y="1140"/>
                  </a:lnTo>
                  <a:lnTo>
                    <a:pt x="1129" y="765"/>
                  </a:lnTo>
                  <a:lnTo>
                    <a:pt x="731" y="0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A75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207"/>
            <p:cNvSpPr>
              <a:spLocks noChangeArrowheads="1"/>
            </p:cNvSpPr>
            <p:nvPr/>
          </p:nvSpPr>
          <p:spPr bwMode="auto">
            <a:xfrm>
              <a:off x="4793781" y="1485333"/>
              <a:ext cx="2102316" cy="807143"/>
            </a:xfrm>
            <a:custGeom>
              <a:avLst/>
              <a:gdLst>
                <a:gd name="T0" fmla="*/ 722650354 w 835"/>
                <a:gd name="T1" fmla="*/ 1028989517 h 507"/>
                <a:gd name="T2" fmla="*/ 2028490719 w 835"/>
                <a:gd name="T3" fmla="*/ 1284970064 h 507"/>
                <a:gd name="T4" fmla="*/ 2028490719 w 835"/>
                <a:gd name="T5" fmla="*/ 770474509 h 507"/>
                <a:gd name="T6" fmla="*/ 2147483647 w 835"/>
                <a:gd name="T7" fmla="*/ 1008713830 h 507"/>
                <a:gd name="T8" fmla="*/ 2147483647 w 835"/>
                <a:gd name="T9" fmla="*/ 456202955 h 507"/>
                <a:gd name="T10" fmla="*/ 2147483647 w 835"/>
                <a:gd name="T11" fmla="*/ 709647449 h 507"/>
                <a:gd name="T12" fmla="*/ 2147483647 w 835"/>
                <a:gd name="T13" fmla="*/ 0 h 507"/>
                <a:gd name="T14" fmla="*/ 0 w 835"/>
                <a:gd name="T15" fmla="*/ 666561614 h 507"/>
                <a:gd name="T16" fmla="*/ 418375990 w 835"/>
                <a:gd name="T17" fmla="*/ 1069540891 h 507"/>
                <a:gd name="T18" fmla="*/ 722650354 w 835"/>
                <a:gd name="T19" fmla="*/ 1028989517 h 5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7"/>
                <a:gd name="T32" fmla="*/ 835 w 835"/>
                <a:gd name="T33" fmla="*/ 507 h 5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7">
                  <a:moveTo>
                    <a:pt x="114" y="406"/>
                  </a:moveTo>
                  <a:lnTo>
                    <a:pt x="320" y="507"/>
                  </a:lnTo>
                  <a:lnTo>
                    <a:pt x="320" y="304"/>
                  </a:lnTo>
                  <a:lnTo>
                    <a:pt x="523" y="398"/>
                  </a:lnTo>
                  <a:lnTo>
                    <a:pt x="530" y="180"/>
                  </a:lnTo>
                  <a:lnTo>
                    <a:pt x="835" y="280"/>
                  </a:lnTo>
                  <a:lnTo>
                    <a:pt x="644" y="0"/>
                  </a:lnTo>
                  <a:lnTo>
                    <a:pt x="0" y="263"/>
                  </a:lnTo>
                  <a:lnTo>
                    <a:pt x="66" y="422"/>
                  </a:lnTo>
                  <a:lnTo>
                    <a:pt x="114" y="406"/>
                  </a:lnTo>
                  <a:close/>
                </a:path>
              </a:pathLst>
            </a:custGeom>
            <a:solidFill>
              <a:srgbClr val="5D9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208"/>
            <p:cNvSpPr>
              <a:spLocks noChangeArrowheads="1"/>
            </p:cNvSpPr>
            <p:nvPr/>
          </p:nvSpPr>
          <p:spPr bwMode="auto">
            <a:xfrm>
              <a:off x="4657823" y="1327725"/>
              <a:ext cx="2102316" cy="803959"/>
            </a:xfrm>
            <a:custGeom>
              <a:avLst/>
              <a:gdLst>
                <a:gd name="T0" fmla="*/ 716310675 w 835"/>
                <a:gd name="T1" fmla="*/ 1021386130 h 505"/>
                <a:gd name="T2" fmla="*/ 2022151040 w 835"/>
                <a:gd name="T3" fmla="*/ 1279901136 h 505"/>
                <a:gd name="T4" fmla="*/ 2022151040 w 835"/>
                <a:gd name="T5" fmla="*/ 767940045 h 505"/>
                <a:gd name="T6" fmla="*/ 2147483647 w 835"/>
                <a:gd name="T7" fmla="*/ 1008713825 h 505"/>
                <a:gd name="T8" fmla="*/ 2147483647 w 835"/>
                <a:gd name="T9" fmla="*/ 451134031 h 505"/>
                <a:gd name="T10" fmla="*/ 2147483647 w 835"/>
                <a:gd name="T11" fmla="*/ 702044063 h 505"/>
                <a:gd name="T12" fmla="*/ 2147483647 w 835"/>
                <a:gd name="T13" fmla="*/ 0 h 505"/>
                <a:gd name="T14" fmla="*/ 0 w 835"/>
                <a:gd name="T15" fmla="*/ 661492689 h 505"/>
                <a:gd name="T16" fmla="*/ 418375990 w 835"/>
                <a:gd name="T17" fmla="*/ 1069540886 h 505"/>
                <a:gd name="T18" fmla="*/ 716310675 w 835"/>
                <a:gd name="T19" fmla="*/ 1021386130 h 5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5"/>
                <a:gd name="T32" fmla="*/ 835 w 835"/>
                <a:gd name="T33" fmla="*/ 505 h 5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5">
                  <a:moveTo>
                    <a:pt x="113" y="403"/>
                  </a:moveTo>
                  <a:lnTo>
                    <a:pt x="319" y="505"/>
                  </a:lnTo>
                  <a:lnTo>
                    <a:pt x="319" y="303"/>
                  </a:lnTo>
                  <a:lnTo>
                    <a:pt x="523" y="398"/>
                  </a:lnTo>
                  <a:lnTo>
                    <a:pt x="530" y="178"/>
                  </a:lnTo>
                  <a:lnTo>
                    <a:pt x="835" y="277"/>
                  </a:lnTo>
                  <a:lnTo>
                    <a:pt x="643" y="0"/>
                  </a:lnTo>
                  <a:lnTo>
                    <a:pt x="0" y="261"/>
                  </a:lnTo>
                  <a:lnTo>
                    <a:pt x="66" y="422"/>
                  </a:lnTo>
                  <a:lnTo>
                    <a:pt x="113" y="403"/>
                  </a:lnTo>
                  <a:close/>
                </a:path>
              </a:pathLst>
            </a:custGeom>
            <a:solidFill>
              <a:srgbClr val="F29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209"/>
            <p:cNvSpPr>
              <a:spLocks noChangeArrowheads="1"/>
            </p:cNvSpPr>
            <p:nvPr/>
          </p:nvSpPr>
          <p:spPr bwMode="auto">
            <a:xfrm>
              <a:off x="4509277" y="1146238"/>
              <a:ext cx="2102316" cy="803959"/>
            </a:xfrm>
            <a:custGeom>
              <a:avLst/>
              <a:gdLst>
                <a:gd name="T0" fmla="*/ 735327193 w 835"/>
                <a:gd name="T1" fmla="*/ 1021386130 h 505"/>
                <a:gd name="T2" fmla="*/ 2022151040 w 835"/>
                <a:gd name="T3" fmla="*/ 1279901136 h 505"/>
                <a:gd name="T4" fmla="*/ 2022151040 w 835"/>
                <a:gd name="T5" fmla="*/ 767940045 h 505"/>
                <a:gd name="T6" fmla="*/ 2147483647 w 835"/>
                <a:gd name="T7" fmla="*/ 1008713825 h 505"/>
                <a:gd name="T8" fmla="*/ 2147483647 w 835"/>
                <a:gd name="T9" fmla="*/ 451134031 h 505"/>
                <a:gd name="T10" fmla="*/ 2147483647 w 835"/>
                <a:gd name="T11" fmla="*/ 709647445 h 505"/>
                <a:gd name="T12" fmla="*/ 2147483647 w 835"/>
                <a:gd name="T13" fmla="*/ 0 h 505"/>
                <a:gd name="T14" fmla="*/ 0 w 835"/>
                <a:gd name="T15" fmla="*/ 661492689 h 505"/>
                <a:gd name="T16" fmla="*/ 418375990 w 835"/>
                <a:gd name="T17" fmla="*/ 1069540886 h 505"/>
                <a:gd name="T18" fmla="*/ 735327193 w 835"/>
                <a:gd name="T19" fmla="*/ 1021386130 h 5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5"/>
                <a:gd name="T32" fmla="*/ 835 w 835"/>
                <a:gd name="T33" fmla="*/ 505 h 5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5">
                  <a:moveTo>
                    <a:pt x="116" y="403"/>
                  </a:moveTo>
                  <a:lnTo>
                    <a:pt x="319" y="505"/>
                  </a:lnTo>
                  <a:lnTo>
                    <a:pt x="319" y="303"/>
                  </a:lnTo>
                  <a:lnTo>
                    <a:pt x="523" y="398"/>
                  </a:lnTo>
                  <a:lnTo>
                    <a:pt x="530" y="178"/>
                  </a:lnTo>
                  <a:lnTo>
                    <a:pt x="835" y="280"/>
                  </a:lnTo>
                  <a:lnTo>
                    <a:pt x="643" y="0"/>
                  </a:lnTo>
                  <a:lnTo>
                    <a:pt x="0" y="261"/>
                  </a:lnTo>
                  <a:lnTo>
                    <a:pt x="66" y="422"/>
                  </a:lnTo>
                  <a:lnTo>
                    <a:pt x="116" y="403"/>
                  </a:lnTo>
                  <a:close/>
                </a:path>
              </a:pathLst>
            </a:custGeom>
            <a:solidFill>
              <a:srgbClr val="9F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210"/>
            <p:cNvSpPr>
              <a:spLocks noChangeArrowheads="1"/>
            </p:cNvSpPr>
            <p:nvPr/>
          </p:nvSpPr>
          <p:spPr bwMode="auto">
            <a:xfrm>
              <a:off x="4340588" y="977486"/>
              <a:ext cx="2049442" cy="791223"/>
            </a:xfrm>
            <a:custGeom>
              <a:avLst/>
              <a:gdLst>
                <a:gd name="T0" fmla="*/ 709970518 w 814"/>
                <a:gd name="T1" fmla="*/ 1008713805 h 497"/>
                <a:gd name="T2" fmla="*/ 1965097643 w 814"/>
                <a:gd name="T3" fmla="*/ 1259625424 h 497"/>
                <a:gd name="T4" fmla="*/ 1965097643 w 814"/>
                <a:gd name="T5" fmla="*/ 755267725 h 497"/>
                <a:gd name="T6" fmla="*/ 2147483647 w 814"/>
                <a:gd name="T7" fmla="*/ 996041501 h 497"/>
                <a:gd name="T8" fmla="*/ 2147483647 w 814"/>
                <a:gd name="T9" fmla="*/ 448599561 h 497"/>
                <a:gd name="T10" fmla="*/ 2147483647 w 814"/>
                <a:gd name="T11" fmla="*/ 694440666 h 497"/>
                <a:gd name="T12" fmla="*/ 2147483647 w 814"/>
                <a:gd name="T13" fmla="*/ 0 h 497"/>
                <a:gd name="T14" fmla="*/ 0 w 814"/>
                <a:gd name="T15" fmla="*/ 653889294 h 497"/>
                <a:gd name="T16" fmla="*/ 424715383 w 814"/>
                <a:gd name="T17" fmla="*/ 1056868560 h 497"/>
                <a:gd name="T18" fmla="*/ 709970518 w 814"/>
                <a:gd name="T19" fmla="*/ 1008713805 h 4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4"/>
                <a:gd name="T31" fmla="*/ 0 h 497"/>
                <a:gd name="T32" fmla="*/ 814 w 814"/>
                <a:gd name="T33" fmla="*/ 497 h 4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4" h="497">
                  <a:moveTo>
                    <a:pt x="112" y="398"/>
                  </a:moveTo>
                  <a:lnTo>
                    <a:pt x="310" y="497"/>
                  </a:lnTo>
                  <a:lnTo>
                    <a:pt x="310" y="298"/>
                  </a:lnTo>
                  <a:lnTo>
                    <a:pt x="509" y="393"/>
                  </a:lnTo>
                  <a:lnTo>
                    <a:pt x="516" y="177"/>
                  </a:lnTo>
                  <a:lnTo>
                    <a:pt x="814" y="274"/>
                  </a:lnTo>
                  <a:lnTo>
                    <a:pt x="627" y="0"/>
                  </a:lnTo>
                  <a:lnTo>
                    <a:pt x="0" y="258"/>
                  </a:lnTo>
                  <a:lnTo>
                    <a:pt x="67" y="417"/>
                  </a:lnTo>
                  <a:lnTo>
                    <a:pt x="112" y="398"/>
                  </a:lnTo>
                  <a:close/>
                </a:path>
              </a:pathLst>
            </a:custGeom>
            <a:solidFill>
              <a:srgbClr val="EB7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211"/>
            <p:cNvSpPr>
              <a:spLocks noChangeArrowheads="1"/>
            </p:cNvSpPr>
            <p:nvPr/>
          </p:nvSpPr>
          <p:spPr bwMode="auto">
            <a:xfrm>
              <a:off x="4204630" y="799182"/>
              <a:ext cx="2049442" cy="792814"/>
            </a:xfrm>
            <a:custGeom>
              <a:avLst/>
              <a:gdLst>
                <a:gd name="T0" fmla="*/ 703630843 w 814"/>
                <a:gd name="T1" fmla="*/ 1008710943 h 498"/>
                <a:gd name="T2" fmla="*/ 1965097643 w 814"/>
                <a:gd name="T3" fmla="*/ 1262156704 h 498"/>
                <a:gd name="T4" fmla="*/ 1965097643 w 814"/>
                <a:gd name="T5" fmla="*/ 757801232 h 498"/>
                <a:gd name="T6" fmla="*/ 2147483647 w 814"/>
                <a:gd name="T7" fmla="*/ 990969740 h 498"/>
                <a:gd name="T8" fmla="*/ 2147483647 w 814"/>
                <a:gd name="T9" fmla="*/ 446062947 h 498"/>
                <a:gd name="T10" fmla="*/ 2147483647 w 814"/>
                <a:gd name="T11" fmla="*/ 696974250 h 498"/>
                <a:gd name="T12" fmla="*/ 2147483647 w 814"/>
                <a:gd name="T13" fmla="*/ 0 h 498"/>
                <a:gd name="T14" fmla="*/ 0 w 814"/>
                <a:gd name="T15" fmla="*/ 648819555 h 498"/>
                <a:gd name="T16" fmla="*/ 405696360 w 814"/>
                <a:gd name="T17" fmla="*/ 1051796723 h 498"/>
                <a:gd name="T18" fmla="*/ 703630843 w 814"/>
                <a:gd name="T19" fmla="*/ 1008710943 h 4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4"/>
                <a:gd name="T31" fmla="*/ 0 h 498"/>
                <a:gd name="T32" fmla="*/ 814 w 814"/>
                <a:gd name="T33" fmla="*/ 498 h 4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4" h="498">
                  <a:moveTo>
                    <a:pt x="111" y="398"/>
                  </a:moveTo>
                  <a:lnTo>
                    <a:pt x="310" y="498"/>
                  </a:lnTo>
                  <a:lnTo>
                    <a:pt x="310" y="299"/>
                  </a:lnTo>
                  <a:lnTo>
                    <a:pt x="509" y="391"/>
                  </a:lnTo>
                  <a:lnTo>
                    <a:pt x="516" y="176"/>
                  </a:lnTo>
                  <a:lnTo>
                    <a:pt x="814" y="275"/>
                  </a:lnTo>
                  <a:lnTo>
                    <a:pt x="627" y="0"/>
                  </a:lnTo>
                  <a:lnTo>
                    <a:pt x="0" y="256"/>
                  </a:lnTo>
                  <a:lnTo>
                    <a:pt x="64" y="415"/>
                  </a:lnTo>
                  <a:lnTo>
                    <a:pt x="111" y="398"/>
                  </a:lnTo>
                  <a:close/>
                </a:path>
              </a:pathLst>
            </a:custGeom>
            <a:solidFill>
              <a:srgbClr val="A77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212"/>
            <p:cNvSpPr>
              <a:spLocks noChangeArrowheads="1"/>
            </p:cNvSpPr>
            <p:nvPr/>
          </p:nvSpPr>
          <p:spPr bwMode="auto">
            <a:xfrm>
              <a:off x="4234842" y="768935"/>
              <a:ext cx="1618909" cy="633615"/>
            </a:xfrm>
            <a:custGeom>
              <a:avLst/>
              <a:gdLst>
                <a:gd name="T0" fmla="*/ 145797484 w 643"/>
                <a:gd name="T1" fmla="*/ 727388428 h 398"/>
                <a:gd name="T2" fmla="*/ 1407264973 w 643"/>
                <a:gd name="T3" fmla="*/ 1008713488 h 398"/>
                <a:gd name="T4" fmla="*/ 1515029425 w 643"/>
                <a:gd name="T5" fmla="*/ 446064960 h 398"/>
                <a:gd name="T6" fmla="*/ 2147483647 w 643"/>
                <a:gd name="T7" fmla="*/ 788215468 h 398"/>
                <a:gd name="T8" fmla="*/ 2147483647 w 643"/>
                <a:gd name="T9" fmla="*/ 210360180 h 398"/>
                <a:gd name="T10" fmla="*/ 2147483647 w 643"/>
                <a:gd name="T11" fmla="*/ 446064960 h 398"/>
                <a:gd name="T12" fmla="*/ 2147483647 w 643"/>
                <a:gd name="T13" fmla="*/ 0 h 398"/>
                <a:gd name="T14" fmla="*/ 0 w 643"/>
                <a:gd name="T15" fmla="*/ 626010028 h 398"/>
                <a:gd name="T16" fmla="*/ 145797484 w 643"/>
                <a:gd name="T17" fmla="*/ 727388428 h 3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3"/>
                <a:gd name="T28" fmla="*/ 0 h 398"/>
                <a:gd name="T29" fmla="*/ 643 w 643"/>
                <a:gd name="T30" fmla="*/ 398 h 3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3" h="398">
                  <a:moveTo>
                    <a:pt x="23" y="287"/>
                  </a:moveTo>
                  <a:lnTo>
                    <a:pt x="222" y="398"/>
                  </a:lnTo>
                  <a:lnTo>
                    <a:pt x="239" y="176"/>
                  </a:lnTo>
                  <a:lnTo>
                    <a:pt x="433" y="311"/>
                  </a:lnTo>
                  <a:lnTo>
                    <a:pt x="433" y="83"/>
                  </a:lnTo>
                  <a:lnTo>
                    <a:pt x="643" y="176"/>
                  </a:lnTo>
                  <a:lnTo>
                    <a:pt x="608" y="0"/>
                  </a:lnTo>
                  <a:lnTo>
                    <a:pt x="0" y="247"/>
                  </a:lnTo>
                  <a:lnTo>
                    <a:pt x="23" y="287"/>
                  </a:lnTo>
                  <a:close/>
                </a:path>
              </a:pathLst>
            </a:custGeom>
            <a:solidFill>
              <a:srgbClr val="A7C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213"/>
            <p:cNvSpPr>
              <a:spLocks noChangeArrowheads="1"/>
            </p:cNvSpPr>
            <p:nvPr/>
          </p:nvSpPr>
          <p:spPr bwMode="auto">
            <a:xfrm>
              <a:off x="4234842" y="768935"/>
              <a:ext cx="1618909" cy="633615"/>
            </a:xfrm>
            <a:custGeom>
              <a:avLst/>
              <a:gdLst>
                <a:gd name="T0" fmla="*/ 145797484 w 643"/>
                <a:gd name="T1" fmla="*/ 727388428 h 398"/>
                <a:gd name="T2" fmla="*/ 1407264973 w 643"/>
                <a:gd name="T3" fmla="*/ 1008713488 h 398"/>
                <a:gd name="T4" fmla="*/ 1515029425 w 643"/>
                <a:gd name="T5" fmla="*/ 446064960 h 398"/>
                <a:gd name="T6" fmla="*/ 2147483647 w 643"/>
                <a:gd name="T7" fmla="*/ 788215468 h 398"/>
                <a:gd name="T8" fmla="*/ 2147483647 w 643"/>
                <a:gd name="T9" fmla="*/ 210360180 h 398"/>
                <a:gd name="T10" fmla="*/ 2147483647 w 643"/>
                <a:gd name="T11" fmla="*/ 446064960 h 398"/>
                <a:gd name="T12" fmla="*/ 2147483647 w 643"/>
                <a:gd name="T13" fmla="*/ 0 h 398"/>
                <a:gd name="T14" fmla="*/ 0 w 643"/>
                <a:gd name="T15" fmla="*/ 626010028 h 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398"/>
                <a:gd name="T26" fmla="*/ 643 w 643"/>
                <a:gd name="T27" fmla="*/ 398 h 3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398">
                  <a:moveTo>
                    <a:pt x="23" y="287"/>
                  </a:moveTo>
                  <a:lnTo>
                    <a:pt x="222" y="398"/>
                  </a:lnTo>
                  <a:lnTo>
                    <a:pt x="239" y="176"/>
                  </a:lnTo>
                  <a:lnTo>
                    <a:pt x="433" y="311"/>
                  </a:lnTo>
                  <a:lnTo>
                    <a:pt x="433" y="83"/>
                  </a:lnTo>
                  <a:lnTo>
                    <a:pt x="643" y="176"/>
                  </a:lnTo>
                  <a:lnTo>
                    <a:pt x="608" y="0"/>
                  </a:lnTo>
                  <a:lnTo>
                    <a:pt x="0" y="2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214"/>
            <p:cNvSpPr>
              <a:spLocks noChangeArrowheads="1"/>
            </p:cNvSpPr>
            <p:nvPr/>
          </p:nvSpPr>
          <p:spPr bwMode="auto">
            <a:xfrm>
              <a:off x="2429622" y="1264045"/>
              <a:ext cx="1732207" cy="675007"/>
            </a:xfrm>
            <a:custGeom>
              <a:avLst/>
              <a:gdLst>
                <a:gd name="T0" fmla="*/ 2147483647 w 291"/>
                <a:gd name="T1" fmla="*/ 966983352 h 179"/>
                <a:gd name="T2" fmla="*/ 2147483647 w 291"/>
                <a:gd name="T3" fmla="*/ 0 h 179"/>
                <a:gd name="T4" fmla="*/ 0 w 291"/>
                <a:gd name="T5" fmla="*/ 1621121700 h 179"/>
                <a:gd name="T6" fmla="*/ 744104935 w 291"/>
                <a:gd name="T7" fmla="*/ 2147483647 h 179"/>
                <a:gd name="T8" fmla="*/ 2147483647 w 291"/>
                <a:gd name="T9" fmla="*/ 1990848299 h 179"/>
                <a:gd name="T10" fmla="*/ 2147483647 w 291"/>
                <a:gd name="T11" fmla="*/ 966983352 h 1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1"/>
                <a:gd name="T19" fmla="*/ 0 h 179"/>
                <a:gd name="T20" fmla="*/ 291 w 291"/>
                <a:gd name="T21" fmla="*/ 179 h 1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1" h="179">
                  <a:moveTo>
                    <a:pt x="291" y="68"/>
                  </a:moveTo>
                  <a:cubicBezTo>
                    <a:pt x="254" y="0"/>
                    <a:pt x="254" y="0"/>
                    <a:pt x="254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57" y="168"/>
                    <a:pt x="90" y="156"/>
                    <a:pt x="124" y="140"/>
                  </a:cubicBezTo>
                  <a:cubicBezTo>
                    <a:pt x="180" y="114"/>
                    <a:pt x="236" y="91"/>
                    <a:pt x="291" y="68"/>
                  </a:cubicBez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215"/>
            <p:cNvSpPr>
              <a:spLocks noChangeArrowheads="1"/>
            </p:cNvSpPr>
            <p:nvPr/>
          </p:nvSpPr>
          <p:spPr bwMode="auto">
            <a:xfrm>
              <a:off x="2555509" y="1520357"/>
              <a:ext cx="1671781" cy="468047"/>
            </a:xfrm>
            <a:custGeom>
              <a:avLst/>
              <a:gdLst>
                <a:gd name="T0" fmla="*/ 2147483647 w 281"/>
                <a:gd name="T1" fmla="*/ 0 h 124"/>
                <a:gd name="T2" fmla="*/ 2147483647 w 281"/>
                <a:gd name="T3" fmla="*/ 1025811816 h 124"/>
                <a:gd name="T4" fmla="*/ 0 w 281"/>
                <a:gd name="T5" fmla="*/ 1581462871 h 124"/>
                <a:gd name="T6" fmla="*/ 176976759 w 281"/>
                <a:gd name="T7" fmla="*/ 1766677373 h 124"/>
                <a:gd name="T8" fmla="*/ 2147483647 w 281"/>
                <a:gd name="T9" fmla="*/ 270701022 h 124"/>
                <a:gd name="T10" fmla="*/ 2147483647 w 281"/>
                <a:gd name="T11" fmla="*/ 0 h 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124"/>
                <a:gd name="T20" fmla="*/ 281 w 281"/>
                <a:gd name="T21" fmla="*/ 124 h 1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124">
                  <a:moveTo>
                    <a:pt x="270" y="0"/>
                  </a:moveTo>
                  <a:cubicBezTo>
                    <a:pt x="215" y="23"/>
                    <a:pt x="159" y="46"/>
                    <a:pt x="103" y="72"/>
                  </a:cubicBezTo>
                  <a:cubicBezTo>
                    <a:pt x="69" y="88"/>
                    <a:pt x="36" y="100"/>
                    <a:pt x="0" y="111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281" y="19"/>
                    <a:pt x="281" y="19"/>
                    <a:pt x="281" y="19"/>
                  </a:cubicBezTo>
                  <a:lnTo>
                    <a:pt x="27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216"/>
            <p:cNvSpPr>
              <a:spLocks noChangeArrowheads="1"/>
            </p:cNvSpPr>
            <p:nvPr/>
          </p:nvSpPr>
          <p:spPr bwMode="auto">
            <a:xfrm>
              <a:off x="2583204" y="1591997"/>
              <a:ext cx="1704512" cy="474415"/>
            </a:xfrm>
            <a:custGeom>
              <a:avLst/>
              <a:gdLst>
                <a:gd name="T0" fmla="*/ 2147483647 w 677"/>
                <a:gd name="T1" fmla="*/ 0 h 298"/>
                <a:gd name="T2" fmla="*/ 0 w 677"/>
                <a:gd name="T3" fmla="*/ 631078614 h 298"/>
                <a:gd name="T4" fmla="*/ 107764435 w 677"/>
                <a:gd name="T5" fmla="*/ 755267088 h 298"/>
                <a:gd name="T6" fmla="*/ 2147483647 w 677"/>
                <a:gd name="T7" fmla="*/ 101378346 h 298"/>
                <a:gd name="T8" fmla="*/ 2147483647 w 677"/>
                <a:gd name="T9" fmla="*/ 0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7"/>
                <a:gd name="T16" fmla="*/ 0 h 298"/>
                <a:gd name="T17" fmla="*/ 677 w 677"/>
                <a:gd name="T18" fmla="*/ 298 h 2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7" h="298">
                  <a:moveTo>
                    <a:pt x="653" y="0"/>
                  </a:moveTo>
                  <a:lnTo>
                    <a:pt x="0" y="249"/>
                  </a:lnTo>
                  <a:lnTo>
                    <a:pt x="17" y="298"/>
                  </a:lnTo>
                  <a:lnTo>
                    <a:pt x="677" y="4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217"/>
            <p:cNvSpPr>
              <a:spLocks noChangeArrowheads="1"/>
            </p:cNvSpPr>
            <p:nvPr/>
          </p:nvSpPr>
          <p:spPr bwMode="auto">
            <a:xfrm>
              <a:off x="2626006" y="1655677"/>
              <a:ext cx="1722136" cy="509439"/>
            </a:xfrm>
            <a:custGeom>
              <a:avLst/>
              <a:gdLst>
                <a:gd name="T0" fmla="*/ 2147483647 w 684"/>
                <a:gd name="T1" fmla="*/ 0 h 320"/>
                <a:gd name="T2" fmla="*/ 0 w 684"/>
                <a:gd name="T3" fmla="*/ 653888836 h 320"/>
                <a:gd name="T4" fmla="*/ 120441257 w 684"/>
                <a:gd name="T5" fmla="*/ 811025296 h 320"/>
                <a:gd name="T6" fmla="*/ 2147483647 w 684"/>
                <a:gd name="T7" fmla="*/ 114050656 h 320"/>
                <a:gd name="T8" fmla="*/ 2147483647 w 684"/>
                <a:gd name="T9" fmla="*/ 0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4"/>
                <a:gd name="T16" fmla="*/ 0 h 320"/>
                <a:gd name="T17" fmla="*/ 684 w 684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4" h="320">
                  <a:moveTo>
                    <a:pt x="660" y="0"/>
                  </a:moveTo>
                  <a:lnTo>
                    <a:pt x="0" y="258"/>
                  </a:lnTo>
                  <a:lnTo>
                    <a:pt x="19" y="320"/>
                  </a:lnTo>
                  <a:lnTo>
                    <a:pt x="684" y="45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218"/>
            <p:cNvSpPr>
              <a:spLocks noChangeArrowheads="1"/>
            </p:cNvSpPr>
            <p:nvPr/>
          </p:nvSpPr>
          <p:spPr bwMode="auto">
            <a:xfrm>
              <a:off x="2673842" y="1727317"/>
              <a:ext cx="1732207" cy="501479"/>
            </a:xfrm>
            <a:custGeom>
              <a:avLst/>
              <a:gdLst>
                <a:gd name="T0" fmla="*/ 2147483647 w 688"/>
                <a:gd name="T1" fmla="*/ 0 h 315"/>
                <a:gd name="T2" fmla="*/ 0 w 688"/>
                <a:gd name="T3" fmla="*/ 696974618 h 315"/>
                <a:gd name="T4" fmla="*/ 88745396 w 688"/>
                <a:gd name="T5" fmla="*/ 798352976 h 315"/>
                <a:gd name="T6" fmla="*/ 2147483647 w 688"/>
                <a:gd name="T7" fmla="*/ 101378358 h 315"/>
                <a:gd name="T8" fmla="*/ 2147483647 w 688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315"/>
                <a:gd name="T17" fmla="*/ 688 w 688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315">
                  <a:moveTo>
                    <a:pt x="665" y="0"/>
                  </a:moveTo>
                  <a:lnTo>
                    <a:pt x="0" y="275"/>
                  </a:lnTo>
                  <a:lnTo>
                    <a:pt x="14" y="315"/>
                  </a:lnTo>
                  <a:lnTo>
                    <a:pt x="688" y="4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219"/>
            <p:cNvSpPr>
              <a:spLocks noChangeArrowheads="1"/>
            </p:cNvSpPr>
            <p:nvPr/>
          </p:nvSpPr>
          <p:spPr bwMode="auto">
            <a:xfrm>
              <a:off x="2709091" y="1790997"/>
              <a:ext cx="1752349" cy="501479"/>
            </a:xfrm>
            <a:custGeom>
              <a:avLst/>
              <a:gdLst>
                <a:gd name="T0" fmla="*/ 2147483647 w 696"/>
                <a:gd name="T1" fmla="*/ 0 h 315"/>
                <a:gd name="T2" fmla="*/ 0 w 696"/>
                <a:gd name="T3" fmla="*/ 696974618 h 315"/>
                <a:gd name="T4" fmla="*/ 88745399 w 696"/>
                <a:gd name="T5" fmla="*/ 798352976 h 315"/>
                <a:gd name="T6" fmla="*/ 2147483647 w 696"/>
                <a:gd name="T7" fmla="*/ 96309440 h 315"/>
                <a:gd name="T8" fmla="*/ 2147483647 w 69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6"/>
                <a:gd name="T16" fmla="*/ 0 h 315"/>
                <a:gd name="T17" fmla="*/ 696 w 69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6" h="315">
                  <a:moveTo>
                    <a:pt x="674" y="0"/>
                  </a:moveTo>
                  <a:lnTo>
                    <a:pt x="0" y="275"/>
                  </a:lnTo>
                  <a:lnTo>
                    <a:pt x="14" y="315"/>
                  </a:lnTo>
                  <a:lnTo>
                    <a:pt x="696" y="38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220"/>
            <p:cNvSpPr>
              <a:spLocks noChangeArrowheads="1"/>
            </p:cNvSpPr>
            <p:nvPr/>
          </p:nvSpPr>
          <p:spPr bwMode="auto">
            <a:xfrm>
              <a:off x="2744339" y="1851493"/>
              <a:ext cx="1787597" cy="520583"/>
            </a:xfrm>
            <a:custGeom>
              <a:avLst/>
              <a:gdLst>
                <a:gd name="T0" fmla="*/ 2147483647 w 710"/>
                <a:gd name="T1" fmla="*/ 0 h 327"/>
                <a:gd name="T2" fmla="*/ 0 w 710"/>
                <a:gd name="T3" fmla="*/ 702043587 h 327"/>
                <a:gd name="T4" fmla="*/ 107764404 w 710"/>
                <a:gd name="T5" fmla="*/ 828766544 h 327"/>
                <a:gd name="T6" fmla="*/ 2147483647 w 710"/>
                <a:gd name="T7" fmla="*/ 126722957 h 327"/>
                <a:gd name="T8" fmla="*/ 2147483647 w 710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7"/>
                <a:gd name="T17" fmla="*/ 710 w 710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7">
                  <a:moveTo>
                    <a:pt x="682" y="0"/>
                  </a:moveTo>
                  <a:lnTo>
                    <a:pt x="0" y="277"/>
                  </a:lnTo>
                  <a:lnTo>
                    <a:pt x="17" y="327"/>
                  </a:lnTo>
                  <a:lnTo>
                    <a:pt x="710" y="50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221"/>
            <p:cNvSpPr>
              <a:spLocks noChangeArrowheads="1"/>
            </p:cNvSpPr>
            <p:nvPr/>
          </p:nvSpPr>
          <p:spPr bwMode="auto">
            <a:xfrm>
              <a:off x="2787141" y="1931092"/>
              <a:ext cx="1817810" cy="531727"/>
            </a:xfrm>
            <a:custGeom>
              <a:avLst/>
              <a:gdLst>
                <a:gd name="T0" fmla="*/ 2147483647 w 722"/>
                <a:gd name="T1" fmla="*/ 131791880 h 334"/>
                <a:gd name="T2" fmla="*/ 2147483647 w 722"/>
                <a:gd name="T3" fmla="*/ 0 h 334"/>
                <a:gd name="T4" fmla="*/ 0 w 722"/>
                <a:gd name="T5" fmla="*/ 702043616 h 334"/>
                <a:gd name="T6" fmla="*/ 120441242 w 722"/>
                <a:gd name="T7" fmla="*/ 846507792 h 334"/>
                <a:gd name="T8" fmla="*/ 2147483647 w 722"/>
                <a:gd name="T9" fmla="*/ 131791880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2"/>
                <a:gd name="T16" fmla="*/ 0 h 334"/>
                <a:gd name="T17" fmla="*/ 722 w 722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2" h="334">
                  <a:moveTo>
                    <a:pt x="722" y="52"/>
                  </a:moveTo>
                  <a:lnTo>
                    <a:pt x="693" y="0"/>
                  </a:lnTo>
                  <a:lnTo>
                    <a:pt x="0" y="277"/>
                  </a:lnTo>
                  <a:lnTo>
                    <a:pt x="19" y="334"/>
                  </a:lnTo>
                  <a:lnTo>
                    <a:pt x="722" y="52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222"/>
            <p:cNvSpPr>
              <a:spLocks noChangeArrowheads="1"/>
            </p:cNvSpPr>
            <p:nvPr/>
          </p:nvSpPr>
          <p:spPr bwMode="auto">
            <a:xfrm>
              <a:off x="2834978" y="2013876"/>
              <a:ext cx="1827881" cy="523767"/>
            </a:xfrm>
            <a:custGeom>
              <a:avLst/>
              <a:gdLst>
                <a:gd name="T0" fmla="*/ 2147483647 w 726"/>
                <a:gd name="T1" fmla="*/ 108981744 h 329"/>
                <a:gd name="T2" fmla="*/ 2147483647 w 726"/>
                <a:gd name="T3" fmla="*/ 0 h 329"/>
                <a:gd name="T4" fmla="*/ 0 w 726"/>
                <a:gd name="T5" fmla="*/ 714715891 h 329"/>
                <a:gd name="T6" fmla="*/ 101424736 w 726"/>
                <a:gd name="T7" fmla="*/ 833835472 h 329"/>
                <a:gd name="T8" fmla="*/ 2147483647 w 726"/>
                <a:gd name="T9" fmla="*/ 108981744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29"/>
                <a:gd name="T17" fmla="*/ 726 w 726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29">
                  <a:moveTo>
                    <a:pt x="726" y="43"/>
                  </a:moveTo>
                  <a:lnTo>
                    <a:pt x="703" y="0"/>
                  </a:lnTo>
                  <a:lnTo>
                    <a:pt x="0" y="282"/>
                  </a:lnTo>
                  <a:lnTo>
                    <a:pt x="16" y="329"/>
                  </a:lnTo>
                  <a:lnTo>
                    <a:pt x="726" y="43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223"/>
            <p:cNvSpPr>
              <a:spLocks noChangeArrowheads="1"/>
            </p:cNvSpPr>
            <p:nvPr/>
          </p:nvSpPr>
          <p:spPr bwMode="auto">
            <a:xfrm>
              <a:off x="2875262" y="2082332"/>
              <a:ext cx="1830399" cy="515807"/>
            </a:xfrm>
            <a:custGeom>
              <a:avLst/>
              <a:gdLst>
                <a:gd name="T0" fmla="*/ 2147483647 w 727"/>
                <a:gd name="T1" fmla="*/ 0 h 324"/>
                <a:gd name="T2" fmla="*/ 0 w 727"/>
                <a:gd name="T3" fmla="*/ 724853707 h 324"/>
                <a:gd name="T4" fmla="*/ 76068563 w 727"/>
                <a:gd name="T5" fmla="*/ 821163152 h 324"/>
                <a:gd name="T6" fmla="*/ 2147483647 w 727"/>
                <a:gd name="T7" fmla="*/ 83637150 h 324"/>
                <a:gd name="T8" fmla="*/ 2147483647 w 727"/>
                <a:gd name="T9" fmla="*/ 0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7"/>
                <a:gd name="T16" fmla="*/ 0 h 324"/>
                <a:gd name="T17" fmla="*/ 727 w 727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7" h="324">
                  <a:moveTo>
                    <a:pt x="710" y="0"/>
                  </a:moveTo>
                  <a:lnTo>
                    <a:pt x="0" y="286"/>
                  </a:lnTo>
                  <a:lnTo>
                    <a:pt x="12" y="324"/>
                  </a:lnTo>
                  <a:lnTo>
                    <a:pt x="727" y="33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224"/>
            <p:cNvSpPr>
              <a:spLocks noChangeArrowheads="1"/>
            </p:cNvSpPr>
            <p:nvPr/>
          </p:nvSpPr>
          <p:spPr bwMode="auto">
            <a:xfrm>
              <a:off x="2905475" y="2134868"/>
              <a:ext cx="1848023" cy="531727"/>
            </a:xfrm>
            <a:custGeom>
              <a:avLst/>
              <a:gdLst>
                <a:gd name="T0" fmla="*/ 0 w 310"/>
                <a:gd name="T1" fmla="*/ 1749219672 h 141"/>
                <a:gd name="T2" fmla="*/ 213226086 w 310"/>
                <a:gd name="T3" fmla="*/ 2005202855 h 141"/>
                <a:gd name="T4" fmla="*/ 2147483647 w 310"/>
                <a:gd name="T5" fmla="*/ 1237253307 h 141"/>
                <a:gd name="T6" fmla="*/ 2147483647 w 310"/>
                <a:gd name="T7" fmla="*/ 412416512 h 141"/>
                <a:gd name="T8" fmla="*/ 2147483647 w 310"/>
                <a:gd name="T9" fmla="*/ 184875067 h 141"/>
                <a:gd name="T10" fmla="*/ 2147483647 w 310"/>
                <a:gd name="T11" fmla="*/ 0 h 141"/>
                <a:gd name="T12" fmla="*/ 0 w 310"/>
                <a:gd name="T13" fmla="*/ 174921967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0"/>
                <a:gd name="T22" fmla="*/ 0 h 141"/>
                <a:gd name="T23" fmla="*/ 310 w 310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0" h="141">
                  <a:moveTo>
                    <a:pt x="0" y="123"/>
                  </a:moveTo>
                  <a:cubicBezTo>
                    <a:pt x="6" y="141"/>
                    <a:pt x="6" y="141"/>
                    <a:pt x="6" y="141"/>
                  </a:cubicBezTo>
                  <a:cubicBezTo>
                    <a:pt x="52" y="125"/>
                    <a:pt x="97" y="106"/>
                    <a:pt x="143" y="87"/>
                  </a:cubicBezTo>
                  <a:cubicBezTo>
                    <a:pt x="187" y="67"/>
                    <a:pt x="231" y="49"/>
                    <a:pt x="278" y="29"/>
                  </a:cubicBezTo>
                  <a:cubicBezTo>
                    <a:pt x="288" y="24"/>
                    <a:pt x="299" y="19"/>
                    <a:pt x="310" y="13"/>
                  </a:cubicBezTo>
                  <a:cubicBezTo>
                    <a:pt x="302" y="0"/>
                    <a:pt x="302" y="0"/>
                    <a:pt x="302" y="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225"/>
            <p:cNvSpPr>
              <a:spLocks noChangeArrowheads="1"/>
            </p:cNvSpPr>
            <p:nvPr/>
          </p:nvSpPr>
          <p:spPr bwMode="auto">
            <a:xfrm>
              <a:off x="2940723" y="2184219"/>
              <a:ext cx="2014194" cy="784855"/>
            </a:xfrm>
            <a:custGeom>
              <a:avLst/>
              <a:gdLst>
                <a:gd name="T0" fmla="*/ 2147483647 w 338"/>
                <a:gd name="T1" fmla="*/ 227807937 h 208"/>
                <a:gd name="T2" fmla="*/ 2147483647 w 338"/>
                <a:gd name="T3" fmla="*/ 1053618784 h 208"/>
                <a:gd name="T4" fmla="*/ 0 w 338"/>
                <a:gd name="T5" fmla="*/ 1822478590 h 208"/>
                <a:gd name="T6" fmla="*/ 958809976 w 338"/>
                <a:gd name="T7" fmla="*/ 2147483647 h 208"/>
                <a:gd name="T8" fmla="*/ 2147483647 w 338"/>
                <a:gd name="T9" fmla="*/ 882761888 h 208"/>
                <a:gd name="T10" fmla="*/ 2147483647 w 338"/>
                <a:gd name="T11" fmla="*/ 0 h 208"/>
                <a:gd name="T12" fmla="*/ 2147483647 w 338"/>
                <a:gd name="T13" fmla="*/ 227807937 h 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8"/>
                <a:gd name="T22" fmla="*/ 0 h 208"/>
                <a:gd name="T23" fmla="*/ 338 w 338"/>
                <a:gd name="T24" fmla="*/ 208 h 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8" h="208">
                  <a:moveTo>
                    <a:pt x="272" y="16"/>
                  </a:moveTo>
                  <a:cubicBezTo>
                    <a:pt x="225" y="36"/>
                    <a:pt x="181" y="54"/>
                    <a:pt x="137" y="74"/>
                  </a:cubicBezTo>
                  <a:cubicBezTo>
                    <a:pt x="91" y="93"/>
                    <a:pt x="46" y="112"/>
                    <a:pt x="0" y="128"/>
                  </a:cubicBezTo>
                  <a:cubicBezTo>
                    <a:pt x="27" y="208"/>
                    <a:pt x="27" y="208"/>
                    <a:pt x="27" y="208"/>
                  </a:cubicBezTo>
                  <a:cubicBezTo>
                    <a:pt x="338" y="62"/>
                    <a:pt x="338" y="62"/>
                    <a:pt x="338" y="62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93" y="6"/>
                    <a:pt x="282" y="11"/>
                    <a:pt x="272" y="16"/>
                  </a:cubicBez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226"/>
            <p:cNvSpPr>
              <a:spLocks noChangeArrowheads="1"/>
            </p:cNvSpPr>
            <p:nvPr/>
          </p:nvSpPr>
          <p:spPr bwMode="auto">
            <a:xfrm>
              <a:off x="755323" y="1840348"/>
              <a:ext cx="876174" cy="811918"/>
            </a:xfrm>
            <a:custGeom>
              <a:avLst/>
              <a:gdLst>
                <a:gd name="T0" fmla="*/ 0 w 348"/>
                <a:gd name="T1" fmla="*/ 228101198 h 510"/>
                <a:gd name="T2" fmla="*/ 703630666 w 348"/>
                <a:gd name="T3" fmla="*/ 1292570272 h 510"/>
                <a:gd name="T4" fmla="*/ 2147483647 w 348"/>
                <a:gd name="T5" fmla="*/ 0 h 510"/>
                <a:gd name="T6" fmla="*/ 0 w 348"/>
                <a:gd name="T7" fmla="*/ 228101198 h 5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8"/>
                <a:gd name="T13" fmla="*/ 0 h 510"/>
                <a:gd name="T14" fmla="*/ 348 w 348"/>
                <a:gd name="T15" fmla="*/ 510 h 5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8" h="510">
                  <a:moveTo>
                    <a:pt x="0" y="90"/>
                  </a:moveTo>
                  <a:lnTo>
                    <a:pt x="111" y="510"/>
                  </a:lnTo>
                  <a:lnTo>
                    <a:pt x="348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9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227"/>
            <p:cNvSpPr>
              <a:spLocks noChangeArrowheads="1"/>
            </p:cNvSpPr>
            <p:nvPr/>
          </p:nvSpPr>
          <p:spPr bwMode="auto">
            <a:xfrm>
              <a:off x="1631497" y="1724133"/>
              <a:ext cx="971849" cy="485559"/>
            </a:xfrm>
            <a:custGeom>
              <a:avLst/>
              <a:gdLst>
                <a:gd name="T0" fmla="*/ 2147483647 w 386"/>
                <a:gd name="T1" fmla="*/ 773008336 h 305"/>
                <a:gd name="T2" fmla="*/ 1724216226 w 386"/>
                <a:gd name="T3" fmla="*/ 0 h 305"/>
                <a:gd name="T4" fmla="*/ 0 w 386"/>
                <a:gd name="T5" fmla="*/ 179946573 h 305"/>
                <a:gd name="T6" fmla="*/ 0 w 386"/>
                <a:gd name="T7" fmla="*/ 179946573 h 305"/>
                <a:gd name="T8" fmla="*/ 2147483647 w 386"/>
                <a:gd name="T9" fmla="*/ 773008336 h 305"/>
                <a:gd name="T10" fmla="*/ 2147483647 w 386"/>
                <a:gd name="T11" fmla="*/ 773008336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6"/>
                <a:gd name="T19" fmla="*/ 0 h 305"/>
                <a:gd name="T20" fmla="*/ 386 w 38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" h="305">
                  <a:moveTo>
                    <a:pt x="386" y="305"/>
                  </a:moveTo>
                  <a:lnTo>
                    <a:pt x="272" y="0"/>
                  </a:lnTo>
                  <a:lnTo>
                    <a:pt x="0" y="71"/>
                  </a:lnTo>
                  <a:lnTo>
                    <a:pt x="386" y="305"/>
                  </a:lnTo>
                  <a:close/>
                </a:path>
              </a:pathLst>
            </a:custGeom>
            <a:solidFill>
              <a:srgbClr val="A4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228"/>
            <p:cNvSpPr>
              <a:spLocks noChangeArrowheads="1"/>
            </p:cNvSpPr>
            <p:nvPr/>
          </p:nvSpPr>
          <p:spPr bwMode="auto">
            <a:xfrm>
              <a:off x="1034793" y="1837164"/>
              <a:ext cx="1568554" cy="821470"/>
            </a:xfrm>
            <a:custGeom>
              <a:avLst/>
              <a:gdLst>
                <a:gd name="T0" fmla="*/ 1502349943 w 623"/>
                <a:gd name="T1" fmla="*/ 0 h 516"/>
                <a:gd name="T2" fmla="*/ 0 w 623"/>
                <a:gd name="T3" fmla="*/ 1284966936 h 516"/>
                <a:gd name="T4" fmla="*/ 19016514 w 623"/>
                <a:gd name="T5" fmla="*/ 1307777056 h 516"/>
                <a:gd name="T6" fmla="*/ 2147483647 w 623"/>
                <a:gd name="T7" fmla="*/ 593061540 h 516"/>
                <a:gd name="T8" fmla="*/ 1502349943 w 623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3"/>
                <a:gd name="T16" fmla="*/ 0 h 516"/>
                <a:gd name="T17" fmla="*/ 623 w 623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3" h="516">
                  <a:moveTo>
                    <a:pt x="237" y="0"/>
                  </a:moveTo>
                  <a:lnTo>
                    <a:pt x="0" y="507"/>
                  </a:lnTo>
                  <a:lnTo>
                    <a:pt x="3" y="516"/>
                  </a:lnTo>
                  <a:lnTo>
                    <a:pt x="623" y="234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BDC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229"/>
            <p:cNvSpPr>
              <a:spLocks noChangeArrowheads="1"/>
            </p:cNvSpPr>
            <p:nvPr/>
          </p:nvSpPr>
          <p:spPr bwMode="auto">
            <a:xfrm>
              <a:off x="1858094" y="2209691"/>
              <a:ext cx="1190893" cy="743463"/>
            </a:xfrm>
            <a:custGeom>
              <a:avLst/>
              <a:gdLst>
                <a:gd name="T0" fmla="*/ 2147483647 w 473"/>
                <a:gd name="T1" fmla="*/ 1183591504 h 467"/>
                <a:gd name="T2" fmla="*/ 1876353890 w 473"/>
                <a:gd name="T3" fmla="*/ 0 h 467"/>
                <a:gd name="T4" fmla="*/ 0 w 473"/>
                <a:gd name="T5" fmla="*/ 342152180 h 467"/>
                <a:gd name="T6" fmla="*/ 31695882 w 473"/>
                <a:gd name="T7" fmla="*/ 380169089 h 467"/>
                <a:gd name="T8" fmla="*/ 2147483647 w 473"/>
                <a:gd name="T9" fmla="*/ 1183591504 h 467"/>
                <a:gd name="T10" fmla="*/ 2147483647 w 473"/>
                <a:gd name="T11" fmla="*/ 1183591504 h 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3"/>
                <a:gd name="T19" fmla="*/ 0 h 467"/>
                <a:gd name="T20" fmla="*/ 473 w 473"/>
                <a:gd name="T21" fmla="*/ 467 h 4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3" h="467">
                  <a:moveTo>
                    <a:pt x="473" y="467"/>
                  </a:moveTo>
                  <a:lnTo>
                    <a:pt x="296" y="0"/>
                  </a:lnTo>
                  <a:lnTo>
                    <a:pt x="0" y="135"/>
                  </a:lnTo>
                  <a:lnTo>
                    <a:pt x="5" y="150"/>
                  </a:lnTo>
                  <a:lnTo>
                    <a:pt x="471" y="467"/>
                  </a:lnTo>
                  <a:lnTo>
                    <a:pt x="473" y="467"/>
                  </a:lnTo>
                  <a:close/>
                </a:path>
              </a:pathLst>
            </a:custGeom>
            <a:solidFill>
              <a:srgbClr val="FFD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230"/>
            <p:cNvSpPr>
              <a:spLocks noChangeArrowheads="1"/>
            </p:cNvSpPr>
            <p:nvPr/>
          </p:nvSpPr>
          <p:spPr bwMode="auto">
            <a:xfrm>
              <a:off x="1870683" y="2448491"/>
              <a:ext cx="1173268" cy="670231"/>
            </a:xfrm>
            <a:custGeom>
              <a:avLst/>
              <a:gdLst>
                <a:gd name="T0" fmla="*/ 2147483647 w 466"/>
                <a:gd name="T1" fmla="*/ 803422297 h 421"/>
                <a:gd name="T2" fmla="*/ 0 w 466"/>
                <a:gd name="T3" fmla="*/ 0 h 421"/>
                <a:gd name="T4" fmla="*/ 893803619 w 466"/>
                <a:gd name="T5" fmla="*/ 1067006160 h 421"/>
                <a:gd name="T6" fmla="*/ 2147483647 w 466"/>
                <a:gd name="T7" fmla="*/ 803422297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6"/>
                <a:gd name="T13" fmla="*/ 0 h 421"/>
                <a:gd name="T14" fmla="*/ 466 w 466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6" h="421">
                  <a:moveTo>
                    <a:pt x="466" y="317"/>
                  </a:moveTo>
                  <a:lnTo>
                    <a:pt x="0" y="0"/>
                  </a:lnTo>
                  <a:lnTo>
                    <a:pt x="141" y="421"/>
                  </a:lnTo>
                  <a:lnTo>
                    <a:pt x="466" y="317"/>
                  </a:lnTo>
                  <a:close/>
                </a:path>
              </a:pathLst>
            </a:custGeom>
            <a:solidFill>
              <a:srgbClr val="FF6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231"/>
            <p:cNvSpPr>
              <a:spLocks noChangeArrowheads="1"/>
            </p:cNvSpPr>
            <p:nvPr/>
          </p:nvSpPr>
          <p:spPr bwMode="auto">
            <a:xfrm>
              <a:off x="1845506" y="2429387"/>
              <a:ext cx="25177" cy="22288"/>
            </a:xfrm>
            <a:custGeom>
              <a:avLst/>
              <a:gdLst>
                <a:gd name="T0" fmla="*/ 31695325 w 10"/>
                <a:gd name="T1" fmla="*/ 0 h 14"/>
                <a:gd name="T2" fmla="*/ 31695325 w 10"/>
                <a:gd name="T3" fmla="*/ 0 h 14"/>
                <a:gd name="T4" fmla="*/ 0 w 10"/>
                <a:gd name="T5" fmla="*/ 22810176 h 14"/>
                <a:gd name="T6" fmla="*/ 63388133 w 10"/>
                <a:gd name="T7" fmla="*/ 35482496 h 14"/>
                <a:gd name="T8" fmla="*/ 31695325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5" y="0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1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DC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232"/>
            <p:cNvSpPr>
              <a:spLocks noChangeArrowheads="1"/>
            </p:cNvSpPr>
            <p:nvPr/>
          </p:nvSpPr>
          <p:spPr bwMode="auto">
            <a:xfrm>
              <a:off x="1392312" y="2443715"/>
              <a:ext cx="833373" cy="853310"/>
            </a:xfrm>
            <a:custGeom>
              <a:avLst/>
              <a:gdLst>
                <a:gd name="T0" fmla="*/ 1141026113 w 331"/>
                <a:gd name="T1" fmla="*/ 0 h 536"/>
                <a:gd name="T2" fmla="*/ 0 w 331"/>
                <a:gd name="T3" fmla="*/ 1358466336 h 536"/>
                <a:gd name="T4" fmla="*/ 2098219206 w 331"/>
                <a:gd name="T5" fmla="*/ 1087279324 h 536"/>
                <a:gd name="T6" fmla="*/ 1204415333 w 331"/>
                <a:gd name="T7" fmla="*/ 12672290 h 536"/>
                <a:gd name="T8" fmla="*/ 1141026113 w 331"/>
                <a:gd name="T9" fmla="*/ 0 h 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536"/>
                <a:gd name="T17" fmla="*/ 331 w 331"/>
                <a:gd name="T18" fmla="*/ 536 h 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536">
                  <a:moveTo>
                    <a:pt x="180" y="0"/>
                  </a:moveTo>
                  <a:lnTo>
                    <a:pt x="0" y="536"/>
                  </a:lnTo>
                  <a:lnTo>
                    <a:pt x="331" y="429"/>
                  </a:lnTo>
                  <a:lnTo>
                    <a:pt x="190" y="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EC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233"/>
            <p:cNvSpPr>
              <a:spLocks noChangeArrowheads="1"/>
            </p:cNvSpPr>
            <p:nvPr/>
          </p:nvSpPr>
          <p:spPr bwMode="auto">
            <a:xfrm>
              <a:off x="1042345" y="2429387"/>
              <a:ext cx="815748" cy="881966"/>
            </a:xfrm>
            <a:custGeom>
              <a:avLst/>
              <a:gdLst>
                <a:gd name="T0" fmla="*/ 0 w 324"/>
                <a:gd name="T1" fmla="*/ 372563771 h 554"/>
                <a:gd name="T2" fmla="*/ 684613991 w 324"/>
                <a:gd name="T3" fmla="*/ 1404086688 h 554"/>
                <a:gd name="T4" fmla="*/ 881123656 w 324"/>
                <a:gd name="T5" fmla="*/ 1381276564 h 554"/>
                <a:gd name="T6" fmla="*/ 2053841974 w 324"/>
                <a:gd name="T7" fmla="*/ 0 h 554"/>
                <a:gd name="T8" fmla="*/ 0 w 324"/>
                <a:gd name="T9" fmla="*/ 372563771 h 5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54"/>
                <a:gd name="T17" fmla="*/ 324 w 324"/>
                <a:gd name="T18" fmla="*/ 554 h 5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54">
                  <a:moveTo>
                    <a:pt x="0" y="147"/>
                  </a:moveTo>
                  <a:lnTo>
                    <a:pt x="108" y="554"/>
                  </a:lnTo>
                  <a:lnTo>
                    <a:pt x="139" y="545"/>
                  </a:lnTo>
                  <a:lnTo>
                    <a:pt x="324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689D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234"/>
            <p:cNvSpPr>
              <a:spLocks noChangeArrowheads="1"/>
            </p:cNvSpPr>
            <p:nvPr/>
          </p:nvSpPr>
          <p:spPr bwMode="auto">
            <a:xfrm>
              <a:off x="440606" y="2074372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235"/>
            <p:cNvSpPr>
              <a:spLocks noChangeArrowheads="1"/>
            </p:cNvSpPr>
            <p:nvPr/>
          </p:nvSpPr>
          <p:spPr bwMode="auto">
            <a:xfrm>
              <a:off x="528726" y="2074372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236"/>
            <p:cNvSpPr>
              <a:spLocks noChangeArrowheads="1"/>
            </p:cNvSpPr>
            <p:nvPr/>
          </p:nvSpPr>
          <p:spPr bwMode="auto">
            <a:xfrm>
              <a:off x="594187" y="2074372"/>
              <a:ext cx="83086" cy="1252902"/>
            </a:xfrm>
            <a:custGeom>
              <a:avLst/>
              <a:gdLst>
                <a:gd name="T0" fmla="*/ 76069010 w 33"/>
                <a:gd name="T1" fmla="*/ 0 h 787"/>
                <a:gd name="T2" fmla="*/ 0 w 33"/>
                <a:gd name="T3" fmla="*/ 0 h 787"/>
                <a:gd name="T4" fmla="*/ 0 w 33"/>
                <a:gd name="T5" fmla="*/ 1994616800 h 787"/>
                <a:gd name="T6" fmla="*/ 209190406 w 33"/>
                <a:gd name="T7" fmla="*/ 1987013420 h 787"/>
                <a:gd name="T8" fmla="*/ 209190406 w 33"/>
                <a:gd name="T9" fmla="*/ 174877737 h 787"/>
                <a:gd name="T10" fmla="*/ 76069010 w 33"/>
                <a:gd name="T11" fmla="*/ 0 h 7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787"/>
                <a:gd name="T20" fmla="*/ 33 w 33"/>
                <a:gd name="T21" fmla="*/ 787 h 7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787">
                  <a:moveTo>
                    <a:pt x="12" y="0"/>
                  </a:moveTo>
                  <a:lnTo>
                    <a:pt x="0" y="0"/>
                  </a:lnTo>
                  <a:lnTo>
                    <a:pt x="0" y="787"/>
                  </a:lnTo>
                  <a:lnTo>
                    <a:pt x="33" y="784"/>
                  </a:lnTo>
                  <a:lnTo>
                    <a:pt x="33" y="6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237"/>
            <p:cNvSpPr>
              <a:spLocks noChangeArrowheads="1"/>
            </p:cNvSpPr>
            <p:nvPr/>
          </p:nvSpPr>
          <p:spPr bwMode="auto">
            <a:xfrm>
              <a:off x="677273" y="2184219"/>
              <a:ext cx="83086" cy="1138278"/>
            </a:xfrm>
            <a:custGeom>
              <a:avLst/>
              <a:gdLst>
                <a:gd name="T0" fmla="*/ 0 w 33"/>
                <a:gd name="T1" fmla="*/ 0 h 715"/>
                <a:gd name="T2" fmla="*/ 0 w 33"/>
                <a:gd name="T3" fmla="*/ 1812135392 h 715"/>
                <a:gd name="T4" fmla="*/ 209190406 w 33"/>
                <a:gd name="T5" fmla="*/ 1801997554 h 715"/>
                <a:gd name="T6" fmla="*/ 209190406 w 33"/>
                <a:gd name="T7" fmla="*/ 311738524 h 715"/>
                <a:gd name="T8" fmla="*/ 0 w 33"/>
                <a:gd name="T9" fmla="*/ 0 h 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15"/>
                <a:gd name="T17" fmla="*/ 33 w 33"/>
                <a:gd name="T18" fmla="*/ 715 h 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15">
                  <a:moveTo>
                    <a:pt x="0" y="0"/>
                  </a:moveTo>
                  <a:lnTo>
                    <a:pt x="0" y="715"/>
                  </a:lnTo>
                  <a:lnTo>
                    <a:pt x="33" y="711"/>
                  </a:lnTo>
                  <a:lnTo>
                    <a:pt x="3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238"/>
            <p:cNvSpPr>
              <a:spLocks noChangeArrowheads="1"/>
            </p:cNvSpPr>
            <p:nvPr/>
          </p:nvSpPr>
          <p:spPr bwMode="auto">
            <a:xfrm>
              <a:off x="760358" y="2380036"/>
              <a:ext cx="90639" cy="936094"/>
            </a:xfrm>
            <a:custGeom>
              <a:avLst/>
              <a:gdLst>
                <a:gd name="T0" fmla="*/ 0 w 36"/>
                <a:gd name="T1" fmla="*/ 0 h 588"/>
                <a:gd name="T2" fmla="*/ 0 w 36"/>
                <a:gd name="T3" fmla="*/ 1490258464 h 588"/>
                <a:gd name="T4" fmla="*/ 228206342 w 36"/>
                <a:gd name="T5" fmla="*/ 1482655088 h 588"/>
                <a:gd name="T6" fmla="*/ 228206342 w 36"/>
                <a:gd name="T7" fmla="*/ 311738406 h 588"/>
                <a:gd name="T8" fmla="*/ 0 w 36"/>
                <a:gd name="T9" fmla="*/ 0 h 5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588"/>
                <a:gd name="T17" fmla="*/ 36 w 36"/>
                <a:gd name="T18" fmla="*/ 588 h 5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588">
                  <a:moveTo>
                    <a:pt x="0" y="0"/>
                  </a:moveTo>
                  <a:lnTo>
                    <a:pt x="0" y="588"/>
                  </a:lnTo>
                  <a:lnTo>
                    <a:pt x="36" y="585"/>
                  </a:lnTo>
                  <a:lnTo>
                    <a:pt x="3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239"/>
            <p:cNvSpPr>
              <a:spLocks noChangeArrowheads="1"/>
            </p:cNvSpPr>
            <p:nvPr/>
          </p:nvSpPr>
          <p:spPr bwMode="auto">
            <a:xfrm>
              <a:off x="850997" y="2575851"/>
              <a:ext cx="70497" cy="735502"/>
            </a:xfrm>
            <a:custGeom>
              <a:avLst/>
              <a:gdLst>
                <a:gd name="T0" fmla="*/ 0 w 28"/>
                <a:gd name="T1" fmla="*/ 0 h 462"/>
                <a:gd name="T2" fmla="*/ 0 w 28"/>
                <a:gd name="T3" fmla="*/ 1170916000 h 462"/>
                <a:gd name="T4" fmla="*/ 177493822 w 28"/>
                <a:gd name="T5" fmla="*/ 1165847086 h 462"/>
                <a:gd name="T6" fmla="*/ 177493822 w 28"/>
                <a:gd name="T7" fmla="*/ 240773425 h 462"/>
                <a:gd name="T8" fmla="*/ 0 w 28"/>
                <a:gd name="T9" fmla="*/ 0 h 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462"/>
                <a:gd name="T17" fmla="*/ 28 w 28"/>
                <a:gd name="T18" fmla="*/ 462 h 4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462">
                  <a:moveTo>
                    <a:pt x="0" y="0"/>
                  </a:moveTo>
                  <a:lnTo>
                    <a:pt x="0" y="462"/>
                  </a:lnTo>
                  <a:lnTo>
                    <a:pt x="28" y="460"/>
                  </a:lnTo>
                  <a:lnTo>
                    <a:pt x="28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240"/>
            <p:cNvSpPr>
              <a:spLocks noChangeArrowheads="1"/>
            </p:cNvSpPr>
            <p:nvPr/>
          </p:nvSpPr>
          <p:spPr bwMode="auto">
            <a:xfrm>
              <a:off x="921494" y="2727091"/>
              <a:ext cx="95674" cy="581079"/>
            </a:xfrm>
            <a:custGeom>
              <a:avLst/>
              <a:gdLst>
                <a:gd name="T0" fmla="*/ 0 w 38"/>
                <a:gd name="T1" fmla="*/ 0 h 365"/>
                <a:gd name="T2" fmla="*/ 0 w 38"/>
                <a:gd name="T3" fmla="*/ 925076176 h 365"/>
                <a:gd name="T4" fmla="*/ 240881955 w 38"/>
                <a:gd name="T5" fmla="*/ 912403878 h 365"/>
                <a:gd name="T6" fmla="*/ 240881955 w 38"/>
                <a:gd name="T7" fmla="*/ 347220970 h 365"/>
                <a:gd name="T8" fmla="*/ 0 w 38"/>
                <a:gd name="T9" fmla="*/ 0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5"/>
                <a:gd name="T17" fmla="*/ 38 w 38"/>
                <a:gd name="T18" fmla="*/ 365 h 3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5">
                  <a:moveTo>
                    <a:pt x="0" y="0"/>
                  </a:moveTo>
                  <a:lnTo>
                    <a:pt x="0" y="365"/>
                  </a:lnTo>
                  <a:lnTo>
                    <a:pt x="38" y="360"/>
                  </a:lnTo>
                  <a:lnTo>
                    <a:pt x="38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241"/>
            <p:cNvSpPr>
              <a:spLocks noChangeArrowheads="1"/>
            </p:cNvSpPr>
            <p:nvPr/>
          </p:nvSpPr>
          <p:spPr bwMode="auto">
            <a:xfrm>
              <a:off x="1017168" y="2945194"/>
              <a:ext cx="161136" cy="355016"/>
            </a:xfrm>
            <a:custGeom>
              <a:avLst/>
              <a:gdLst>
                <a:gd name="T0" fmla="*/ 0 w 64"/>
                <a:gd name="T1" fmla="*/ 0 h 223"/>
                <a:gd name="T2" fmla="*/ 0 w 64"/>
                <a:gd name="T3" fmla="*/ 565185472 h 223"/>
                <a:gd name="T4" fmla="*/ 405700164 w 64"/>
                <a:gd name="T5" fmla="*/ 552513152 h 223"/>
                <a:gd name="T6" fmla="*/ 0 w 64"/>
                <a:gd name="T7" fmla="*/ 0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23"/>
                <a:gd name="T14" fmla="*/ 64 w 64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23">
                  <a:moveTo>
                    <a:pt x="0" y="0"/>
                  </a:moveTo>
                  <a:lnTo>
                    <a:pt x="0" y="223"/>
                  </a:lnTo>
                  <a:lnTo>
                    <a:pt x="64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243"/>
            <p:cNvSpPr>
              <a:spLocks noChangeArrowheads="1"/>
            </p:cNvSpPr>
            <p:nvPr/>
          </p:nvSpPr>
          <p:spPr bwMode="auto">
            <a:xfrm>
              <a:off x="5800878" y="542871"/>
              <a:ext cx="1369652" cy="1357974"/>
            </a:xfrm>
            <a:custGeom>
              <a:avLst/>
              <a:gdLst>
                <a:gd name="T0" fmla="*/ 0 w 544"/>
                <a:gd name="T1" fmla="*/ 240773725 h 853"/>
                <a:gd name="T2" fmla="*/ 2147483647 w 544"/>
                <a:gd name="T3" fmla="*/ 2147483647 h 853"/>
                <a:gd name="T4" fmla="*/ 2147483647 w 544"/>
                <a:gd name="T5" fmla="*/ 1994617046 h 853"/>
                <a:gd name="T6" fmla="*/ 779699578 w 544"/>
                <a:gd name="T7" fmla="*/ 0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853"/>
                <a:gd name="T14" fmla="*/ 544 w 5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853">
                  <a:moveTo>
                    <a:pt x="0" y="95"/>
                  </a:moveTo>
                  <a:lnTo>
                    <a:pt x="409" y="853"/>
                  </a:lnTo>
                  <a:lnTo>
                    <a:pt x="544" y="787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245"/>
            <p:cNvSpPr>
              <a:spLocks noChangeArrowheads="1"/>
            </p:cNvSpPr>
            <p:nvPr/>
          </p:nvSpPr>
          <p:spPr bwMode="auto">
            <a:xfrm>
              <a:off x="8202804" y="101888"/>
              <a:ext cx="755323" cy="1432797"/>
            </a:xfrm>
            <a:custGeom>
              <a:avLst/>
              <a:gdLst>
                <a:gd name="T0" fmla="*/ 0 w 300"/>
                <a:gd name="T1" fmla="*/ 131791852 h 900"/>
                <a:gd name="T2" fmla="*/ 957193143 w 300"/>
                <a:gd name="T3" fmla="*/ 2147483647 h 900"/>
                <a:gd name="T4" fmla="*/ 1901709448 w 300"/>
                <a:gd name="T5" fmla="*/ 2147483647 h 900"/>
                <a:gd name="T6" fmla="*/ 925499790 w 30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900"/>
                <a:gd name="T14" fmla="*/ 300 w 30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900">
                  <a:moveTo>
                    <a:pt x="0" y="52"/>
                  </a:moveTo>
                  <a:lnTo>
                    <a:pt x="151" y="900"/>
                  </a:lnTo>
                  <a:lnTo>
                    <a:pt x="300" y="881"/>
                  </a:lnTo>
                  <a:lnTo>
                    <a:pt x="1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247"/>
            <p:cNvSpPr>
              <a:spLocks noChangeArrowheads="1"/>
            </p:cNvSpPr>
            <p:nvPr/>
          </p:nvSpPr>
          <p:spPr bwMode="auto">
            <a:xfrm>
              <a:off x="10370581" y="52536"/>
              <a:ext cx="501032" cy="1421654"/>
            </a:xfrm>
            <a:custGeom>
              <a:avLst/>
              <a:gdLst>
                <a:gd name="T0" fmla="*/ 0 w 199"/>
                <a:gd name="T1" fmla="*/ 78568273 h 893"/>
                <a:gd name="T2" fmla="*/ 297935280 w 199"/>
                <a:gd name="T3" fmla="*/ 2147483647 h 893"/>
                <a:gd name="T4" fmla="*/ 1261472689 w 199"/>
                <a:gd name="T5" fmla="*/ 2147483647 h 893"/>
                <a:gd name="T6" fmla="*/ 957197717 w 199"/>
                <a:gd name="T7" fmla="*/ 0 h 8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"/>
                <a:gd name="T13" fmla="*/ 0 h 893"/>
                <a:gd name="T14" fmla="*/ 199 w 199"/>
                <a:gd name="T15" fmla="*/ 893 h 8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" h="893">
                  <a:moveTo>
                    <a:pt x="0" y="31"/>
                  </a:moveTo>
                  <a:lnTo>
                    <a:pt x="47" y="893"/>
                  </a:lnTo>
                  <a:lnTo>
                    <a:pt x="199" y="891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251"/>
            <p:cNvSpPr>
              <a:spLocks noChangeArrowheads="1"/>
            </p:cNvSpPr>
            <p:nvPr/>
          </p:nvSpPr>
          <p:spPr bwMode="auto">
            <a:xfrm>
              <a:off x="2190436" y="1611101"/>
              <a:ext cx="1145574" cy="1402550"/>
            </a:xfrm>
            <a:custGeom>
              <a:avLst/>
              <a:gdLst>
                <a:gd name="T0" fmla="*/ 0 w 455"/>
                <a:gd name="T1" fmla="*/ 197687910 h 881"/>
                <a:gd name="T2" fmla="*/ 1984119062 w 455"/>
                <a:gd name="T3" fmla="*/ 2147483647 h 881"/>
                <a:gd name="T4" fmla="*/ 2147483647 w 455"/>
                <a:gd name="T5" fmla="*/ 2106133397 h 881"/>
                <a:gd name="T6" fmla="*/ 843092109 w 455"/>
                <a:gd name="T7" fmla="*/ 0 h 8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5"/>
                <a:gd name="T13" fmla="*/ 0 h 881"/>
                <a:gd name="T14" fmla="*/ 455 w 455"/>
                <a:gd name="T15" fmla="*/ 881 h 8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5" h="881">
                  <a:moveTo>
                    <a:pt x="0" y="78"/>
                  </a:moveTo>
                  <a:lnTo>
                    <a:pt x="313" y="881"/>
                  </a:lnTo>
                  <a:lnTo>
                    <a:pt x="455" y="831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253"/>
            <p:cNvSpPr>
              <a:spLocks noChangeArrowheads="1"/>
            </p:cNvSpPr>
            <p:nvPr/>
          </p:nvSpPr>
          <p:spPr bwMode="auto">
            <a:xfrm>
              <a:off x="3889913" y="1157382"/>
              <a:ext cx="1369652" cy="1357974"/>
            </a:xfrm>
            <a:custGeom>
              <a:avLst/>
              <a:gdLst>
                <a:gd name="T0" fmla="*/ 0 w 544"/>
                <a:gd name="T1" fmla="*/ 240773725 h 853"/>
                <a:gd name="T2" fmla="*/ 2147483647 w 544"/>
                <a:gd name="T3" fmla="*/ 2147483647 h 853"/>
                <a:gd name="T4" fmla="*/ 2147483647 w 544"/>
                <a:gd name="T5" fmla="*/ 1994617046 h 853"/>
                <a:gd name="T6" fmla="*/ 779699578 w 544"/>
                <a:gd name="T7" fmla="*/ 0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853"/>
                <a:gd name="T14" fmla="*/ 544 w 5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853">
                  <a:moveTo>
                    <a:pt x="0" y="95"/>
                  </a:moveTo>
                  <a:lnTo>
                    <a:pt x="409" y="853"/>
                  </a:lnTo>
                  <a:lnTo>
                    <a:pt x="544" y="787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254"/>
            <p:cNvSpPr>
              <a:spLocks noChangeArrowheads="1"/>
            </p:cNvSpPr>
            <p:nvPr/>
          </p:nvSpPr>
          <p:spPr bwMode="auto">
            <a:xfrm>
              <a:off x="1304190" y="1953380"/>
              <a:ext cx="1029757" cy="531727"/>
            </a:xfrm>
            <a:custGeom>
              <a:avLst/>
              <a:gdLst>
                <a:gd name="T0" fmla="*/ 988888991 w 409"/>
                <a:gd name="T1" fmla="*/ 0 h 334"/>
                <a:gd name="T2" fmla="*/ 0 w 409"/>
                <a:gd name="T3" fmla="*/ 846507792 h 334"/>
                <a:gd name="T4" fmla="*/ 2147483647 w 409"/>
                <a:gd name="T5" fmla="*/ 372565507 h 334"/>
                <a:gd name="T6" fmla="*/ 988888991 w 409"/>
                <a:gd name="T7" fmla="*/ 0 h 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334"/>
                <a:gd name="T14" fmla="*/ 409 w 409"/>
                <a:gd name="T15" fmla="*/ 334 h 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334">
                  <a:moveTo>
                    <a:pt x="156" y="0"/>
                  </a:moveTo>
                  <a:lnTo>
                    <a:pt x="0" y="334"/>
                  </a:lnTo>
                  <a:lnTo>
                    <a:pt x="409" y="14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E87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08" name="Group 108"/>
            <p:cNvGrpSpPr/>
            <p:nvPr/>
          </p:nvGrpSpPr>
          <p:grpSpPr bwMode="auto">
            <a:xfrm>
              <a:off x="0" y="0"/>
              <a:ext cx="12211050" cy="3371850"/>
              <a:chOff x="0" y="0"/>
              <a:chExt cx="7699375" cy="3362326"/>
            </a:xfrm>
          </p:grpSpPr>
          <p:sp>
            <p:nvSpPr>
              <p:cNvPr id="124" name="Freeform 242"/>
              <p:cNvSpPr>
                <a:spLocks noChangeArrowheads="1"/>
              </p:cNvSpPr>
              <p:nvPr/>
            </p:nvSpPr>
            <p:spPr bwMode="auto">
              <a:xfrm>
                <a:off x="3657600" y="541338"/>
                <a:ext cx="863600" cy="1354138"/>
              </a:xfrm>
              <a:custGeom>
                <a:avLst/>
                <a:gdLst>
                  <a:gd name="T0" fmla="*/ 0 w 544"/>
                  <a:gd name="T1" fmla="*/ 239415726 h 853"/>
                  <a:gd name="T2" fmla="*/ 1030744700 w 544"/>
                  <a:gd name="T3" fmla="*/ 2147483647 h 853"/>
                  <a:gd name="T4" fmla="*/ 1370965000 w 544"/>
                  <a:gd name="T5" fmla="*/ 1983364495 h 853"/>
                  <a:gd name="T6" fmla="*/ 309980013 w 544"/>
                  <a:gd name="T7" fmla="*/ 0 h 853"/>
                  <a:gd name="T8" fmla="*/ 0 w 544"/>
                  <a:gd name="T9" fmla="*/ 239415726 h 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853"/>
                  <a:gd name="T17" fmla="*/ 544 w 544"/>
                  <a:gd name="T18" fmla="*/ 853 h 8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853">
                    <a:moveTo>
                      <a:pt x="0" y="95"/>
                    </a:moveTo>
                    <a:lnTo>
                      <a:pt x="409" y="853"/>
                    </a:lnTo>
                    <a:lnTo>
                      <a:pt x="544" y="787"/>
                    </a:lnTo>
                    <a:lnTo>
                      <a:pt x="1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Freeform 244"/>
              <p:cNvSpPr>
                <a:spLocks noChangeArrowheads="1"/>
              </p:cNvSpPr>
              <p:nvPr/>
            </p:nvSpPr>
            <p:spPr bwMode="auto">
              <a:xfrm>
                <a:off x="5172075" y="101600"/>
                <a:ext cx="476250" cy="1428750"/>
              </a:xfrm>
              <a:custGeom>
                <a:avLst/>
                <a:gdLst>
                  <a:gd name="T0" fmla="*/ 0 w 300"/>
                  <a:gd name="T1" fmla="*/ 131048125 h 900"/>
                  <a:gd name="T2" fmla="*/ 380544388 w 300"/>
                  <a:gd name="T3" fmla="*/ 2147483647 h 900"/>
                  <a:gd name="T4" fmla="*/ 756046875 w 300"/>
                  <a:gd name="T5" fmla="*/ 2147483647 h 900"/>
                  <a:gd name="T6" fmla="*/ 367942813 w 300"/>
                  <a:gd name="T7" fmla="*/ 0 h 900"/>
                  <a:gd name="T8" fmla="*/ 0 w 300"/>
                  <a:gd name="T9" fmla="*/ 131048125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0"/>
                  <a:gd name="T16" fmla="*/ 0 h 900"/>
                  <a:gd name="T17" fmla="*/ 300 w 300"/>
                  <a:gd name="T18" fmla="*/ 900 h 9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0" h="900">
                    <a:moveTo>
                      <a:pt x="0" y="52"/>
                    </a:moveTo>
                    <a:lnTo>
                      <a:pt x="151" y="900"/>
                    </a:lnTo>
                    <a:lnTo>
                      <a:pt x="300" y="881"/>
                    </a:lnTo>
                    <a:lnTo>
                      <a:pt x="146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Freeform 246"/>
              <p:cNvSpPr>
                <a:spLocks noChangeArrowheads="1"/>
              </p:cNvSpPr>
              <p:nvPr/>
            </p:nvSpPr>
            <p:spPr bwMode="auto">
              <a:xfrm>
                <a:off x="6538913" y="52388"/>
                <a:ext cx="315913" cy="1417638"/>
              </a:xfrm>
              <a:custGeom>
                <a:avLst/>
                <a:gdLst>
                  <a:gd name="T0" fmla="*/ 0 w 199"/>
                  <a:gd name="T1" fmla="*/ 78125665 h 893"/>
                  <a:gd name="T2" fmla="*/ 118448325 w 199"/>
                  <a:gd name="T3" fmla="*/ 2147483647 h 893"/>
                  <a:gd name="T4" fmla="*/ 501512681 w 199"/>
                  <a:gd name="T5" fmla="*/ 2147483647 h 893"/>
                  <a:gd name="T6" fmla="*/ 380544990 w 199"/>
                  <a:gd name="T7" fmla="*/ 0 h 893"/>
                  <a:gd name="T8" fmla="*/ 0 w 199"/>
                  <a:gd name="T9" fmla="*/ 78125665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893"/>
                  <a:gd name="T17" fmla="*/ 199 w 199"/>
                  <a:gd name="T18" fmla="*/ 893 h 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893">
                    <a:moveTo>
                      <a:pt x="0" y="31"/>
                    </a:moveTo>
                    <a:lnTo>
                      <a:pt x="47" y="893"/>
                    </a:lnTo>
                    <a:lnTo>
                      <a:pt x="199" y="891"/>
                    </a:lnTo>
                    <a:lnTo>
                      <a:pt x="15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Freeform 248"/>
              <p:cNvSpPr>
                <a:spLocks noChangeArrowheads="1"/>
              </p:cNvSpPr>
              <p:nvPr/>
            </p:nvSpPr>
            <p:spPr bwMode="auto">
              <a:xfrm>
                <a:off x="41275" y="1323975"/>
                <a:ext cx="7646988" cy="2035175"/>
              </a:xfrm>
              <a:custGeom>
                <a:avLst/>
                <a:gdLst>
                  <a:gd name="T0" fmla="*/ 2147483647 w 2036"/>
                  <a:gd name="T1" fmla="*/ 141518019 h 541"/>
                  <a:gd name="T2" fmla="*/ 2147483647 w 2036"/>
                  <a:gd name="T3" fmla="*/ 0 h 541"/>
                  <a:gd name="T4" fmla="*/ 2147483647 w 2036"/>
                  <a:gd name="T5" fmla="*/ 311336632 h 541"/>
                  <a:gd name="T6" fmla="*/ 2147483647 w 2036"/>
                  <a:gd name="T7" fmla="*/ 877404947 h 541"/>
                  <a:gd name="T8" fmla="*/ 2147483647 w 2036"/>
                  <a:gd name="T9" fmla="*/ 1924632269 h 541"/>
                  <a:gd name="T10" fmla="*/ 2147483647 w 2036"/>
                  <a:gd name="T11" fmla="*/ 2147483647 h 541"/>
                  <a:gd name="T12" fmla="*/ 2147483647 w 2036"/>
                  <a:gd name="T13" fmla="*/ 2147483647 h 541"/>
                  <a:gd name="T14" fmla="*/ 1721015495 w 2036"/>
                  <a:gd name="T15" fmla="*/ 2147483647 h 541"/>
                  <a:gd name="T16" fmla="*/ 14107115 w 2036"/>
                  <a:gd name="T17" fmla="*/ 2147483647 h 541"/>
                  <a:gd name="T18" fmla="*/ 0 w 2036"/>
                  <a:gd name="T19" fmla="*/ 2147483647 h 541"/>
                  <a:gd name="T20" fmla="*/ 2147483647 w 2036"/>
                  <a:gd name="T21" fmla="*/ 2147483647 h 541"/>
                  <a:gd name="T22" fmla="*/ 2147483647 w 2036"/>
                  <a:gd name="T23" fmla="*/ 2147483647 h 541"/>
                  <a:gd name="T24" fmla="*/ 2147483647 w 2036"/>
                  <a:gd name="T25" fmla="*/ 2147483647 h 541"/>
                  <a:gd name="T26" fmla="*/ 2147483647 w 2036"/>
                  <a:gd name="T27" fmla="*/ 2147483647 h 541"/>
                  <a:gd name="T28" fmla="*/ 2147483647 w 2036"/>
                  <a:gd name="T29" fmla="*/ 2147483647 h 541"/>
                  <a:gd name="T30" fmla="*/ 2147483647 w 2036"/>
                  <a:gd name="T31" fmla="*/ 1500081974 h 541"/>
                  <a:gd name="T32" fmla="*/ 2147483647 w 2036"/>
                  <a:gd name="T33" fmla="*/ 877404947 h 541"/>
                  <a:gd name="T34" fmla="*/ 2147483647 w 2036"/>
                  <a:gd name="T35" fmla="*/ 990618610 h 541"/>
                  <a:gd name="T36" fmla="*/ 2147483647 w 2036"/>
                  <a:gd name="T37" fmla="*/ 226427326 h 541"/>
                  <a:gd name="T38" fmla="*/ 2147483647 w 2036"/>
                  <a:gd name="T39" fmla="*/ 141518019 h 5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36"/>
                  <a:gd name="T61" fmla="*/ 0 h 541"/>
                  <a:gd name="T62" fmla="*/ 2036 w 2036"/>
                  <a:gd name="T63" fmla="*/ 541 h 54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36" h="541">
                    <a:moveTo>
                      <a:pt x="1982" y="10"/>
                    </a:moveTo>
                    <a:cubicBezTo>
                      <a:pt x="1926" y="3"/>
                      <a:pt x="1873" y="0"/>
                      <a:pt x="1816" y="0"/>
                    </a:cubicBezTo>
                    <a:cubicBezTo>
                      <a:pt x="1705" y="0"/>
                      <a:pt x="1594" y="8"/>
                      <a:pt x="1485" y="22"/>
                    </a:cubicBezTo>
                    <a:cubicBezTo>
                      <a:pt x="1417" y="31"/>
                      <a:pt x="1348" y="47"/>
                      <a:pt x="1280" y="62"/>
                    </a:cubicBezTo>
                    <a:cubicBezTo>
                      <a:pt x="1215" y="76"/>
                      <a:pt x="1154" y="109"/>
                      <a:pt x="1094" y="136"/>
                    </a:cubicBezTo>
                    <a:cubicBezTo>
                      <a:pt x="957" y="196"/>
                      <a:pt x="812" y="286"/>
                      <a:pt x="675" y="345"/>
                    </a:cubicBezTo>
                    <a:cubicBezTo>
                      <a:pt x="537" y="406"/>
                      <a:pt x="411" y="444"/>
                      <a:pt x="266" y="484"/>
                    </a:cubicBezTo>
                    <a:cubicBezTo>
                      <a:pt x="218" y="498"/>
                      <a:pt x="171" y="510"/>
                      <a:pt x="122" y="519"/>
                    </a:cubicBezTo>
                    <a:cubicBezTo>
                      <a:pt x="83" y="527"/>
                      <a:pt x="42" y="538"/>
                      <a:pt x="1" y="539"/>
                    </a:cubicBezTo>
                    <a:cubicBezTo>
                      <a:pt x="0" y="541"/>
                      <a:pt x="0" y="541"/>
                      <a:pt x="0" y="541"/>
                    </a:cubicBezTo>
                    <a:cubicBezTo>
                      <a:pt x="285" y="541"/>
                      <a:pt x="285" y="541"/>
                      <a:pt x="285" y="541"/>
                    </a:cubicBezTo>
                    <a:cubicBezTo>
                      <a:pt x="398" y="514"/>
                      <a:pt x="511" y="484"/>
                      <a:pt x="616" y="437"/>
                    </a:cubicBezTo>
                    <a:cubicBezTo>
                      <a:pt x="692" y="404"/>
                      <a:pt x="770" y="368"/>
                      <a:pt x="843" y="328"/>
                    </a:cubicBezTo>
                    <a:cubicBezTo>
                      <a:pt x="921" y="286"/>
                      <a:pt x="998" y="235"/>
                      <a:pt x="1078" y="200"/>
                    </a:cubicBezTo>
                    <a:cubicBezTo>
                      <a:pt x="1106" y="187"/>
                      <a:pt x="1132" y="174"/>
                      <a:pt x="1162" y="163"/>
                    </a:cubicBezTo>
                    <a:cubicBezTo>
                      <a:pt x="1222" y="141"/>
                      <a:pt x="1284" y="117"/>
                      <a:pt x="1347" y="106"/>
                    </a:cubicBezTo>
                    <a:cubicBezTo>
                      <a:pt x="1433" y="91"/>
                      <a:pt x="1520" y="72"/>
                      <a:pt x="1606" y="62"/>
                    </a:cubicBezTo>
                    <a:cubicBezTo>
                      <a:pt x="1743" y="46"/>
                      <a:pt x="1901" y="36"/>
                      <a:pt x="2036" y="70"/>
                    </a:cubicBezTo>
                    <a:cubicBezTo>
                      <a:pt x="2036" y="16"/>
                      <a:pt x="2036" y="16"/>
                      <a:pt x="2036" y="16"/>
                    </a:cubicBezTo>
                    <a:cubicBezTo>
                      <a:pt x="2018" y="14"/>
                      <a:pt x="2000" y="12"/>
                      <a:pt x="1982" y="10"/>
                    </a:cubicBez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Freeform 2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99375" cy="2112963"/>
              </a:xfrm>
              <a:custGeom>
                <a:avLst/>
                <a:gdLst>
                  <a:gd name="T0" fmla="*/ 2147483647 w 2050"/>
                  <a:gd name="T1" fmla="*/ 395793311 h 562"/>
                  <a:gd name="T2" fmla="*/ 2147483647 w 2050"/>
                  <a:gd name="T3" fmla="*/ 98948328 h 562"/>
                  <a:gd name="T4" fmla="*/ 2147483647 w 2050"/>
                  <a:gd name="T5" fmla="*/ 438199200 h 562"/>
                  <a:gd name="T6" fmla="*/ 2147483647 w 2050"/>
                  <a:gd name="T7" fmla="*/ 1385280349 h 562"/>
                  <a:gd name="T8" fmla="*/ 2147483647 w 2050"/>
                  <a:gd name="T9" fmla="*/ 2147483647 h 562"/>
                  <a:gd name="T10" fmla="*/ 2147483647 w 2050"/>
                  <a:gd name="T11" fmla="*/ 2147483647 h 562"/>
                  <a:gd name="T12" fmla="*/ 2147483647 w 2050"/>
                  <a:gd name="T13" fmla="*/ 2147483647 h 562"/>
                  <a:gd name="T14" fmla="*/ 1452917132 w 2050"/>
                  <a:gd name="T15" fmla="*/ 2147483647 h 562"/>
                  <a:gd name="T16" fmla="*/ 0 w 2050"/>
                  <a:gd name="T17" fmla="*/ 2147483647 h 562"/>
                  <a:gd name="T18" fmla="*/ 0 w 2050"/>
                  <a:gd name="T19" fmla="*/ 2147483647 h 562"/>
                  <a:gd name="T20" fmla="*/ 987416675 w 2050"/>
                  <a:gd name="T21" fmla="*/ 2147483647 h 562"/>
                  <a:gd name="T22" fmla="*/ 2147483647 w 2050"/>
                  <a:gd name="T23" fmla="*/ 2147483647 h 562"/>
                  <a:gd name="T24" fmla="*/ 2147483647 w 2050"/>
                  <a:gd name="T25" fmla="*/ 2147483647 h 562"/>
                  <a:gd name="T26" fmla="*/ 2147483647 w 2050"/>
                  <a:gd name="T27" fmla="*/ 2147483647 h 562"/>
                  <a:gd name="T28" fmla="*/ 2147483647 w 2050"/>
                  <a:gd name="T29" fmla="*/ 2147483647 h 562"/>
                  <a:gd name="T30" fmla="*/ 2147483647 w 2050"/>
                  <a:gd name="T31" fmla="*/ 2077918644 h 562"/>
                  <a:gd name="T32" fmla="*/ 2147483647 w 2050"/>
                  <a:gd name="T33" fmla="*/ 1342870700 h 562"/>
                  <a:gd name="T34" fmla="*/ 2147483647 w 2050"/>
                  <a:gd name="T35" fmla="*/ 932944599 h 562"/>
                  <a:gd name="T36" fmla="*/ 2147483647 w 2050"/>
                  <a:gd name="T37" fmla="*/ 1102568156 h 562"/>
                  <a:gd name="T38" fmla="*/ 2147483647 w 2050"/>
                  <a:gd name="T39" fmla="*/ 1159110594 h 562"/>
                  <a:gd name="T40" fmla="*/ 2147483647 w 2050"/>
                  <a:gd name="T41" fmla="*/ 409929861 h 562"/>
                  <a:gd name="T42" fmla="*/ 2147483647 w 2050"/>
                  <a:gd name="T43" fmla="*/ 395793311 h 56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50"/>
                  <a:gd name="T67" fmla="*/ 0 h 562"/>
                  <a:gd name="T68" fmla="*/ 2050 w 2050"/>
                  <a:gd name="T69" fmla="*/ 562 h 56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50" h="562">
                    <a:moveTo>
                      <a:pt x="2047" y="28"/>
                    </a:moveTo>
                    <a:cubicBezTo>
                      <a:pt x="1969" y="14"/>
                      <a:pt x="1887" y="11"/>
                      <a:pt x="1806" y="7"/>
                    </a:cubicBezTo>
                    <a:cubicBezTo>
                      <a:pt x="1682" y="0"/>
                      <a:pt x="1554" y="18"/>
                      <a:pt x="1430" y="31"/>
                    </a:cubicBezTo>
                    <a:cubicBezTo>
                      <a:pt x="1315" y="44"/>
                      <a:pt x="1201" y="63"/>
                      <a:pt x="1090" y="98"/>
                    </a:cubicBezTo>
                    <a:cubicBezTo>
                      <a:pt x="1016" y="120"/>
                      <a:pt x="941" y="150"/>
                      <a:pt x="872" y="184"/>
                    </a:cubicBezTo>
                    <a:cubicBezTo>
                      <a:pt x="734" y="252"/>
                      <a:pt x="596" y="323"/>
                      <a:pt x="451" y="377"/>
                    </a:cubicBezTo>
                    <a:cubicBezTo>
                      <a:pt x="374" y="405"/>
                      <a:pt x="298" y="434"/>
                      <a:pt x="221" y="458"/>
                    </a:cubicBezTo>
                    <a:cubicBezTo>
                      <a:pt x="182" y="470"/>
                      <a:pt x="142" y="481"/>
                      <a:pt x="103" y="490"/>
                    </a:cubicBezTo>
                    <a:cubicBezTo>
                      <a:pt x="70" y="497"/>
                      <a:pt x="34" y="499"/>
                      <a:pt x="0" y="503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24" y="562"/>
                      <a:pt x="46" y="555"/>
                      <a:pt x="70" y="551"/>
                    </a:cubicBezTo>
                    <a:cubicBezTo>
                      <a:pt x="127" y="543"/>
                      <a:pt x="184" y="525"/>
                      <a:pt x="240" y="511"/>
                    </a:cubicBezTo>
                    <a:cubicBezTo>
                      <a:pt x="402" y="471"/>
                      <a:pt x="550" y="403"/>
                      <a:pt x="700" y="328"/>
                    </a:cubicBezTo>
                    <a:cubicBezTo>
                      <a:pt x="752" y="302"/>
                      <a:pt x="806" y="282"/>
                      <a:pt x="858" y="255"/>
                    </a:cubicBezTo>
                    <a:cubicBezTo>
                      <a:pt x="915" y="225"/>
                      <a:pt x="978" y="202"/>
                      <a:pt x="1040" y="181"/>
                    </a:cubicBezTo>
                    <a:cubicBezTo>
                      <a:pt x="1075" y="170"/>
                      <a:pt x="1111" y="158"/>
                      <a:pt x="1147" y="147"/>
                    </a:cubicBezTo>
                    <a:cubicBezTo>
                      <a:pt x="1223" y="123"/>
                      <a:pt x="1306" y="110"/>
                      <a:pt x="1385" y="95"/>
                    </a:cubicBezTo>
                    <a:cubicBezTo>
                      <a:pt x="1504" y="73"/>
                      <a:pt x="1623" y="73"/>
                      <a:pt x="1743" y="66"/>
                    </a:cubicBezTo>
                    <a:cubicBezTo>
                      <a:pt x="1834" y="61"/>
                      <a:pt x="1934" y="64"/>
                      <a:pt x="2021" y="78"/>
                    </a:cubicBezTo>
                    <a:cubicBezTo>
                      <a:pt x="2031" y="80"/>
                      <a:pt x="2040" y="81"/>
                      <a:pt x="2050" y="82"/>
                    </a:cubicBezTo>
                    <a:cubicBezTo>
                      <a:pt x="2050" y="29"/>
                      <a:pt x="2050" y="29"/>
                      <a:pt x="2050" y="29"/>
                    </a:cubicBezTo>
                    <a:cubicBezTo>
                      <a:pt x="2049" y="29"/>
                      <a:pt x="2048" y="29"/>
                      <a:pt x="2047" y="28"/>
                    </a:cubicBez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Freeform 250"/>
              <p:cNvSpPr>
                <a:spLocks noChangeArrowheads="1"/>
              </p:cNvSpPr>
              <p:nvPr/>
            </p:nvSpPr>
            <p:spPr bwMode="auto">
              <a:xfrm>
                <a:off x="1381125" y="1606550"/>
                <a:ext cx="722313" cy="1398588"/>
              </a:xfrm>
              <a:custGeom>
                <a:avLst/>
                <a:gdLst>
                  <a:gd name="T0" fmla="*/ 0 w 455"/>
                  <a:gd name="T1" fmla="*/ 196572258 h 881"/>
                  <a:gd name="T2" fmla="*/ 788810246 w 455"/>
                  <a:gd name="T3" fmla="*/ 2147483647 h 881"/>
                  <a:gd name="T4" fmla="*/ 1146672681 w 455"/>
                  <a:gd name="T5" fmla="*/ 2094251386 h 881"/>
                  <a:gd name="T6" fmla="*/ 335181807 w 455"/>
                  <a:gd name="T7" fmla="*/ 0 h 881"/>
                  <a:gd name="T8" fmla="*/ 0 w 455"/>
                  <a:gd name="T9" fmla="*/ 196572258 h 8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5"/>
                  <a:gd name="T16" fmla="*/ 0 h 881"/>
                  <a:gd name="T17" fmla="*/ 455 w 455"/>
                  <a:gd name="T18" fmla="*/ 881 h 8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5" h="881">
                    <a:moveTo>
                      <a:pt x="0" y="78"/>
                    </a:moveTo>
                    <a:lnTo>
                      <a:pt x="313" y="881"/>
                    </a:lnTo>
                    <a:lnTo>
                      <a:pt x="455" y="831"/>
                    </a:lnTo>
                    <a:lnTo>
                      <a:pt x="133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Freeform 252"/>
              <p:cNvSpPr>
                <a:spLocks noChangeArrowheads="1"/>
              </p:cNvSpPr>
              <p:nvPr/>
            </p:nvSpPr>
            <p:spPr bwMode="auto">
              <a:xfrm>
                <a:off x="2452688" y="1154113"/>
                <a:ext cx="863600" cy="1354138"/>
              </a:xfrm>
              <a:custGeom>
                <a:avLst/>
                <a:gdLst>
                  <a:gd name="T0" fmla="*/ 0 w 544"/>
                  <a:gd name="T1" fmla="*/ 239415726 h 853"/>
                  <a:gd name="T2" fmla="*/ 1030744700 w 544"/>
                  <a:gd name="T3" fmla="*/ 2147483647 h 853"/>
                  <a:gd name="T4" fmla="*/ 1370965000 w 544"/>
                  <a:gd name="T5" fmla="*/ 1983364495 h 853"/>
                  <a:gd name="T6" fmla="*/ 309980013 w 544"/>
                  <a:gd name="T7" fmla="*/ 0 h 853"/>
                  <a:gd name="T8" fmla="*/ 0 w 544"/>
                  <a:gd name="T9" fmla="*/ 239415726 h 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853"/>
                  <a:gd name="T17" fmla="*/ 544 w 544"/>
                  <a:gd name="T18" fmla="*/ 853 h 8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853">
                    <a:moveTo>
                      <a:pt x="0" y="95"/>
                    </a:moveTo>
                    <a:lnTo>
                      <a:pt x="409" y="853"/>
                    </a:lnTo>
                    <a:lnTo>
                      <a:pt x="544" y="787"/>
                    </a:lnTo>
                    <a:lnTo>
                      <a:pt x="1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Freeform 255"/>
              <p:cNvSpPr>
                <a:spLocks noChangeArrowheads="1"/>
              </p:cNvSpPr>
              <p:nvPr/>
            </p:nvSpPr>
            <p:spPr bwMode="auto">
              <a:xfrm>
                <a:off x="363538" y="1944688"/>
                <a:ext cx="582613" cy="1417638"/>
              </a:xfrm>
              <a:custGeom>
                <a:avLst/>
                <a:gdLst>
                  <a:gd name="T0" fmla="*/ 0 w 367"/>
                  <a:gd name="T1" fmla="*/ 148690065 h 893"/>
                  <a:gd name="T2" fmla="*/ 554434851 w 367"/>
                  <a:gd name="T3" fmla="*/ 2147483647 h 893"/>
                  <a:gd name="T4" fmla="*/ 924898931 w 367"/>
                  <a:gd name="T5" fmla="*/ 2147483647 h 893"/>
                  <a:gd name="T6" fmla="*/ 322580277 w 367"/>
                  <a:gd name="T7" fmla="*/ 0 h 893"/>
                  <a:gd name="T8" fmla="*/ 0 w 367"/>
                  <a:gd name="T9" fmla="*/ 148690065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893"/>
                  <a:gd name="T17" fmla="*/ 367 w 367"/>
                  <a:gd name="T18" fmla="*/ 893 h 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893">
                    <a:moveTo>
                      <a:pt x="0" y="59"/>
                    </a:moveTo>
                    <a:lnTo>
                      <a:pt x="220" y="893"/>
                    </a:lnTo>
                    <a:lnTo>
                      <a:pt x="367" y="860"/>
                    </a:lnTo>
                    <a:lnTo>
                      <a:pt x="128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9" name="Freeform 256"/>
            <p:cNvSpPr>
              <a:spLocks noChangeArrowheads="1"/>
            </p:cNvSpPr>
            <p:nvPr/>
          </p:nvSpPr>
          <p:spPr bwMode="auto">
            <a:xfrm>
              <a:off x="576564" y="1950196"/>
              <a:ext cx="924012" cy="1421654"/>
            </a:xfrm>
            <a:custGeom>
              <a:avLst/>
              <a:gdLst>
                <a:gd name="T0" fmla="*/ 0 w 367"/>
                <a:gd name="T1" fmla="*/ 149533166 h 893"/>
                <a:gd name="T2" fmla="*/ 1394588400 w 367"/>
                <a:gd name="T3" fmla="*/ 2147483647 h 893"/>
                <a:gd name="T4" fmla="*/ 2147483647 w 367"/>
                <a:gd name="T5" fmla="*/ 2147483647 h 893"/>
                <a:gd name="T6" fmla="*/ 811395834 w 367"/>
                <a:gd name="T7" fmla="*/ 0 h 8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893"/>
                <a:gd name="T14" fmla="*/ 367 w 367"/>
                <a:gd name="T15" fmla="*/ 893 h 8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893">
                  <a:moveTo>
                    <a:pt x="0" y="59"/>
                  </a:moveTo>
                  <a:lnTo>
                    <a:pt x="220" y="893"/>
                  </a:lnTo>
                  <a:lnTo>
                    <a:pt x="367" y="860"/>
                  </a:lnTo>
                  <a:lnTo>
                    <a:pt x="1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257"/>
            <p:cNvSpPr>
              <a:spLocks noChangeArrowheads="1"/>
            </p:cNvSpPr>
            <p:nvPr/>
          </p:nvSpPr>
          <p:spPr bwMode="auto">
            <a:xfrm>
              <a:off x="1971393" y="1840348"/>
              <a:ext cx="314719" cy="181488"/>
            </a:xfrm>
            <a:custGeom>
              <a:avLst/>
              <a:gdLst>
                <a:gd name="T0" fmla="*/ 0 w 125"/>
                <a:gd name="T1" fmla="*/ 91240704 h 114"/>
                <a:gd name="T2" fmla="*/ 792384392 w 125"/>
                <a:gd name="T3" fmla="*/ 288928896 h 114"/>
                <a:gd name="T4" fmla="*/ 462752747 w 125"/>
                <a:gd name="T5" fmla="*/ 0 h 114"/>
                <a:gd name="T6" fmla="*/ 0 w 125"/>
                <a:gd name="T7" fmla="*/ 91240704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14"/>
                <a:gd name="T14" fmla="*/ 125 w 125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14">
                  <a:moveTo>
                    <a:pt x="0" y="36"/>
                  </a:moveTo>
                  <a:lnTo>
                    <a:pt x="125" y="114"/>
                  </a:lnTo>
                  <a:lnTo>
                    <a:pt x="7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90CD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258"/>
            <p:cNvSpPr>
              <a:spLocks noChangeArrowheads="1"/>
            </p:cNvSpPr>
            <p:nvPr/>
          </p:nvSpPr>
          <p:spPr bwMode="auto">
            <a:xfrm>
              <a:off x="1047381" y="1994772"/>
              <a:ext cx="344931" cy="310440"/>
            </a:xfrm>
            <a:custGeom>
              <a:avLst/>
              <a:gdLst>
                <a:gd name="T0" fmla="*/ 0 w 137"/>
                <a:gd name="T1" fmla="*/ 126723200 h 195"/>
                <a:gd name="T2" fmla="*/ 297934781 w 137"/>
                <a:gd name="T3" fmla="*/ 494220480 h 195"/>
                <a:gd name="T4" fmla="*/ 868448137 w 137"/>
                <a:gd name="T5" fmla="*/ 0 h 195"/>
                <a:gd name="T6" fmla="*/ 0 w 137"/>
                <a:gd name="T7" fmla="*/ 126723200 h 1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"/>
                <a:gd name="T13" fmla="*/ 0 h 195"/>
                <a:gd name="T14" fmla="*/ 137 w 137"/>
                <a:gd name="T15" fmla="*/ 195 h 1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" h="195">
                  <a:moveTo>
                    <a:pt x="0" y="50"/>
                  </a:moveTo>
                  <a:lnTo>
                    <a:pt x="47" y="195"/>
                  </a:lnTo>
                  <a:lnTo>
                    <a:pt x="137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ACC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259"/>
            <p:cNvSpPr>
              <a:spLocks noChangeArrowheads="1"/>
            </p:cNvSpPr>
            <p:nvPr/>
          </p:nvSpPr>
          <p:spPr bwMode="auto">
            <a:xfrm>
              <a:off x="1304190" y="2545603"/>
              <a:ext cx="380180" cy="460088"/>
            </a:xfrm>
            <a:custGeom>
              <a:avLst/>
              <a:gdLst>
                <a:gd name="T0" fmla="*/ 0 w 151"/>
                <a:gd name="T1" fmla="*/ 197688192 h 289"/>
                <a:gd name="T2" fmla="*/ 957197566 w 151"/>
                <a:gd name="T3" fmla="*/ 0 h 289"/>
                <a:gd name="T4" fmla="*/ 342308029 w 151"/>
                <a:gd name="T5" fmla="*/ 732460096 h 289"/>
                <a:gd name="T6" fmla="*/ 0 w 151"/>
                <a:gd name="T7" fmla="*/ 197688192 h 2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289"/>
                <a:gd name="T14" fmla="*/ 151 w 151"/>
                <a:gd name="T15" fmla="*/ 289 h 2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289">
                  <a:moveTo>
                    <a:pt x="0" y="78"/>
                  </a:moveTo>
                  <a:lnTo>
                    <a:pt x="151" y="0"/>
                  </a:lnTo>
                  <a:lnTo>
                    <a:pt x="54" y="28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6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260"/>
            <p:cNvSpPr>
              <a:spLocks noChangeArrowheads="1"/>
            </p:cNvSpPr>
            <p:nvPr/>
          </p:nvSpPr>
          <p:spPr bwMode="auto">
            <a:xfrm>
              <a:off x="1606320" y="2639531"/>
              <a:ext cx="430535" cy="461679"/>
            </a:xfrm>
            <a:custGeom>
              <a:avLst/>
              <a:gdLst>
                <a:gd name="T0" fmla="*/ 614889583 w 171"/>
                <a:gd name="T1" fmla="*/ 0 h 290"/>
                <a:gd name="T2" fmla="*/ 0 w 171"/>
                <a:gd name="T3" fmla="*/ 734991376 h 290"/>
                <a:gd name="T4" fmla="*/ 1083978867 w 171"/>
                <a:gd name="T5" fmla="*/ 582923865 h 290"/>
                <a:gd name="T6" fmla="*/ 614889583 w 171"/>
                <a:gd name="T7" fmla="*/ 0 h 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1"/>
                <a:gd name="T13" fmla="*/ 0 h 290"/>
                <a:gd name="T14" fmla="*/ 171 w 171"/>
                <a:gd name="T15" fmla="*/ 290 h 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1" h="290">
                  <a:moveTo>
                    <a:pt x="97" y="0"/>
                  </a:moveTo>
                  <a:lnTo>
                    <a:pt x="0" y="290"/>
                  </a:lnTo>
                  <a:lnTo>
                    <a:pt x="171" y="23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E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261"/>
            <p:cNvSpPr>
              <a:spLocks noChangeArrowheads="1"/>
            </p:cNvSpPr>
            <p:nvPr/>
          </p:nvSpPr>
          <p:spPr bwMode="auto">
            <a:xfrm>
              <a:off x="2067067" y="2622019"/>
              <a:ext cx="619365" cy="347055"/>
            </a:xfrm>
            <a:custGeom>
              <a:avLst/>
              <a:gdLst>
                <a:gd name="T0" fmla="*/ 0 w 246"/>
                <a:gd name="T1" fmla="*/ 0 h 218"/>
                <a:gd name="T2" fmla="*/ 519800817 w 246"/>
                <a:gd name="T3" fmla="*/ 552509968 h 218"/>
                <a:gd name="T4" fmla="*/ 1559402452 w 246"/>
                <a:gd name="T5" fmla="*/ 413114850 h 218"/>
                <a:gd name="T6" fmla="*/ 0 w 246"/>
                <a:gd name="T7" fmla="*/ 0 h 2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"/>
                <a:gd name="T13" fmla="*/ 0 h 218"/>
                <a:gd name="T14" fmla="*/ 246 w 246"/>
                <a:gd name="T15" fmla="*/ 218 h 2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" h="218">
                  <a:moveTo>
                    <a:pt x="0" y="0"/>
                  </a:moveTo>
                  <a:lnTo>
                    <a:pt x="82" y="218"/>
                  </a:lnTo>
                  <a:lnTo>
                    <a:pt x="246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C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262"/>
            <p:cNvSpPr>
              <a:spLocks noChangeArrowheads="1"/>
            </p:cNvSpPr>
            <p:nvPr/>
          </p:nvSpPr>
          <p:spPr bwMode="auto">
            <a:xfrm>
              <a:off x="2046925" y="2338644"/>
              <a:ext cx="697415" cy="429839"/>
            </a:xfrm>
            <a:custGeom>
              <a:avLst/>
              <a:gdLst>
                <a:gd name="T0" fmla="*/ 995228829 w 277"/>
                <a:gd name="T1" fmla="*/ 0 h 270"/>
                <a:gd name="T2" fmla="*/ 0 w 277"/>
                <a:gd name="T3" fmla="*/ 157136402 h 270"/>
                <a:gd name="T4" fmla="*/ 1755912210 w 277"/>
                <a:gd name="T5" fmla="*/ 684302096 h 270"/>
                <a:gd name="T6" fmla="*/ 995228829 w 277"/>
                <a:gd name="T7" fmla="*/ 0 h 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270"/>
                <a:gd name="T14" fmla="*/ 277 w 277"/>
                <a:gd name="T15" fmla="*/ 270 h 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270">
                  <a:moveTo>
                    <a:pt x="157" y="0"/>
                  </a:moveTo>
                  <a:lnTo>
                    <a:pt x="0" y="62"/>
                  </a:lnTo>
                  <a:lnTo>
                    <a:pt x="277" y="27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Oval 263"/>
            <p:cNvSpPr>
              <a:spLocks noChangeArrowheads="1"/>
            </p:cNvSpPr>
            <p:nvPr/>
          </p:nvSpPr>
          <p:spPr bwMode="auto">
            <a:xfrm>
              <a:off x="2751893" y="1738460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7" name="Oval 264"/>
            <p:cNvSpPr>
              <a:spLocks noChangeArrowheads="1"/>
            </p:cNvSpPr>
            <p:nvPr/>
          </p:nvSpPr>
          <p:spPr bwMode="auto">
            <a:xfrm>
              <a:off x="3101858" y="1655677"/>
              <a:ext cx="90639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8" name="Oval 265"/>
            <p:cNvSpPr>
              <a:spLocks noChangeArrowheads="1"/>
            </p:cNvSpPr>
            <p:nvPr/>
          </p:nvSpPr>
          <p:spPr bwMode="auto">
            <a:xfrm>
              <a:off x="3454342" y="1553789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19" name="Oval 266"/>
            <p:cNvSpPr>
              <a:spLocks noChangeArrowheads="1"/>
            </p:cNvSpPr>
            <p:nvPr/>
          </p:nvSpPr>
          <p:spPr bwMode="auto">
            <a:xfrm>
              <a:off x="3781649" y="1485333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0" name="Oval 267"/>
            <p:cNvSpPr>
              <a:spLocks noChangeArrowheads="1"/>
            </p:cNvSpPr>
            <p:nvPr/>
          </p:nvSpPr>
          <p:spPr bwMode="auto">
            <a:xfrm>
              <a:off x="4043494" y="2493067"/>
              <a:ext cx="90639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1" name="Oval 268"/>
            <p:cNvSpPr>
              <a:spLocks noChangeArrowheads="1"/>
            </p:cNvSpPr>
            <p:nvPr/>
          </p:nvSpPr>
          <p:spPr bwMode="auto">
            <a:xfrm>
              <a:off x="4426191" y="2372075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2" name="Freeform 269"/>
            <p:cNvSpPr>
              <a:spLocks noChangeArrowheads="1"/>
            </p:cNvSpPr>
            <p:nvPr/>
          </p:nvSpPr>
          <p:spPr bwMode="auto">
            <a:xfrm>
              <a:off x="6938898" y="592223"/>
              <a:ext cx="30213" cy="11144"/>
            </a:xfrm>
            <a:custGeom>
              <a:avLst/>
              <a:gdLst>
                <a:gd name="T0" fmla="*/ 76068781 w 12"/>
                <a:gd name="T1" fmla="*/ 0 h 7"/>
                <a:gd name="T2" fmla="*/ 0 w 12"/>
                <a:gd name="T3" fmla="*/ 12672320 h 7"/>
                <a:gd name="T4" fmla="*/ 76068781 w 12"/>
                <a:gd name="T5" fmla="*/ 17741248 h 7"/>
                <a:gd name="T6" fmla="*/ 76068781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0"/>
                  </a:moveTo>
                  <a:lnTo>
                    <a:pt x="0" y="5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270"/>
            <p:cNvSpPr>
              <a:spLocks noChangeArrowheads="1"/>
            </p:cNvSpPr>
            <p:nvPr/>
          </p:nvSpPr>
          <p:spPr bwMode="auto">
            <a:xfrm>
              <a:off x="5438323" y="942462"/>
              <a:ext cx="88122" cy="41392"/>
            </a:xfrm>
            <a:custGeom>
              <a:avLst/>
              <a:gdLst>
                <a:gd name="T0" fmla="*/ 517699126 w 15"/>
                <a:gd name="T1" fmla="*/ 113274852 h 11"/>
                <a:gd name="T2" fmla="*/ 241595275 w 15"/>
                <a:gd name="T3" fmla="*/ 0 h 11"/>
                <a:gd name="T4" fmla="*/ 0 w 15"/>
                <a:gd name="T5" fmla="*/ 84955199 h 11"/>
                <a:gd name="T6" fmla="*/ 483184676 w 15"/>
                <a:gd name="T7" fmla="*/ 155754333 h 11"/>
                <a:gd name="T8" fmla="*/ 517699126 w 15"/>
                <a:gd name="T9" fmla="*/ 11327485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1"/>
                <a:gd name="T17" fmla="*/ 15 w 1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1">
                  <a:moveTo>
                    <a:pt x="15" y="8"/>
                  </a:moveTo>
                  <a:cubicBezTo>
                    <a:pt x="15" y="4"/>
                    <a:pt x="11" y="0"/>
                    <a:pt x="7" y="0"/>
                  </a:cubicBezTo>
                  <a:cubicBezTo>
                    <a:pt x="4" y="0"/>
                    <a:pt x="1" y="3"/>
                    <a:pt x="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5" y="9"/>
                    <a:pt x="15" y="8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32" name="图片 5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88" y="5695950"/>
            <a:ext cx="36433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" name="Group 133"/>
          <p:cNvGrpSpPr/>
          <p:nvPr/>
        </p:nvGrpSpPr>
        <p:grpSpPr bwMode="auto">
          <a:xfrm>
            <a:off x="863600" y="4035425"/>
            <a:ext cx="2624138" cy="2190750"/>
            <a:chOff x="0" y="0"/>
            <a:chExt cx="3122613" cy="2608262"/>
          </a:xfrm>
        </p:grpSpPr>
        <p:sp>
          <p:nvSpPr>
            <p:cNvPr id="134" name="Freeform 274"/>
            <p:cNvSpPr>
              <a:spLocks noChangeArrowheads="1"/>
            </p:cNvSpPr>
            <p:nvPr/>
          </p:nvSpPr>
          <p:spPr bwMode="auto">
            <a:xfrm>
              <a:off x="1936750" y="236537"/>
              <a:ext cx="641350" cy="739775"/>
            </a:xfrm>
            <a:custGeom>
              <a:avLst/>
              <a:gdLst>
                <a:gd name="T0" fmla="*/ 1709215987 w 211"/>
                <a:gd name="T1" fmla="*/ 2140911894 h 243"/>
                <a:gd name="T2" fmla="*/ 1820084429 w 211"/>
                <a:gd name="T3" fmla="*/ 1835068208 h 243"/>
                <a:gd name="T4" fmla="*/ 1552152108 w 211"/>
                <a:gd name="T5" fmla="*/ 305843687 h 243"/>
                <a:gd name="T6" fmla="*/ 831511795 w 211"/>
                <a:gd name="T7" fmla="*/ 18536996 h 243"/>
                <a:gd name="T8" fmla="*/ 147823576 w 211"/>
                <a:gd name="T9" fmla="*/ 361451630 h 243"/>
                <a:gd name="T10" fmla="*/ 212496581 w 211"/>
                <a:gd name="T11" fmla="*/ 722906303 h 243"/>
                <a:gd name="T12" fmla="*/ 415755897 w 211"/>
                <a:gd name="T13" fmla="*/ 1427275611 h 243"/>
                <a:gd name="T14" fmla="*/ 526624339 w 211"/>
                <a:gd name="T15" fmla="*/ 2122374899 h 243"/>
                <a:gd name="T16" fmla="*/ 1709215987 w 211"/>
                <a:gd name="T17" fmla="*/ 2140911894 h 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1"/>
                <a:gd name="T28" fmla="*/ 0 h 243"/>
                <a:gd name="T29" fmla="*/ 211 w 211"/>
                <a:gd name="T30" fmla="*/ 243 h 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1" h="243">
                  <a:moveTo>
                    <a:pt x="185" y="231"/>
                  </a:moveTo>
                  <a:cubicBezTo>
                    <a:pt x="189" y="220"/>
                    <a:pt x="193" y="210"/>
                    <a:pt x="197" y="198"/>
                  </a:cubicBezTo>
                  <a:cubicBezTo>
                    <a:pt x="211" y="146"/>
                    <a:pt x="210" y="73"/>
                    <a:pt x="168" y="33"/>
                  </a:cubicBezTo>
                  <a:cubicBezTo>
                    <a:pt x="148" y="13"/>
                    <a:pt x="118" y="0"/>
                    <a:pt x="90" y="2"/>
                  </a:cubicBezTo>
                  <a:cubicBezTo>
                    <a:pt x="62" y="3"/>
                    <a:pt x="36" y="20"/>
                    <a:pt x="16" y="39"/>
                  </a:cubicBezTo>
                  <a:cubicBezTo>
                    <a:pt x="0" y="54"/>
                    <a:pt x="15" y="63"/>
                    <a:pt x="23" y="78"/>
                  </a:cubicBezTo>
                  <a:cubicBezTo>
                    <a:pt x="36" y="101"/>
                    <a:pt x="39" y="127"/>
                    <a:pt x="45" y="154"/>
                  </a:cubicBezTo>
                  <a:cubicBezTo>
                    <a:pt x="51" y="178"/>
                    <a:pt x="56" y="203"/>
                    <a:pt x="57" y="229"/>
                  </a:cubicBezTo>
                  <a:cubicBezTo>
                    <a:pt x="99" y="241"/>
                    <a:pt x="144" y="243"/>
                    <a:pt x="185" y="231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Freeform 275"/>
            <p:cNvSpPr>
              <a:spLocks noChangeArrowheads="1"/>
            </p:cNvSpPr>
            <p:nvPr/>
          </p:nvSpPr>
          <p:spPr bwMode="auto">
            <a:xfrm>
              <a:off x="2109788" y="933450"/>
              <a:ext cx="388938" cy="73025"/>
            </a:xfrm>
            <a:custGeom>
              <a:avLst/>
              <a:gdLst>
                <a:gd name="T0" fmla="*/ 9234239 w 128"/>
                <a:gd name="T1" fmla="*/ 101839448 h 24"/>
                <a:gd name="T2" fmla="*/ 1135653381 w 128"/>
                <a:gd name="T3" fmla="*/ 120354328 h 24"/>
                <a:gd name="T4" fmla="*/ 1154118821 w 128"/>
                <a:gd name="T5" fmla="*/ 83321525 h 24"/>
                <a:gd name="T6" fmla="*/ 1181818499 w 128"/>
                <a:gd name="T7" fmla="*/ 18514880 h 24"/>
                <a:gd name="T8" fmla="*/ 0 w 128"/>
                <a:gd name="T9" fmla="*/ 0 h 24"/>
                <a:gd name="T10" fmla="*/ 9234239 w 128"/>
                <a:gd name="T11" fmla="*/ 83321525 h 24"/>
                <a:gd name="T12" fmla="*/ 9234239 w 128"/>
                <a:gd name="T13" fmla="*/ 10183944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"/>
                <a:gd name="T22" fmla="*/ 0 h 24"/>
                <a:gd name="T23" fmla="*/ 128 w 1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" h="24">
                  <a:moveTo>
                    <a:pt x="1" y="11"/>
                  </a:moveTo>
                  <a:cubicBezTo>
                    <a:pt x="40" y="22"/>
                    <a:pt x="83" y="24"/>
                    <a:pt x="123" y="13"/>
                  </a:cubicBezTo>
                  <a:cubicBezTo>
                    <a:pt x="124" y="12"/>
                    <a:pt x="124" y="11"/>
                    <a:pt x="125" y="9"/>
                  </a:cubicBezTo>
                  <a:cubicBezTo>
                    <a:pt x="126" y="7"/>
                    <a:pt x="127" y="5"/>
                    <a:pt x="128" y="2"/>
                  </a:cubicBezTo>
                  <a:cubicBezTo>
                    <a:pt x="87" y="14"/>
                    <a:pt x="42" y="12"/>
                    <a:pt x="0" y="0"/>
                  </a:cubicBezTo>
                  <a:cubicBezTo>
                    <a:pt x="0" y="3"/>
                    <a:pt x="1" y="6"/>
                    <a:pt x="1" y="9"/>
                  </a:cubicBezTo>
                  <a:cubicBezTo>
                    <a:pt x="1" y="10"/>
                    <a:pt x="1" y="10"/>
                    <a:pt x="1" y="11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6" name="Freeform 276"/>
            <p:cNvSpPr>
              <a:spLocks noChangeArrowheads="1"/>
            </p:cNvSpPr>
            <p:nvPr/>
          </p:nvSpPr>
          <p:spPr bwMode="auto">
            <a:xfrm>
              <a:off x="2109788" y="998537"/>
              <a:ext cx="361950" cy="69850"/>
            </a:xfrm>
            <a:custGeom>
              <a:avLst/>
              <a:gdLst>
                <a:gd name="T0" fmla="*/ 1073151334 w 119"/>
                <a:gd name="T1" fmla="*/ 101455607 h 23"/>
                <a:gd name="T2" fmla="*/ 1100905903 w 119"/>
                <a:gd name="T3" fmla="*/ 18446474 h 23"/>
                <a:gd name="T4" fmla="*/ 9252537 w 119"/>
                <a:gd name="T5" fmla="*/ 0 h 23"/>
                <a:gd name="T6" fmla="*/ 0 w 119"/>
                <a:gd name="T7" fmla="*/ 119899043 h 23"/>
                <a:gd name="T8" fmla="*/ 1073151334 w 119"/>
                <a:gd name="T9" fmla="*/ 10145560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23"/>
                <a:gd name="T17" fmla="*/ 119 w 1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23">
                  <a:moveTo>
                    <a:pt x="116" y="11"/>
                  </a:moveTo>
                  <a:cubicBezTo>
                    <a:pt x="117" y="8"/>
                    <a:pt x="118" y="5"/>
                    <a:pt x="119" y="2"/>
                  </a:cubicBezTo>
                  <a:cubicBezTo>
                    <a:pt x="81" y="14"/>
                    <a:pt x="35" y="17"/>
                    <a:pt x="1" y="0"/>
                  </a:cubicBezTo>
                  <a:cubicBezTo>
                    <a:pt x="0" y="4"/>
                    <a:pt x="0" y="8"/>
                    <a:pt x="0" y="13"/>
                  </a:cubicBezTo>
                  <a:cubicBezTo>
                    <a:pt x="38" y="23"/>
                    <a:pt x="79" y="23"/>
                    <a:pt x="116" y="11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277"/>
            <p:cNvSpPr>
              <a:spLocks noChangeArrowheads="1"/>
            </p:cNvSpPr>
            <p:nvPr/>
          </p:nvSpPr>
          <p:spPr bwMode="auto">
            <a:xfrm>
              <a:off x="2109788" y="1031875"/>
              <a:ext cx="352425" cy="69850"/>
            </a:xfrm>
            <a:custGeom>
              <a:avLst/>
              <a:gdLst>
                <a:gd name="T0" fmla="*/ 1015336425 w 116"/>
                <a:gd name="T1" fmla="*/ 129122280 h 23"/>
                <a:gd name="T2" fmla="*/ 1070718798 w 116"/>
                <a:gd name="T3" fmla="*/ 0 h 23"/>
                <a:gd name="T4" fmla="*/ 0 w 116"/>
                <a:gd name="T5" fmla="*/ 18446474 h 23"/>
                <a:gd name="T6" fmla="*/ 0 w 116"/>
                <a:gd name="T7" fmla="*/ 101455607 h 23"/>
                <a:gd name="T8" fmla="*/ 1015336425 w 116"/>
                <a:gd name="T9" fmla="*/ 12912228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23"/>
                <a:gd name="T17" fmla="*/ 116 w 11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23">
                  <a:moveTo>
                    <a:pt x="110" y="14"/>
                  </a:moveTo>
                  <a:cubicBezTo>
                    <a:pt x="112" y="9"/>
                    <a:pt x="114" y="5"/>
                    <a:pt x="116" y="0"/>
                  </a:cubicBezTo>
                  <a:cubicBezTo>
                    <a:pt x="79" y="12"/>
                    <a:pt x="38" y="12"/>
                    <a:pt x="0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35" y="23"/>
                    <a:pt x="73" y="21"/>
                    <a:pt x="110" y="14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278"/>
            <p:cNvSpPr>
              <a:spLocks noChangeArrowheads="1"/>
            </p:cNvSpPr>
            <p:nvPr/>
          </p:nvSpPr>
          <p:spPr bwMode="auto">
            <a:xfrm>
              <a:off x="2106613" y="1065212"/>
              <a:ext cx="338138" cy="69850"/>
            </a:xfrm>
            <a:custGeom>
              <a:avLst/>
              <a:gdLst>
                <a:gd name="T0" fmla="*/ 983667812 w 111"/>
                <a:gd name="T1" fmla="*/ 119899043 h 23"/>
                <a:gd name="T2" fmla="*/ 1030065829 w 111"/>
                <a:gd name="T3" fmla="*/ 27669711 h 23"/>
                <a:gd name="T4" fmla="*/ 9278994 w 111"/>
                <a:gd name="T5" fmla="*/ 0 h 23"/>
                <a:gd name="T6" fmla="*/ 0 w 111"/>
                <a:gd name="T7" fmla="*/ 83009133 h 23"/>
                <a:gd name="T8" fmla="*/ 983667812 w 111"/>
                <a:gd name="T9" fmla="*/ 1198990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23"/>
                <a:gd name="T17" fmla="*/ 111 w 1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23">
                  <a:moveTo>
                    <a:pt x="106" y="13"/>
                  </a:moveTo>
                  <a:cubicBezTo>
                    <a:pt x="108" y="10"/>
                    <a:pt x="109" y="6"/>
                    <a:pt x="111" y="3"/>
                  </a:cubicBezTo>
                  <a:cubicBezTo>
                    <a:pt x="74" y="10"/>
                    <a:pt x="36" y="12"/>
                    <a:pt x="1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33" y="23"/>
                    <a:pt x="70" y="21"/>
                    <a:pt x="106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279"/>
            <p:cNvSpPr>
              <a:spLocks noChangeArrowheads="1"/>
            </p:cNvSpPr>
            <p:nvPr/>
          </p:nvSpPr>
          <p:spPr bwMode="auto">
            <a:xfrm>
              <a:off x="2101850" y="1092200"/>
              <a:ext cx="327025" cy="58737"/>
            </a:xfrm>
            <a:custGeom>
              <a:avLst/>
              <a:gdLst>
                <a:gd name="T0" fmla="*/ 926053044 w 108"/>
                <a:gd name="T1" fmla="*/ 143352286 h 19"/>
                <a:gd name="T2" fmla="*/ 953559480 w 108"/>
                <a:gd name="T3" fmla="*/ 105126864 h 19"/>
                <a:gd name="T4" fmla="*/ 990234728 w 108"/>
                <a:gd name="T5" fmla="*/ 38228513 h 19"/>
                <a:gd name="T6" fmla="*/ 18337624 w 108"/>
                <a:gd name="T7" fmla="*/ 0 h 19"/>
                <a:gd name="T8" fmla="*/ 0 w 108"/>
                <a:gd name="T9" fmla="*/ 86012608 h 19"/>
                <a:gd name="T10" fmla="*/ 926053044 w 108"/>
                <a:gd name="T11" fmla="*/ 14335228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19"/>
                <a:gd name="T20" fmla="*/ 108 w 108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19">
                  <a:moveTo>
                    <a:pt x="101" y="15"/>
                  </a:moveTo>
                  <a:cubicBezTo>
                    <a:pt x="102" y="14"/>
                    <a:pt x="103" y="12"/>
                    <a:pt x="104" y="11"/>
                  </a:cubicBezTo>
                  <a:cubicBezTo>
                    <a:pt x="105" y="9"/>
                    <a:pt x="107" y="6"/>
                    <a:pt x="108" y="4"/>
                  </a:cubicBezTo>
                  <a:cubicBezTo>
                    <a:pt x="72" y="12"/>
                    <a:pt x="35" y="14"/>
                    <a:pt x="2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33" y="18"/>
                    <a:pt x="67" y="19"/>
                    <a:pt x="101" y="15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Freeform 280"/>
            <p:cNvSpPr>
              <a:spLocks noChangeArrowheads="1"/>
            </p:cNvSpPr>
            <p:nvPr/>
          </p:nvSpPr>
          <p:spPr bwMode="auto">
            <a:xfrm>
              <a:off x="2052638" y="1150937"/>
              <a:ext cx="331788" cy="123825"/>
            </a:xfrm>
            <a:custGeom>
              <a:avLst/>
              <a:gdLst>
                <a:gd name="T0" fmla="*/ 138982645 w 109"/>
                <a:gd name="T1" fmla="*/ 0 h 41"/>
                <a:gd name="T2" fmla="*/ 0 w 109"/>
                <a:gd name="T3" fmla="*/ 373966601 h 41"/>
                <a:gd name="T4" fmla="*/ 815364444 w 109"/>
                <a:gd name="T5" fmla="*/ 310118202 h 41"/>
                <a:gd name="T6" fmla="*/ 1009938321 w 109"/>
                <a:gd name="T7" fmla="*/ 91210703 h 41"/>
                <a:gd name="T8" fmla="*/ 138982645 w 109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5" y="0"/>
                  </a:moveTo>
                  <a:cubicBezTo>
                    <a:pt x="12" y="14"/>
                    <a:pt x="8" y="31"/>
                    <a:pt x="0" y="41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96" y="30"/>
                    <a:pt x="103" y="20"/>
                    <a:pt x="109" y="10"/>
                  </a:cubicBezTo>
                  <a:cubicBezTo>
                    <a:pt x="77" y="15"/>
                    <a:pt x="44" y="13"/>
                    <a:pt x="15" y="0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Freeform 281"/>
            <p:cNvSpPr>
              <a:spLocks noChangeArrowheads="1"/>
            </p:cNvSpPr>
            <p:nvPr/>
          </p:nvSpPr>
          <p:spPr bwMode="auto">
            <a:xfrm>
              <a:off x="2098675" y="1119187"/>
              <a:ext cx="309563" cy="76200"/>
            </a:xfrm>
            <a:custGeom>
              <a:avLst/>
              <a:gdLst>
                <a:gd name="T0" fmla="*/ 865817362 w 102"/>
                <a:gd name="T1" fmla="*/ 185806080 h 25"/>
                <a:gd name="T2" fmla="*/ 939502460 w 102"/>
                <a:gd name="T3" fmla="*/ 55741824 h 25"/>
                <a:gd name="T4" fmla="*/ 9211017 w 102"/>
                <a:gd name="T5" fmla="*/ 0 h 25"/>
                <a:gd name="T6" fmla="*/ 9211017 w 102"/>
                <a:gd name="T7" fmla="*/ 27870912 h 25"/>
                <a:gd name="T8" fmla="*/ 0 w 102"/>
                <a:gd name="T9" fmla="*/ 92903040 h 25"/>
                <a:gd name="T10" fmla="*/ 865817362 w 102"/>
                <a:gd name="T11" fmla="*/ 18580608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25"/>
                <a:gd name="T20" fmla="*/ 102 w 10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25">
                  <a:moveTo>
                    <a:pt x="94" y="20"/>
                  </a:moveTo>
                  <a:cubicBezTo>
                    <a:pt x="97" y="15"/>
                    <a:pt x="99" y="10"/>
                    <a:pt x="102" y="6"/>
                  </a:cubicBezTo>
                  <a:cubicBezTo>
                    <a:pt x="68" y="10"/>
                    <a:pt x="34" y="9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29" y="23"/>
                    <a:pt x="62" y="25"/>
                    <a:pt x="94" y="2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2" name="Freeform 282"/>
            <p:cNvSpPr>
              <a:spLocks noChangeArrowheads="1"/>
            </p:cNvSpPr>
            <p:nvPr/>
          </p:nvSpPr>
          <p:spPr bwMode="auto">
            <a:xfrm>
              <a:off x="2112963" y="966787"/>
              <a:ext cx="371475" cy="82550"/>
            </a:xfrm>
            <a:custGeom>
              <a:avLst/>
              <a:gdLst>
                <a:gd name="T0" fmla="*/ 1094009099 w 122"/>
                <a:gd name="T1" fmla="*/ 112173220 h 27"/>
                <a:gd name="T2" fmla="*/ 1131095702 w 122"/>
                <a:gd name="T3" fmla="*/ 18696046 h 27"/>
                <a:gd name="T4" fmla="*/ 0 w 122"/>
                <a:gd name="T5" fmla="*/ 0 h 27"/>
                <a:gd name="T6" fmla="*/ 0 w 122"/>
                <a:gd name="T7" fmla="*/ 93477174 h 27"/>
                <a:gd name="T8" fmla="*/ 1094009099 w 122"/>
                <a:gd name="T9" fmla="*/ 11217322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27"/>
                <a:gd name="T17" fmla="*/ 122 w 12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27">
                  <a:moveTo>
                    <a:pt x="118" y="12"/>
                  </a:moveTo>
                  <a:cubicBezTo>
                    <a:pt x="120" y="8"/>
                    <a:pt x="121" y="5"/>
                    <a:pt x="122" y="2"/>
                  </a:cubicBezTo>
                  <a:cubicBezTo>
                    <a:pt x="82" y="13"/>
                    <a:pt x="39" y="11"/>
                    <a:pt x="0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34" y="27"/>
                    <a:pt x="80" y="24"/>
                    <a:pt x="118" y="12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Oval 283"/>
            <p:cNvSpPr>
              <a:spLocks noChangeArrowheads="1"/>
            </p:cNvSpPr>
            <p:nvPr/>
          </p:nvSpPr>
          <p:spPr bwMode="auto">
            <a:xfrm>
              <a:off x="750888" y="266700"/>
              <a:ext cx="161925" cy="161925"/>
            </a:xfrm>
            <a:prstGeom prst="ellipse">
              <a:avLst/>
            </a:prstGeom>
            <a:solidFill>
              <a:srgbClr val="DCE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44" name="Freeform 293"/>
            <p:cNvSpPr>
              <a:spLocks noChangeArrowheads="1"/>
            </p:cNvSpPr>
            <p:nvPr/>
          </p:nvSpPr>
          <p:spPr bwMode="auto">
            <a:xfrm>
              <a:off x="0" y="249237"/>
              <a:ext cx="669925" cy="703262"/>
            </a:xfrm>
            <a:custGeom>
              <a:avLst/>
              <a:gdLst>
                <a:gd name="T0" fmla="*/ 2039997753 w 220"/>
                <a:gd name="T1" fmla="*/ 1770287031 h 231"/>
                <a:gd name="T2" fmla="*/ 1223998652 w 220"/>
                <a:gd name="T3" fmla="*/ 1761019803 h 231"/>
                <a:gd name="T4" fmla="*/ 806726730 w 220"/>
                <a:gd name="T5" fmla="*/ 1232711731 h 231"/>
                <a:gd name="T6" fmla="*/ 704727604 w 220"/>
                <a:gd name="T7" fmla="*/ 565380026 h 231"/>
                <a:gd name="T8" fmla="*/ 788181988 w 220"/>
                <a:gd name="T9" fmla="*/ 250248628 h 231"/>
                <a:gd name="T10" fmla="*/ 612000848 w 220"/>
                <a:gd name="T11" fmla="*/ 380008078 h 231"/>
                <a:gd name="T12" fmla="*/ 417271922 w 220"/>
                <a:gd name="T13" fmla="*/ 64879725 h 231"/>
                <a:gd name="T14" fmla="*/ 426544293 w 220"/>
                <a:gd name="T15" fmla="*/ 407815849 h 231"/>
                <a:gd name="T16" fmla="*/ 148364027 w 220"/>
                <a:gd name="T17" fmla="*/ 268786128 h 231"/>
                <a:gd name="T18" fmla="*/ 306000424 w 220"/>
                <a:gd name="T19" fmla="*/ 565380026 h 231"/>
                <a:gd name="T20" fmla="*/ 55637271 w 220"/>
                <a:gd name="T21" fmla="*/ 620989479 h 231"/>
                <a:gd name="T22" fmla="*/ 296728053 w 220"/>
                <a:gd name="T23" fmla="*/ 722944203 h 231"/>
                <a:gd name="T24" fmla="*/ 166908769 w 220"/>
                <a:gd name="T25" fmla="*/ 889778651 h 231"/>
                <a:gd name="T26" fmla="*/ 509998677 w 220"/>
                <a:gd name="T27" fmla="*/ 824898926 h 231"/>
                <a:gd name="T28" fmla="*/ 621273219 w 220"/>
                <a:gd name="T29" fmla="*/ 1204907005 h 231"/>
                <a:gd name="T30" fmla="*/ 1057089883 w 220"/>
                <a:gd name="T31" fmla="*/ 1853704255 h 231"/>
                <a:gd name="T32" fmla="*/ 1965815740 w 220"/>
                <a:gd name="T33" fmla="*/ 1983463705 h 2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"/>
                <a:gd name="T52" fmla="*/ 0 h 231"/>
                <a:gd name="T53" fmla="*/ 220 w 220"/>
                <a:gd name="T54" fmla="*/ 231 h 2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" h="231">
                  <a:moveTo>
                    <a:pt x="220" y="191"/>
                  </a:moveTo>
                  <a:cubicBezTo>
                    <a:pt x="189" y="199"/>
                    <a:pt x="162" y="211"/>
                    <a:pt x="132" y="190"/>
                  </a:cubicBezTo>
                  <a:cubicBezTo>
                    <a:pt x="111" y="176"/>
                    <a:pt x="96" y="156"/>
                    <a:pt x="87" y="133"/>
                  </a:cubicBezTo>
                  <a:cubicBezTo>
                    <a:pt x="80" y="114"/>
                    <a:pt x="71" y="80"/>
                    <a:pt x="76" y="61"/>
                  </a:cubicBezTo>
                  <a:cubicBezTo>
                    <a:pt x="78" y="52"/>
                    <a:pt x="93" y="36"/>
                    <a:pt x="85" y="27"/>
                  </a:cubicBezTo>
                  <a:cubicBezTo>
                    <a:pt x="80" y="22"/>
                    <a:pt x="68" y="37"/>
                    <a:pt x="66" y="41"/>
                  </a:cubicBezTo>
                  <a:cubicBezTo>
                    <a:pt x="63" y="35"/>
                    <a:pt x="57" y="0"/>
                    <a:pt x="45" y="7"/>
                  </a:cubicBezTo>
                  <a:cubicBezTo>
                    <a:pt x="35" y="12"/>
                    <a:pt x="47" y="37"/>
                    <a:pt x="46" y="44"/>
                  </a:cubicBezTo>
                  <a:cubicBezTo>
                    <a:pt x="41" y="38"/>
                    <a:pt x="25" y="19"/>
                    <a:pt x="16" y="29"/>
                  </a:cubicBezTo>
                  <a:cubicBezTo>
                    <a:pt x="9" y="38"/>
                    <a:pt x="29" y="55"/>
                    <a:pt x="33" y="61"/>
                  </a:cubicBezTo>
                  <a:cubicBezTo>
                    <a:pt x="27" y="58"/>
                    <a:pt x="5" y="55"/>
                    <a:pt x="6" y="67"/>
                  </a:cubicBezTo>
                  <a:cubicBezTo>
                    <a:pt x="7" y="77"/>
                    <a:pt x="25" y="76"/>
                    <a:pt x="32" y="78"/>
                  </a:cubicBezTo>
                  <a:cubicBezTo>
                    <a:pt x="22" y="79"/>
                    <a:pt x="0" y="92"/>
                    <a:pt x="18" y="96"/>
                  </a:cubicBezTo>
                  <a:cubicBezTo>
                    <a:pt x="28" y="98"/>
                    <a:pt x="47" y="97"/>
                    <a:pt x="55" y="89"/>
                  </a:cubicBezTo>
                  <a:cubicBezTo>
                    <a:pt x="55" y="101"/>
                    <a:pt x="63" y="119"/>
                    <a:pt x="67" y="130"/>
                  </a:cubicBezTo>
                  <a:cubicBezTo>
                    <a:pt x="75" y="157"/>
                    <a:pt x="92" y="183"/>
                    <a:pt x="114" y="200"/>
                  </a:cubicBezTo>
                  <a:cubicBezTo>
                    <a:pt x="138" y="219"/>
                    <a:pt x="186" y="231"/>
                    <a:pt x="212" y="214"/>
                  </a:cubicBezTo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5" name="Freeform 294"/>
            <p:cNvSpPr>
              <a:spLocks noChangeArrowheads="1"/>
            </p:cNvSpPr>
            <p:nvPr/>
          </p:nvSpPr>
          <p:spPr bwMode="auto">
            <a:xfrm>
              <a:off x="425450" y="50800"/>
              <a:ext cx="976313" cy="974725"/>
            </a:xfrm>
            <a:custGeom>
              <a:avLst/>
              <a:gdLst>
                <a:gd name="T0" fmla="*/ 619788432 w 321"/>
                <a:gd name="T1" fmla="*/ 2147483647 h 320"/>
                <a:gd name="T2" fmla="*/ 314518777 w 321"/>
                <a:gd name="T3" fmla="*/ 2147483647 h 320"/>
                <a:gd name="T4" fmla="*/ 712291808 w 321"/>
                <a:gd name="T5" fmla="*/ 779368788 h 320"/>
                <a:gd name="T6" fmla="*/ 1896364823 w 321"/>
                <a:gd name="T7" fmla="*/ 547414698 h 320"/>
                <a:gd name="T8" fmla="*/ 2147483647 w 321"/>
                <a:gd name="T9" fmla="*/ 222675926 h 320"/>
                <a:gd name="T10" fmla="*/ 2147483647 w 321"/>
                <a:gd name="T11" fmla="*/ 18556327 h 320"/>
                <a:gd name="T12" fmla="*/ 2147483647 w 321"/>
                <a:gd name="T13" fmla="*/ 705143479 h 320"/>
                <a:gd name="T14" fmla="*/ 2147483647 w 321"/>
                <a:gd name="T15" fmla="*/ 2004092474 h 320"/>
                <a:gd name="T16" fmla="*/ 2147483647 w 321"/>
                <a:gd name="T17" fmla="*/ 2147483647 h 320"/>
                <a:gd name="T18" fmla="*/ 2147483647 w 321"/>
                <a:gd name="T19" fmla="*/ 2147483647 h 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1"/>
                <a:gd name="T31" fmla="*/ 0 h 320"/>
                <a:gd name="T32" fmla="*/ 321 w 321"/>
                <a:gd name="T33" fmla="*/ 320 h 3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1" h="320">
                  <a:moveTo>
                    <a:pt x="67" y="285"/>
                  </a:moveTo>
                  <a:cubicBezTo>
                    <a:pt x="61" y="271"/>
                    <a:pt x="43" y="263"/>
                    <a:pt x="34" y="249"/>
                  </a:cubicBezTo>
                  <a:cubicBezTo>
                    <a:pt x="0" y="191"/>
                    <a:pt x="13" y="117"/>
                    <a:pt x="77" y="84"/>
                  </a:cubicBezTo>
                  <a:cubicBezTo>
                    <a:pt x="118" y="62"/>
                    <a:pt x="160" y="65"/>
                    <a:pt x="205" y="59"/>
                  </a:cubicBezTo>
                  <a:cubicBezTo>
                    <a:pt x="230" y="56"/>
                    <a:pt x="257" y="42"/>
                    <a:pt x="274" y="24"/>
                  </a:cubicBezTo>
                  <a:cubicBezTo>
                    <a:pt x="280" y="18"/>
                    <a:pt x="287" y="3"/>
                    <a:pt x="297" y="2"/>
                  </a:cubicBezTo>
                  <a:cubicBezTo>
                    <a:pt x="321" y="0"/>
                    <a:pt x="313" y="65"/>
                    <a:pt x="313" y="76"/>
                  </a:cubicBezTo>
                  <a:cubicBezTo>
                    <a:pt x="309" y="125"/>
                    <a:pt x="294" y="171"/>
                    <a:pt x="273" y="216"/>
                  </a:cubicBezTo>
                  <a:cubicBezTo>
                    <a:pt x="266" y="231"/>
                    <a:pt x="255" y="243"/>
                    <a:pt x="249" y="258"/>
                  </a:cubicBezTo>
                  <a:cubicBezTo>
                    <a:pt x="242" y="276"/>
                    <a:pt x="237" y="300"/>
                    <a:pt x="240" y="320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Freeform 295"/>
            <p:cNvSpPr>
              <a:spLocks noChangeArrowheads="1"/>
            </p:cNvSpPr>
            <p:nvPr/>
          </p:nvSpPr>
          <p:spPr bwMode="auto">
            <a:xfrm>
              <a:off x="1143000" y="1341437"/>
              <a:ext cx="119063" cy="211137"/>
            </a:xfrm>
            <a:custGeom>
              <a:avLst/>
              <a:gdLst>
                <a:gd name="T0" fmla="*/ 167762820 w 39"/>
                <a:gd name="T1" fmla="*/ 636706573 h 69"/>
                <a:gd name="T2" fmla="*/ 195724308 w 39"/>
                <a:gd name="T3" fmla="*/ 646070040 h 69"/>
                <a:gd name="T4" fmla="*/ 363487127 w 39"/>
                <a:gd name="T5" fmla="*/ 0 h 69"/>
                <a:gd name="T6" fmla="*/ 0 w 39"/>
                <a:gd name="T7" fmla="*/ 299627883 h 69"/>
                <a:gd name="T8" fmla="*/ 74560914 w 39"/>
                <a:gd name="T9" fmla="*/ 337078691 h 69"/>
                <a:gd name="T10" fmla="*/ 167762820 w 39"/>
                <a:gd name="T11" fmla="*/ 636706573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69"/>
                <a:gd name="T20" fmla="*/ 39 w 39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69">
                  <a:moveTo>
                    <a:pt x="18" y="68"/>
                  </a:moveTo>
                  <a:cubicBezTo>
                    <a:pt x="19" y="69"/>
                    <a:pt x="20" y="69"/>
                    <a:pt x="21" y="69"/>
                  </a:cubicBezTo>
                  <a:cubicBezTo>
                    <a:pt x="38" y="68"/>
                    <a:pt x="39" y="21"/>
                    <a:pt x="39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6" y="34"/>
                    <a:pt x="8" y="36"/>
                  </a:cubicBezTo>
                  <a:cubicBezTo>
                    <a:pt x="15" y="44"/>
                    <a:pt x="13" y="59"/>
                    <a:pt x="18" y="68"/>
                  </a:cubicBezTo>
                  <a:close/>
                </a:path>
              </a:pathLst>
            </a:custGeom>
            <a:solidFill>
              <a:srgbClr val="417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7" name="Freeform 296"/>
            <p:cNvSpPr>
              <a:spLocks noChangeArrowheads="1"/>
            </p:cNvSpPr>
            <p:nvPr/>
          </p:nvSpPr>
          <p:spPr bwMode="auto">
            <a:xfrm>
              <a:off x="511175" y="422275"/>
              <a:ext cx="631825" cy="603250"/>
            </a:xfrm>
            <a:custGeom>
              <a:avLst/>
              <a:gdLst>
                <a:gd name="T0" fmla="*/ 1919244378 w 208"/>
                <a:gd name="T1" fmla="*/ 1132461726 h 198"/>
                <a:gd name="T2" fmla="*/ 1144165210 w 208"/>
                <a:gd name="T3" fmla="*/ 129954674 h 198"/>
                <a:gd name="T4" fmla="*/ 424449707 w 208"/>
                <a:gd name="T5" fmla="*/ 120671327 h 198"/>
                <a:gd name="T6" fmla="*/ 166087959 w 208"/>
                <a:gd name="T7" fmla="*/ 1271699747 h 198"/>
                <a:gd name="T8" fmla="*/ 581309376 w 208"/>
                <a:gd name="T9" fmla="*/ 1828648787 h 198"/>
                <a:gd name="T10" fmla="*/ 590537666 w 208"/>
                <a:gd name="T11" fmla="*/ 1837932134 h 198"/>
                <a:gd name="T12" fmla="*/ 1919244378 w 208"/>
                <a:gd name="T13" fmla="*/ 1132461726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98"/>
                <a:gd name="T23" fmla="*/ 208 w 208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98">
                  <a:moveTo>
                    <a:pt x="208" y="122"/>
                  </a:moveTo>
                  <a:cubicBezTo>
                    <a:pt x="191" y="82"/>
                    <a:pt x="163" y="35"/>
                    <a:pt x="124" y="14"/>
                  </a:cubicBezTo>
                  <a:cubicBezTo>
                    <a:pt x="100" y="0"/>
                    <a:pt x="71" y="2"/>
                    <a:pt x="46" y="13"/>
                  </a:cubicBezTo>
                  <a:cubicBezTo>
                    <a:pt x="3" y="32"/>
                    <a:pt x="0" y="101"/>
                    <a:pt x="18" y="137"/>
                  </a:cubicBezTo>
                  <a:cubicBezTo>
                    <a:pt x="30" y="160"/>
                    <a:pt x="46" y="178"/>
                    <a:pt x="63" y="197"/>
                  </a:cubicBezTo>
                  <a:cubicBezTo>
                    <a:pt x="63" y="197"/>
                    <a:pt x="64" y="198"/>
                    <a:pt x="64" y="198"/>
                  </a:cubicBezTo>
                  <a:cubicBezTo>
                    <a:pt x="120" y="198"/>
                    <a:pt x="179" y="170"/>
                    <a:pt x="208" y="122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8" name="Freeform 297"/>
            <p:cNvSpPr>
              <a:spLocks noChangeArrowheads="1"/>
            </p:cNvSpPr>
            <p:nvPr/>
          </p:nvSpPr>
          <p:spPr bwMode="auto">
            <a:xfrm>
              <a:off x="706438" y="793750"/>
              <a:ext cx="449263" cy="265112"/>
            </a:xfrm>
            <a:custGeom>
              <a:avLst/>
              <a:gdLst>
                <a:gd name="T0" fmla="*/ 1363765157 w 148"/>
                <a:gd name="T1" fmla="*/ 92859287 h 87"/>
                <a:gd name="T2" fmla="*/ 1336120304 w 148"/>
                <a:gd name="T3" fmla="*/ 27858091 h 87"/>
                <a:gd name="T4" fmla="*/ 1326907377 w 148"/>
                <a:gd name="T5" fmla="*/ 0 h 87"/>
                <a:gd name="T6" fmla="*/ 0 w 148"/>
                <a:gd name="T7" fmla="*/ 705722049 h 87"/>
                <a:gd name="T8" fmla="*/ 92147484 w 148"/>
                <a:gd name="T9" fmla="*/ 807866351 h 87"/>
                <a:gd name="T10" fmla="*/ 1363765157 w 148"/>
                <a:gd name="T11" fmla="*/ 92859287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8"/>
                <a:gd name="T19" fmla="*/ 0 h 87"/>
                <a:gd name="T20" fmla="*/ 148 w 14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8" h="87">
                  <a:moveTo>
                    <a:pt x="148" y="10"/>
                  </a:moveTo>
                  <a:cubicBezTo>
                    <a:pt x="147" y="8"/>
                    <a:pt x="146" y="6"/>
                    <a:pt x="145" y="3"/>
                  </a:cubicBezTo>
                  <a:cubicBezTo>
                    <a:pt x="145" y="2"/>
                    <a:pt x="144" y="1"/>
                    <a:pt x="144" y="0"/>
                  </a:cubicBezTo>
                  <a:cubicBezTo>
                    <a:pt x="115" y="48"/>
                    <a:pt x="56" y="76"/>
                    <a:pt x="0" y="76"/>
                  </a:cubicBezTo>
                  <a:cubicBezTo>
                    <a:pt x="3" y="80"/>
                    <a:pt x="7" y="83"/>
                    <a:pt x="10" y="87"/>
                  </a:cubicBezTo>
                  <a:cubicBezTo>
                    <a:pt x="62" y="80"/>
                    <a:pt x="120" y="56"/>
                    <a:pt x="148" y="10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9" name="Freeform 298"/>
            <p:cNvSpPr>
              <a:spLocks noChangeArrowheads="1"/>
            </p:cNvSpPr>
            <p:nvPr/>
          </p:nvSpPr>
          <p:spPr bwMode="auto">
            <a:xfrm>
              <a:off x="736600" y="823912"/>
              <a:ext cx="438150" cy="258762"/>
            </a:xfrm>
            <a:custGeom>
              <a:avLst/>
              <a:gdLst>
                <a:gd name="T0" fmla="*/ 1333162656 w 144"/>
                <a:gd name="T1" fmla="*/ 139013035 h 85"/>
                <a:gd name="T2" fmla="*/ 1277614973 w 144"/>
                <a:gd name="T3" fmla="*/ 0 h 85"/>
                <a:gd name="T4" fmla="*/ 0 w 144"/>
                <a:gd name="T5" fmla="*/ 713598622 h 85"/>
                <a:gd name="T6" fmla="*/ 18514880 w 144"/>
                <a:gd name="T7" fmla="*/ 732132070 h 85"/>
                <a:gd name="T8" fmla="*/ 74065606 w 144"/>
                <a:gd name="T9" fmla="*/ 787738502 h 85"/>
                <a:gd name="T10" fmla="*/ 1333162656 w 144"/>
                <a:gd name="T11" fmla="*/ 139013035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85"/>
                <a:gd name="T20" fmla="*/ 144 w 144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85">
                  <a:moveTo>
                    <a:pt x="144" y="15"/>
                  </a:moveTo>
                  <a:cubicBezTo>
                    <a:pt x="142" y="10"/>
                    <a:pt x="140" y="5"/>
                    <a:pt x="138" y="0"/>
                  </a:cubicBezTo>
                  <a:cubicBezTo>
                    <a:pt x="110" y="46"/>
                    <a:pt x="52" y="70"/>
                    <a:pt x="0" y="77"/>
                  </a:cubicBezTo>
                  <a:cubicBezTo>
                    <a:pt x="1" y="77"/>
                    <a:pt x="1" y="78"/>
                    <a:pt x="2" y="79"/>
                  </a:cubicBezTo>
                  <a:cubicBezTo>
                    <a:pt x="4" y="81"/>
                    <a:pt x="6" y="83"/>
                    <a:pt x="8" y="85"/>
                  </a:cubicBezTo>
                  <a:cubicBezTo>
                    <a:pt x="61" y="82"/>
                    <a:pt x="113" y="58"/>
                    <a:pt x="144" y="1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0" name="Freeform 299"/>
            <p:cNvSpPr>
              <a:spLocks noChangeArrowheads="1"/>
            </p:cNvSpPr>
            <p:nvPr/>
          </p:nvSpPr>
          <p:spPr bwMode="auto">
            <a:xfrm>
              <a:off x="760413" y="869950"/>
              <a:ext cx="428625" cy="244475"/>
            </a:xfrm>
            <a:custGeom>
              <a:avLst/>
              <a:gdLst>
                <a:gd name="T0" fmla="*/ 1302974402 w 141"/>
                <a:gd name="T1" fmla="*/ 130742174 h 80"/>
                <a:gd name="T2" fmla="*/ 1256771059 w 141"/>
                <a:gd name="T3" fmla="*/ 0 h 80"/>
                <a:gd name="T4" fmla="*/ 0 w 141"/>
                <a:gd name="T5" fmla="*/ 653713926 h 80"/>
                <a:gd name="T6" fmla="*/ 64685896 w 141"/>
                <a:gd name="T7" fmla="*/ 737761375 h 80"/>
                <a:gd name="T8" fmla="*/ 1302974402 w 141"/>
                <a:gd name="T9" fmla="*/ 1307421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80"/>
                <a:gd name="T17" fmla="*/ 141 w 14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80">
                  <a:moveTo>
                    <a:pt x="141" y="14"/>
                  </a:moveTo>
                  <a:cubicBezTo>
                    <a:pt x="139" y="9"/>
                    <a:pt x="138" y="5"/>
                    <a:pt x="136" y="0"/>
                  </a:cubicBezTo>
                  <a:cubicBezTo>
                    <a:pt x="105" y="43"/>
                    <a:pt x="53" y="67"/>
                    <a:pt x="0" y="70"/>
                  </a:cubicBezTo>
                  <a:cubicBezTo>
                    <a:pt x="2" y="73"/>
                    <a:pt x="5" y="76"/>
                    <a:pt x="7" y="79"/>
                  </a:cubicBezTo>
                  <a:cubicBezTo>
                    <a:pt x="58" y="80"/>
                    <a:pt x="112" y="57"/>
                    <a:pt x="141" y="14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300"/>
            <p:cNvSpPr>
              <a:spLocks noChangeArrowheads="1"/>
            </p:cNvSpPr>
            <p:nvPr/>
          </p:nvSpPr>
          <p:spPr bwMode="auto">
            <a:xfrm>
              <a:off x="806450" y="966787"/>
              <a:ext cx="409575" cy="225425"/>
            </a:xfrm>
            <a:custGeom>
              <a:avLst/>
              <a:gdLst>
                <a:gd name="T0" fmla="*/ 1242605042 w 135"/>
                <a:gd name="T1" fmla="*/ 92798943 h 74"/>
                <a:gd name="T2" fmla="*/ 1214990585 w 135"/>
                <a:gd name="T3" fmla="*/ 0 h 74"/>
                <a:gd name="T4" fmla="*/ 0 w 135"/>
                <a:gd name="T5" fmla="*/ 538229604 h 74"/>
                <a:gd name="T6" fmla="*/ 55225879 w 135"/>
                <a:gd name="T7" fmla="*/ 621749567 h 74"/>
                <a:gd name="T8" fmla="*/ 1242605042 w 135"/>
                <a:gd name="T9" fmla="*/ 92798943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74"/>
                <a:gd name="T17" fmla="*/ 135 w 135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74">
                  <a:moveTo>
                    <a:pt x="135" y="10"/>
                  </a:moveTo>
                  <a:cubicBezTo>
                    <a:pt x="134" y="7"/>
                    <a:pt x="133" y="4"/>
                    <a:pt x="132" y="0"/>
                  </a:cubicBezTo>
                  <a:cubicBezTo>
                    <a:pt x="101" y="39"/>
                    <a:pt x="51" y="62"/>
                    <a:pt x="0" y="58"/>
                  </a:cubicBezTo>
                  <a:cubicBezTo>
                    <a:pt x="2" y="61"/>
                    <a:pt x="4" y="64"/>
                    <a:pt x="6" y="67"/>
                  </a:cubicBezTo>
                  <a:cubicBezTo>
                    <a:pt x="55" y="74"/>
                    <a:pt x="106" y="49"/>
                    <a:pt x="135" y="10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301"/>
            <p:cNvSpPr>
              <a:spLocks noChangeArrowheads="1"/>
            </p:cNvSpPr>
            <p:nvPr/>
          </p:nvSpPr>
          <p:spPr bwMode="auto">
            <a:xfrm>
              <a:off x="823913" y="998537"/>
              <a:ext cx="404813" cy="206375"/>
            </a:xfrm>
            <a:custGeom>
              <a:avLst/>
              <a:gdLst>
                <a:gd name="T0" fmla="*/ 1232132067 w 133"/>
                <a:gd name="T1" fmla="*/ 138161993 h 68"/>
                <a:gd name="T2" fmla="*/ 1195074938 w 133"/>
                <a:gd name="T3" fmla="*/ 0 h 68"/>
                <a:gd name="T4" fmla="*/ 0 w 133"/>
                <a:gd name="T5" fmla="*/ 525014965 h 68"/>
                <a:gd name="T6" fmla="*/ 64849216 w 133"/>
                <a:gd name="T7" fmla="*/ 626332950 h 68"/>
                <a:gd name="T8" fmla="*/ 1232132067 w 133"/>
                <a:gd name="T9" fmla="*/ 138161993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68"/>
                <a:gd name="T17" fmla="*/ 133 w 133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68">
                  <a:moveTo>
                    <a:pt x="133" y="15"/>
                  </a:moveTo>
                  <a:cubicBezTo>
                    <a:pt x="132" y="10"/>
                    <a:pt x="130" y="5"/>
                    <a:pt x="129" y="0"/>
                  </a:cubicBezTo>
                  <a:cubicBezTo>
                    <a:pt x="100" y="39"/>
                    <a:pt x="49" y="64"/>
                    <a:pt x="0" y="57"/>
                  </a:cubicBezTo>
                  <a:cubicBezTo>
                    <a:pt x="2" y="61"/>
                    <a:pt x="5" y="65"/>
                    <a:pt x="7" y="68"/>
                  </a:cubicBezTo>
                  <a:cubicBezTo>
                    <a:pt x="53" y="68"/>
                    <a:pt x="102" y="49"/>
                    <a:pt x="133" y="1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302"/>
            <p:cNvSpPr>
              <a:spLocks noChangeArrowheads="1"/>
            </p:cNvSpPr>
            <p:nvPr/>
          </p:nvSpPr>
          <p:spPr bwMode="auto">
            <a:xfrm>
              <a:off x="846138" y="1042987"/>
              <a:ext cx="392113" cy="198437"/>
            </a:xfrm>
            <a:custGeom>
              <a:avLst/>
              <a:gdLst>
                <a:gd name="T0" fmla="*/ 1191880657 w 129"/>
                <a:gd name="T1" fmla="*/ 130479960 h 65"/>
                <a:gd name="T2" fmla="*/ 1173402712 w 129"/>
                <a:gd name="T3" fmla="*/ 55919547 h 65"/>
                <a:gd name="T4" fmla="*/ 1164162220 w 129"/>
                <a:gd name="T5" fmla="*/ 0 h 65"/>
                <a:gd name="T6" fmla="*/ 0 w 129"/>
                <a:gd name="T7" fmla="*/ 493961592 h 65"/>
                <a:gd name="T8" fmla="*/ 55436875 w 129"/>
                <a:gd name="T9" fmla="*/ 605803738 h 65"/>
                <a:gd name="T10" fmla="*/ 1191880657 w 129"/>
                <a:gd name="T11" fmla="*/ 13047996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65"/>
                <a:gd name="T20" fmla="*/ 129 w 129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65">
                  <a:moveTo>
                    <a:pt x="129" y="14"/>
                  </a:moveTo>
                  <a:cubicBezTo>
                    <a:pt x="128" y="12"/>
                    <a:pt x="127" y="9"/>
                    <a:pt x="127" y="6"/>
                  </a:cubicBezTo>
                  <a:cubicBezTo>
                    <a:pt x="127" y="4"/>
                    <a:pt x="126" y="2"/>
                    <a:pt x="126" y="0"/>
                  </a:cubicBezTo>
                  <a:cubicBezTo>
                    <a:pt x="95" y="34"/>
                    <a:pt x="46" y="53"/>
                    <a:pt x="0" y="53"/>
                  </a:cubicBezTo>
                  <a:cubicBezTo>
                    <a:pt x="2" y="57"/>
                    <a:pt x="4" y="61"/>
                    <a:pt x="6" y="65"/>
                  </a:cubicBezTo>
                  <a:cubicBezTo>
                    <a:pt x="51" y="64"/>
                    <a:pt x="99" y="48"/>
                    <a:pt x="129" y="14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Freeform 303"/>
            <p:cNvSpPr>
              <a:spLocks noChangeArrowheads="1"/>
            </p:cNvSpPr>
            <p:nvPr/>
          </p:nvSpPr>
          <p:spPr bwMode="auto">
            <a:xfrm>
              <a:off x="863600" y="1085850"/>
              <a:ext cx="381000" cy="182562"/>
            </a:xfrm>
            <a:custGeom>
              <a:avLst/>
              <a:gdLst>
                <a:gd name="T0" fmla="*/ 46451520 w 125"/>
                <a:gd name="T1" fmla="*/ 546222461 h 60"/>
                <a:gd name="T2" fmla="*/ 1161288000 w 125"/>
                <a:gd name="T3" fmla="*/ 138871871 h 60"/>
                <a:gd name="T4" fmla="*/ 1142707392 w 125"/>
                <a:gd name="T5" fmla="*/ 0 h 60"/>
                <a:gd name="T6" fmla="*/ 0 w 125"/>
                <a:gd name="T7" fmla="*/ 472160101 h 60"/>
                <a:gd name="T8" fmla="*/ 18580608 w 125"/>
                <a:gd name="T9" fmla="*/ 499933866 h 60"/>
                <a:gd name="T10" fmla="*/ 46451520 w 125"/>
                <a:gd name="T11" fmla="*/ 546222461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0"/>
                <a:gd name="T20" fmla="*/ 125 w 125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0">
                  <a:moveTo>
                    <a:pt x="5" y="59"/>
                  </a:moveTo>
                  <a:cubicBezTo>
                    <a:pt x="47" y="60"/>
                    <a:pt x="94" y="45"/>
                    <a:pt x="125" y="15"/>
                  </a:cubicBezTo>
                  <a:cubicBezTo>
                    <a:pt x="124" y="10"/>
                    <a:pt x="124" y="5"/>
                    <a:pt x="123" y="0"/>
                  </a:cubicBezTo>
                  <a:cubicBezTo>
                    <a:pt x="93" y="34"/>
                    <a:pt x="45" y="50"/>
                    <a:pt x="0" y="51"/>
                  </a:cubicBezTo>
                  <a:cubicBezTo>
                    <a:pt x="1" y="52"/>
                    <a:pt x="2" y="53"/>
                    <a:pt x="2" y="54"/>
                  </a:cubicBezTo>
                  <a:cubicBezTo>
                    <a:pt x="3" y="56"/>
                    <a:pt x="4" y="57"/>
                    <a:pt x="5" y="5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Freeform 304"/>
            <p:cNvSpPr>
              <a:spLocks noChangeArrowheads="1"/>
            </p:cNvSpPr>
            <p:nvPr/>
          </p:nvSpPr>
          <p:spPr bwMode="auto">
            <a:xfrm>
              <a:off x="893763" y="1171575"/>
              <a:ext cx="358775" cy="158750"/>
            </a:xfrm>
            <a:custGeom>
              <a:avLst/>
              <a:gdLst>
                <a:gd name="T0" fmla="*/ 1090843226 w 118"/>
                <a:gd name="T1" fmla="*/ 93201514 h 52"/>
                <a:gd name="T2" fmla="*/ 1081600209 w 118"/>
                <a:gd name="T3" fmla="*/ 0 h 52"/>
                <a:gd name="T4" fmla="*/ 0 w 118"/>
                <a:gd name="T5" fmla="*/ 382123462 h 52"/>
                <a:gd name="T6" fmla="*/ 36978149 w 118"/>
                <a:gd name="T7" fmla="*/ 475324976 h 52"/>
                <a:gd name="T8" fmla="*/ 1090843226 w 118"/>
                <a:gd name="T9" fmla="*/ 9320151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52"/>
                <a:gd name="T17" fmla="*/ 118 w 11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52">
                  <a:moveTo>
                    <a:pt x="118" y="10"/>
                  </a:moveTo>
                  <a:cubicBezTo>
                    <a:pt x="118" y="6"/>
                    <a:pt x="117" y="3"/>
                    <a:pt x="117" y="0"/>
                  </a:cubicBezTo>
                  <a:cubicBezTo>
                    <a:pt x="86" y="27"/>
                    <a:pt x="41" y="40"/>
                    <a:pt x="0" y="41"/>
                  </a:cubicBezTo>
                  <a:cubicBezTo>
                    <a:pt x="1" y="44"/>
                    <a:pt x="3" y="48"/>
                    <a:pt x="4" y="51"/>
                  </a:cubicBezTo>
                  <a:cubicBezTo>
                    <a:pt x="45" y="52"/>
                    <a:pt x="88" y="37"/>
                    <a:pt x="118" y="1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6" name="Freeform 305"/>
            <p:cNvSpPr>
              <a:spLocks noChangeArrowheads="1"/>
            </p:cNvSpPr>
            <p:nvPr/>
          </p:nvSpPr>
          <p:spPr bwMode="auto">
            <a:xfrm>
              <a:off x="919163" y="1241425"/>
              <a:ext cx="339725" cy="155575"/>
            </a:xfrm>
            <a:custGeom>
              <a:avLst/>
              <a:gdLst>
                <a:gd name="T0" fmla="*/ 0 w 112"/>
                <a:gd name="T1" fmla="*/ 362913768 h 51"/>
                <a:gd name="T2" fmla="*/ 36802531 w 112"/>
                <a:gd name="T3" fmla="*/ 455968972 h 51"/>
                <a:gd name="T4" fmla="*/ 1030473890 w 112"/>
                <a:gd name="T5" fmla="*/ 102359199 h 51"/>
                <a:gd name="T6" fmla="*/ 1030473890 w 112"/>
                <a:gd name="T7" fmla="*/ 0 h 51"/>
                <a:gd name="T8" fmla="*/ 0 w 112"/>
                <a:gd name="T9" fmla="*/ 362913768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51"/>
                <a:gd name="T17" fmla="*/ 112 w 11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51">
                  <a:moveTo>
                    <a:pt x="0" y="39"/>
                  </a:moveTo>
                  <a:cubicBezTo>
                    <a:pt x="2" y="42"/>
                    <a:pt x="3" y="45"/>
                    <a:pt x="4" y="49"/>
                  </a:cubicBezTo>
                  <a:cubicBezTo>
                    <a:pt x="43" y="51"/>
                    <a:pt x="83" y="37"/>
                    <a:pt x="112" y="11"/>
                  </a:cubicBezTo>
                  <a:cubicBezTo>
                    <a:pt x="112" y="7"/>
                    <a:pt x="112" y="3"/>
                    <a:pt x="112" y="0"/>
                  </a:cubicBezTo>
                  <a:cubicBezTo>
                    <a:pt x="81" y="26"/>
                    <a:pt x="40" y="42"/>
                    <a:pt x="0" y="3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306"/>
            <p:cNvSpPr>
              <a:spLocks noChangeArrowheads="1"/>
            </p:cNvSpPr>
            <p:nvPr/>
          </p:nvSpPr>
          <p:spPr bwMode="auto">
            <a:xfrm>
              <a:off x="930275" y="1274762"/>
              <a:ext cx="341313" cy="393700"/>
            </a:xfrm>
            <a:custGeom>
              <a:avLst/>
              <a:gdLst>
                <a:gd name="T0" fmla="*/ 0 w 112"/>
                <a:gd name="T1" fmla="*/ 353945456 h 129"/>
                <a:gd name="T2" fmla="*/ 27859674 w 112"/>
                <a:gd name="T3" fmla="*/ 493660125 h 129"/>
                <a:gd name="T4" fmla="*/ 74296526 w 112"/>
                <a:gd name="T5" fmla="*/ 763774948 h 129"/>
                <a:gd name="T6" fmla="*/ 74296526 w 112"/>
                <a:gd name="T7" fmla="*/ 1071147830 h 129"/>
                <a:gd name="T8" fmla="*/ 222886531 w 112"/>
                <a:gd name="T9" fmla="*/ 1136346381 h 129"/>
                <a:gd name="T10" fmla="*/ 315754142 w 112"/>
                <a:gd name="T11" fmla="*/ 903489617 h 129"/>
                <a:gd name="T12" fmla="*/ 408621752 w 112"/>
                <a:gd name="T13" fmla="*/ 586802220 h 129"/>
                <a:gd name="T14" fmla="*/ 650082415 w 112"/>
                <a:gd name="T15" fmla="*/ 502974640 h 129"/>
                <a:gd name="T16" fmla="*/ 1012270362 w 112"/>
                <a:gd name="T17" fmla="*/ 204916272 h 129"/>
                <a:gd name="T18" fmla="*/ 845106225 w 112"/>
                <a:gd name="T19" fmla="*/ 847602529 h 129"/>
                <a:gd name="T20" fmla="*/ 817246552 w 112"/>
                <a:gd name="T21" fmla="*/ 838288014 h 129"/>
                <a:gd name="T22" fmla="*/ 724375894 w 112"/>
                <a:gd name="T23" fmla="*/ 540229647 h 129"/>
                <a:gd name="T24" fmla="*/ 650082415 w 112"/>
                <a:gd name="T25" fmla="*/ 502974640 h 129"/>
                <a:gd name="T26" fmla="*/ 557211757 w 112"/>
                <a:gd name="T27" fmla="*/ 586802220 h 129"/>
                <a:gd name="T28" fmla="*/ 687227631 w 112"/>
                <a:gd name="T29" fmla="*/ 652003823 h 129"/>
                <a:gd name="T30" fmla="*/ 742950025 w 112"/>
                <a:gd name="T31" fmla="*/ 828973499 h 129"/>
                <a:gd name="T32" fmla="*/ 891540030 w 112"/>
                <a:gd name="T33" fmla="*/ 1080462345 h 129"/>
                <a:gd name="T34" fmla="*/ 1012270362 w 112"/>
                <a:gd name="T35" fmla="*/ 717202374 h 129"/>
                <a:gd name="T36" fmla="*/ 1040130035 w 112"/>
                <a:gd name="T37" fmla="*/ 316687397 h 129"/>
                <a:gd name="T38" fmla="*/ 1012270362 w 112"/>
                <a:gd name="T39" fmla="*/ 55887088 h 129"/>
                <a:gd name="T40" fmla="*/ 1002981772 w 112"/>
                <a:gd name="T41" fmla="*/ 0 h 129"/>
                <a:gd name="T42" fmla="*/ 0 w 112"/>
                <a:gd name="T43" fmla="*/ 353945456 h 1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2"/>
                <a:gd name="T67" fmla="*/ 0 h 129"/>
                <a:gd name="T68" fmla="*/ 112 w 112"/>
                <a:gd name="T69" fmla="*/ 129 h 1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2" h="129">
                  <a:moveTo>
                    <a:pt x="0" y="38"/>
                  </a:moveTo>
                  <a:cubicBezTo>
                    <a:pt x="1" y="43"/>
                    <a:pt x="2" y="48"/>
                    <a:pt x="3" y="53"/>
                  </a:cubicBezTo>
                  <a:cubicBezTo>
                    <a:pt x="5" y="62"/>
                    <a:pt x="7" y="73"/>
                    <a:pt x="8" y="82"/>
                  </a:cubicBezTo>
                  <a:cubicBezTo>
                    <a:pt x="8" y="93"/>
                    <a:pt x="5" y="105"/>
                    <a:pt x="8" y="115"/>
                  </a:cubicBezTo>
                  <a:cubicBezTo>
                    <a:pt x="10" y="125"/>
                    <a:pt x="17" y="129"/>
                    <a:pt x="24" y="122"/>
                  </a:cubicBezTo>
                  <a:cubicBezTo>
                    <a:pt x="31" y="116"/>
                    <a:pt x="32" y="105"/>
                    <a:pt x="34" y="97"/>
                  </a:cubicBezTo>
                  <a:cubicBezTo>
                    <a:pt x="37" y="86"/>
                    <a:pt x="37" y="72"/>
                    <a:pt x="44" y="63"/>
                  </a:cubicBezTo>
                  <a:cubicBezTo>
                    <a:pt x="49" y="57"/>
                    <a:pt x="61" y="53"/>
                    <a:pt x="70" y="54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43"/>
                    <a:pt x="108" y="90"/>
                    <a:pt x="91" y="91"/>
                  </a:cubicBezTo>
                  <a:cubicBezTo>
                    <a:pt x="90" y="91"/>
                    <a:pt x="89" y="91"/>
                    <a:pt x="88" y="90"/>
                  </a:cubicBezTo>
                  <a:cubicBezTo>
                    <a:pt x="83" y="81"/>
                    <a:pt x="85" y="66"/>
                    <a:pt x="78" y="58"/>
                  </a:cubicBezTo>
                  <a:cubicBezTo>
                    <a:pt x="76" y="56"/>
                    <a:pt x="73" y="55"/>
                    <a:pt x="70" y="5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5"/>
                    <a:pt x="69" y="64"/>
                    <a:pt x="74" y="70"/>
                  </a:cubicBezTo>
                  <a:cubicBezTo>
                    <a:pt x="77" y="75"/>
                    <a:pt x="79" y="84"/>
                    <a:pt x="80" y="89"/>
                  </a:cubicBezTo>
                  <a:cubicBezTo>
                    <a:pt x="82" y="96"/>
                    <a:pt x="83" y="122"/>
                    <a:pt x="96" y="116"/>
                  </a:cubicBezTo>
                  <a:cubicBezTo>
                    <a:pt x="106" y="112"/>
                    <a:pt x="108" y="86"/>
                    <a:pt x="109" y="77"/>
                  </a:cubicBezTo>
                  <a:cubicBezTo>
                    <a:pt x="109" y="63"/>
                    <a:pt x="112" y="48"/>
                    <a:pt x="112" y="34"/>
                  </a:cubicBezTo>
                  <a:cubicBezTo>
                    <a:pt x="112" y="24"/>
                    <a:pt x="109" y="15"/>
                    <a:pt x="109" y="6"/>
                  </a:cubicBezTo>
                  <a:cubicBezTo>
                    <a:pt x="109" y="4"/>
                    <a:pt x="108" y="2"/>
                    <a:pt x="108" y="0"/>
                  </a:cubicBezTo>
                  <a:cubicBezTo>
                    <a:pt x="79" y="26"/>
                    <a:pt x="39" y="40"/>
                    <a:pt x="0" y="38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307"/>
            <p:cNvSpPr>
              <a:spLocks noChangeArrowheads="1"/>
            </p:cNvSpPr>
            <p:nvPr/>
          </p:nvSpPr>
          <p:spPr bwMode="auto">
            <a:xfrm>
              <a:off x="906463" y="1201737"/>
              <a:ext cx="352425" cy="168275"/>
            </a:xfrm>
            <a:custGeom>
              <a:avLst/>
              <a:gdLst>
                <a:gd name="T0" fmla="*/ 1070718798 w 116"/>
                <a:gd name="T1" fmla="*/ 121690361 h 55"/>
                <a:gd name="T2" fmla="*/ 1052259020 w 116"/>
                <a:gd name="T3" fmla="*/ 0 h 55"/>
                <a:gd name="T4" fmla="*/ 0 w 116"/>
                <a:gd name="T5" fmla="*/ 383792441 h 55"/>
                <a:gd name="T6" fmla="*/ 36922595 w 116"/>
                <a:gd name="T7" fmla="*/ 486761444 h 55"/>
                <a:gd name="T8" fmla="*/ 1070718798 w 116"/>
                <a:gd name="T9" fmla="*/ 121690361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55"/>
                <a:gd name="T17" fmla="*/ 116 w 11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55">
                  <a:moveTo>
                    <a:pt x="116" y="13"/>
                  </a:moveTo>
                  <a:cubicBezTo>
                    <a:pt x="115" y="8"/>
                    <a:pt x="115" y="4"/>
                    <a:pt x="114" y="0"/>
                  </a:cubicBezTo>
                  <a:cubicBezTo>
                    <a:pt x="84" y="27"/>
                    <a:pt x="41" y="42"/>
                    <a:pt x="0" y="41"/>
                  </a:cubicBezTo>
                  <a:cubicBezTo>
                    <a:pt x="2" y="44"/>
                    <a:pt x="3" y="48"/>
                    <a:pt x="4" y="52"/>
                  </a:cubicBezTo>
                  <a:cubicBezTo>
                    <a:pt x="44" y="55"/>
                    <a:pt x="85" y="39"/>
                    <a:pt x="116" y="13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9" name="Freeform 308"/>
            <p:cNvSpPr>
              <a:spLocks noChangeArrowheads="1"/>
            </p:cNvSpPr>
            <p:nvPr/>
          </p:nvSpPr>
          <p:spPr bwMode="auto">
            <a:xfrm>
              <a:off x="879475" y="1131887"/>
              <a:ext cx="369888" cy="165100"/>
            </a:xfrm>
            <a:custGeom>
              <a:avLst/>
              <a:gdLst>
                <a:gd name="T0" fmla="*/ 1121451906 w 122"/>
                <a:gd name="T1" fmla="*/ 121519715 h 54"/>
                <a:gd name="T2" fmla="*/ 1103066653 w 122"/>
                <a:gd name="T3" fmla="*/ 0 h 54"/>
                <a:gd name="T4" fmla="*/ 0 w 122"/>
                <a:gd name="T5" fmla="*/ 411300789 h 54"/>
                <a:gd name="T6" fmla="*/ 45960100 w 122"/>
                <a:gd name="T7" fmla="*/ 504777963 h 54"/>
                <a:gd name="T8" fmla="*/ 1121451906 w 122"/>
                <a:gd name="T9" fmla="*/ 121519715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4"/>
                <a:gd name="T17" fmla="*/ 122 w 12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4">
                  <a:moveTo>
                    <a:pt x="122" y="13"/>
                  </a:moveTo>
                  <a:cubicBezTo>
                    <a:pt x="121" y="8"/>
                    <a:pt x="121" y="4"/>
                    <a:pt x="120" y="0"/>
                  </a:cubicBezTo>
                  <a:cubicBezTo>
                    <a:pt x="89" y="30"/>
                    <a:pt x="42" y="45"/>
                    <a:pt x="0" y="44"/>
                  </a:cubicBezTo>
                  <a:cubicBezTo>
                    <a:pt x="2" y="47"/>
                    <a:pt x="3" y="50"/>
                    <a:pt x="5" y="54"/>
                  </a:cubicBezTo>
                  <a:cubicBezTo>
                    <a:pt x="46" y="53"/>
                    <a:pt x="91" y="40"/>
                    <a:pt x="122" y="13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0" name="Freeform 309"/>
            <p:cNvSpPr>
              <a:spLocks noChangeArrowheads="1"/>
            </p:cNvSpPr>
            <p:nvPr/>
          </p:nvSpPr>
          <p:spPr bwMode="auto">
            <a:xfrm>
              <a:off x="782638" y="912812"/>
              <a:ext cx="425450" cy="242887"/>
            </a:xfrm>
            <a:custGeom>
              <a:avLst/>
              <a:gdLst>
                <a:gd name="T0" fmla="*/ 1292912161 w 140"/>
                <a:gd name="T1" fmla="*/ 165922182 h 80"/>
                <a:gd name="T2" fmla="*/ 1237500337 w 140"/>
                <a:gd name="T3" fmla="*/ 0 h 80"/>
                <a:gd name="T4" fmla="*/ 0 w 140"/>
                <a:gd name="T5" fmla="*/ 599159724 h 80"/>
                <a:gd name="T6" fmla="*/ 73879393 w 140"/>
                <a:gd name="T7" fmla="*/ 700555938 h 80"/>
                <a:gd name="T8" fmla="*/ 1292912161 w 140"/>
                <a:gd name="T9" fmla="*/ 165922182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80"/>
                <a:gd name="T17" fmla="*/ 140 w 140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80">
                  <a:moveTo>
                    <a:pt x="140" y="18"/>
                  </a:moveTo>
                  <a:cubicBezTo>
                    <a:pt x="138" y="12"/>
                    <a:pt x="136" y="6"/>
                    <a:pt x="134" y="0"/>
                  </a:cubicBezTo>
                  <a:cubicBezTo>
                    <a:pt x="105" y="43"/>
                    <a:pt x="51" y="66"/>
                    <a:pt x="0" y="65"/>
                  </a:cubicBezTo>
                  <a:cubicBezTo>
                    <a:pt x="3" y="69"/>
                    <a:pt x="5" y="72"/>
                    <a:pt x="8" y="76"/>
                  </a:cubicBezTo>
                  <a:cubicBezTo>
                    <a:pt x="59" y="80"/>
                    <a:pt x="109" y="57"/>
                    <a:pt x="140" y="18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Freeform 310"/>
            <p:cNvSpPr>
              <a:spLocks noChangeArrowheads="1"/>
            </p:cNvSpPr>
            <p:nvPr/>
          </p:nvSpPr>
          <p:spPr bwMode="auto">
            <a:xfrm>
              <a:off x="1431925" y="117475"/>
              <a:ext cx="76200" cy="52387"/>
            </a:xfrm>
            <a:custGeom>
              <a:avLst/>
              <a:gdLst>
                <a:gd name="T0" fmla="*/ 185806080 w 25"/>
                <a:gd name="T1" fmla="*/ 123451506 h 17"/>
                <a:gd name="T2" fmla="*/ 0 w 25"/>
                <a:gd name="T3" fmla="*/ 132945880 h 17"/>
                <a:gd name="T4" fmla="*/ 167225472 w 25"/>
                <a:gd name="T5" fmla="*/ 0 h 17"/>
                <a:gd name="T6" fmla="*/ 185806080 w 25"/>
                <a:gd name="T7" fmla="*/ 12345150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0" y="13"/>
                  </a:moveTo>
                  <a:cubicBezTo>
                    <a:pt x="16" y="17"/>
                    <a:pt x="6" y="16"/>
                    <a:pt x="0" y="14"/>
                  </a:cubicBezTo>
                  <a:cubicBezTo>
                    <a:pt x="6" y="10"/>
                    <a:pt x="12" y="6"/>
                    <a:pt x="18" y="0"/>
                  </a:cubicBezTo>
                  <a:cubicBezTo>
                    <a:pt x="22" y="4"/>
                    <a:pt x="25" y="7"/>
                    <a:pt x="20" y="13"/>
                  </a:cubicBezTo>
                  <a:close/>
                </a:path>
              </a:pathLst>
            </a:custGeom>
            <a:solidFill>
              <a:srgbClr val="417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" name="Freeform 311"/>
            <p:cNvSpPr>
              <a:spLocks noChangeArrowheads="1"/>
            </p:cNvSpPr>
            <p:nvPr/>
          </p:nvSpPr>
          <p:spPr bwMode="auto">
            <a:xfrm>
              <a:off x="839788" y="593725"/>
              <a:ext cx="30163" cy="30162"/>
            </a:xfrm>
            <a:custGeom>
              <a:avLst/>
              <a:gdLst>
                <a:gd name="T0" fmla="*/ 0 w 10"/>
                <a:gd name="T1" fmla="*/ 36390453 h 10"/>
                <a:gd name="T2" fmla="*/ 45491837 w 10"/>
                <a:gd name="T3" fmla="*/ 81877765 h 10"/>
                <a:gd name="T4" fmla="*/ 90980657 w 10"/>
                <a:gd name="T5" fmla="*/ 45487312 h 10"/>
                <a:gd name="T6" fmla="*/ 54588997 w 10"/>
                <a:gd name="T7" fmla="*/ 0 h 10"/>
                <a:gd name="T8" fmla="*/ 0 w 10"/>
                <a:gd name="T9" fmla="*/ 3639045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4"/>
                  </a:moveTo>
                  <a:cubicBezTo>
                    <a:pt x="0" y="7"/>
                    <a:pt x="2" y="9"/>
                    <a:pt x="5" y="9"/>
                  </a:cubicBezTo>
                  <a:cubicBezTo>
                    <a:pt x="7" y="10"/>
                    <a:pt x="9" y="8"/>
                    <a:pt x="10" y="5"/>
                  </a:cubicBezTo>
                  <a:cubicBezTo>
                    <a:pt x="10" y="3"/>
                    <a:pt x="8" y="0"/>
                    <a:pt x="6" y="0"/>
                  </a:cubicBezTo>
                  <a:cubicBezTo>
                    <a:pt x="3" y="0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" name="Freeform 312"/>
            <p:cNvSpPr>
              <a:spLocks noChangeArrowheads="1"/>
            </p:cNvSpPr>
            <p:nvPr/>
          </p:nvSpPr>
          <p:spPr bwMode="auto">
            <a:xfrm>
              <a:off x="577850" y="650875"/>
              <a:ext cx="30163" cy="30162"/>
            </a:xfrm>
            <a:custGeom>
              <a:avLst/>
              <a:gdLst>
                <a:gd name="T0" fmla="*/ 0 w 10"/>
                <a:gd name="T1" fmla="*/ 45487312 h 10"/>
                <a:gd name="T2" fmla="*/ 45491837 w 10"/>
                <a:gd name="T3" fmla="*/ 90974624 h 10"/>
                <a:gd name="T4" fmla="*/ 90980657 w 10"/>
                <a:gd name="T5" fmla="*/ 54584171 h 10"/>
                <a:gd name="T6" fmla="*/ 54588997 w 10"/>
                <a:gd name="T7" fmla="*/ 9096859 h 10"/>
                <a:gd name="T8" fmla="*/ 0 w 10"/>
                <a:gd name="T9" fmla="*/ 4548731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5"/>
                  </a:moveTo>
                  <a:cubicBezTo>
                    <a:pt x="0" y="7"/>
                    <a:pt x="2" y="10"/>
                    <a:pt x="5" y="10"/>
                  </a:cubicBezTo>
                  <a:cubicBezTo>
                    <a:pt x="7" y="10"/>
                    <a:pt x="10" y="8"/>
                    <a:pt x="10" y="6"/>
                  </a:cubicBezTo>
                  <a:cubicBezTo>
                    <a:pt x="10" y="3"/>
                    <a:pt x="8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" name="Freeform 313"/>
            <p:cNvSpPr>
              <a:spLocks noChangeArrowheads="1"/>
            </p:cNvSpPr>
            <p:nvPr/>
          </p:nvSpPr>
          <p:spPr bwMode="auto">
            <a:xfrm>
              <a:off x="663575" y="611187"/>
              <a:ext cx="123825" cy="182562"/>
            </a:xfrm>
            <a:custGeom>
              <a:avLst/>
              <a:gdLst>
                <a:gd name="T0" fmla="*/ 237149036 w 41"/>
                <a:gd name="T1" fmla="*/ 555481397 h 60"/>
                <a:gd name="T2" fmla="*/ 164179870 w 41"/>
                <a:gd name="T3" fmla="*/ 83321297 h 60"/>
                <a:gd name="T4" fmla="*/ 237149036 w 41"/>
                <a:gd name="T5" fmla="*/ 555481397 h 60"/>
                <a:gd name="T6" fmla="*/ 0 60000 65536"/>
                <a:gd name="T7" fmla="*/ 0 60000 65536"/>
                <a:gd name="T8" fmla="*/ 0 60000 65536"/>
                <a:gd name="T9" fmla="*/ 0 w 41"/>
                <a:gd name="T10" fmla="*/ 0 h 60"/>
                <a:gd name="T11" fmla="*/ 41 w 41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0">
                  <a:moveTo>
                    <a:pt x="26" y="60"/>
                  </a:moveTo>
                  <a:cubicBezTo>
                    <a:pt x="13" y="59"/>
                    <a:pt x="0" y="0"/>
                    <a:pt x="18" y="9"/>
                  </a:cubicBezTo>
                  <a:cubicBezTo>
                    <a:pt x="27" y="14"/>
                    <a:pt x="41" y="60"/>
                    <a:pt x="26" y="6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" name="Freeform 314"/>
            <p:cNvSpPr>
              <a:spLocks noChangeArrowheads="1"/>
            </p:cNvSpPr>
            <p:nvPr/>
          </p:nvSpPr>
          <p:spPr bwMode="auto">
            <a:xfrm>
              <a:off x="812800" y="638175"/>
              <a:ext cx="136525" cy="107950"/>
            </a:xfrm>
            <a:custGeom>
              <a:avLst/>
              <a:gdLst>
                <a:gd name="T0" fmla="*/ 119659612 w 45"/>
                <a:gd name="T1" fmla="*/ 256846977 h 35"/>
                <a:gd name="T2" fmla="*/ 414201681 w 45"/>
                <a:gd name="T3" fmla="*/ 142691394 h 35"/>
                <a:gd name="T4" fmla="*/ 119659612 w 45"/>
                <a:gd name="T5" fmla="*/ 256846977 h 35"/>
                <a:gd name="T6" fmla="*/ 0 60000 65536"/>
                <a:gd name="T7" fmla="*/ 0 60000 65536"/>
                <a:gd name="T8" fmla="*/ 0 60000 65536"/>
                <a:gd name="T9" fmla="*/ 0 w 45"/>
                <a:gd name="T10" fmla="*/ 0 h 35"/>
                <a:gd name="T11" fmla="*/ 45 w 45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5">
                  <a:moveTo>
                    <a:pt x="13" y="27"/>
                  </a:moveTo>
                  <a:cubicBezTo>
                    <a:pt x="20" y="35"/>
                    <a:pt x="45" y="27"/>
                    <a:pt x="45" y="15"/>
                  </a:cubicBezTo>
                  <a:cubicBezTo>
                    <a:pt x="45" y="0"/>
                    <a:pt x="0" y="12"/>
                    <a:pt x="13" y="2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" name="Freeform 315"/>
            <p:cNvSpPr>
              <a:spLocks noChangeArrowheads="1"/>
            </p:cNvSpPr>
            <p:nvPr/>
          </p:nvSpPr>
          <p:spPr bwMode="auto">
            <a:xfrm>
              <a:off x="523875" y="754062"/>
              <a:ext cx="139700" cy="109537"/>
            </a:xfrm>
            <a:custGeom>
              <a:avLst/>
              <a:gdLst>
                <a:gd name="T0" fmla="*/ 129122280 w 46"/>
                <a:gd name="T1" fmla="*/ 249966477 h 36"/>
                <a:gd name="T2" fmla="*/ 424262826 w 46"/>
                <a:gd name="T3" fmla="*/ 138868574 h 36"/>
                <a:gd name="T4" fmla="*/ 129122280 w 46"/>
                <a:gd name="T5" fmla="*/ 249966477 h 36"/>
                <a:gd name="T6" fmla="*/ 0 60000 65536"/>
                <a:gd name="T7" fmla="*/ 0 60000 65536"/>
                <a:gd name="T8" fmla="*/ 0 60000 65536"/>
                <a:gd name="T9" fmla="*/ 0 w 46"/>
                <a:gd name="T10" fmla="*/ 0 h 36"/>
                <a:gd name="T11" fmla="*/ 46 w 46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6">
                  <a:moveTo>
                    <a:pt x="14" y="27"/>
                  </a:moveTo>
                  <a:cubicBezTo>
                    <a:pt x="21" y="36"/>
                    <a:pt x="46" y="27"/>
                    <a:pt x="46" y="15"/>
                  </a:cubicBezTo>
                  <a:cubicBezTo>
                    <a:pt x="46" y="0"/>
                    <a:pt x="0" y="12"/>
                    <a:pt x="14" y="2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Freeform 316"/>
            <p:cNvSpPr>
              <a:spLocks noChangeArrowheads="1"/>
            </p:cNvSpPr>
            <p:nvPr/>
          </p:nvSpPr>
          <p:spPr bwMode="auto">
            <a:xfrm>
              <a:off x="641350" y="687387"/>
              <a:ext cx="234950" cy="179387"/>
            </a:xfrm>
            <a:custGeom>
              <a:avLst/>
              <a:gdLst>
                <a:gd name="T0" fmla="*/ 18622076 w 77"/>
                <a:gd name="T1" fmla="*/ 249597248 h 59"/>
                <a:gd name="T2" fmla="*/ 204830631 w 77"/>
                <a:gd name="T3" fmla="*/ 471462481 h 59"/>
                <a:gd name="T4" fmla="*/ 474830899 w 77"/>
                <a:gd name="T5" fmla="*/ 489951504 h 59"/>
                <a:gd name="T6" fmla="*/ 642420429 w 77"/>
                <a:gd name="T7" fmla="*/ 332796330 h 59"/>
                <a:gd name="T8" fmla="*/ 651729941 w 77"/>
                <a:gd name="T9" fmla="*/ 9242991 h 59"/>
                <a:gd name="T10" fmla="*/ 670352017 w 77"/>
                <a:gd name="T11" fmla="*/ 0 h 59"/>
                <a:gd name="T12" fmla="*/ 661039453 w 77"/>
                <a:gd name="T13" fmla="*/ 342042362 h 59"/>
                <a:gd name="T14" fmla="*/ 484143462 w 77"/>
                <a:gd name="T15" fmla="*/ 508440527 h 59"/>
                <a:gd name="T16" fmla="*/ 186208555 w 77"/>
                <a:gd name="T17" fmla="*/ 489951504 h 59"/>
                <a:gd name="T18" fmla="*/ 0 w 77"/>
                <a:gd name="T19" fmla="*/ 249597248 h 59"/>
                <a:gd name="T20" fmla="*/ 18622076 w 77"/>
                <a:gd name="T21" fmla="*/ 249597248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7"/>
                <a:gd name="T34" fmla="*/ 0 h 59"/>
                <a:gd name="T35" fmla="*/ 77 w 77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7" h="59">
                  <a:moveTo>
                    <a:pt x="2" y="27"/>
                  </a:moveTo>
                  <a:cubicBezTo>
                    <a:pt x="5" y="37"/>
                    <a:pt x="12" y="45"/>
                    <a:pt x="22" y="51"/>
                  </a:cubicBezTo>
                  <a:cubicBezTo>
                    <a:pt x="31" y="55"/>
                    <a:pt x="41" y="56"/>
                    <a:pt x="51" y="53"/>
                  </a:cubicBezTo>
                  <a:cubicBezTo>
                    <a:pt x="59" y="50"/>
                    <a:pt x="65" y="44"/>
                    <a:pt x="69" y="36"/>
                  </a:cubicBezTo>
                  <a:cubicBezTo>
                    <a:pt x="73" y="26"/>
                    <a:pt x="74" y="12"/>
                    <a:pt x="70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12"/>
                    <a:pt x="76" y="26"/>
                    <a:pt x="71" y="37"/>
                  </a:cubicBezTo>
                  <a:cubicBezTo>
                    <a:pt x="67" y="46"/>
                    <a:pt x="60" y="52"/>
                    <a:pt x="52" y="55"/>
                  </a:cubicBezTo>
                  <a:cubicBezTo>
                    <a:pt x="42" y="59"/>
                    <a:pt x="30" y="58"/>
                    <a:pt x="20" y="53"/>
                  </a:cubicBezTo>
                  <a:cubicBezTo>
                    <a:pt x="10" y="48"/>
                    <a:pt x="2" y="38"/>
                    <a:pt x="0" y="27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8" name="Oval 318"/>
            <p:cNvSpPr>
              <a:spLocks noChangeArrowheads="1"/>
            </p:cNvSpPr>
            <p:nvPr/>
          </p:nvSpPr>
          <p:spPr bwMode="auto">
            <a:xfrm>
              <a:off x="2673350" y="123825"/>
              <a:ext cx="84138" cy="85725"/>
            </a:xfrm>
            <a:prstGeom prst="ellipse">
              <a:avLst/>
            </a:prstGeom>
            <a:solidFill>
              <a:srgbClr val="EF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9" name="Freeform 320"/>
            <p:cNvSpPr>
              <a:spLocks noChangeArrowheads="1"/>
            </p:cNvSpPr>
            <p:nvPr/>
          </p:nvSpPr>
          <p:spPr bwMode="auto">
            <a:xfrm>
              <a:off x="1103313" y="1338262"/>
              <a:ext cx="587375" cy="427037"/>
            </a:xfrm>
            <a:custGeom>
              <a:avLst/>
              <a:gdLst>
                <a:gd name="T0" fmla="*/ 927417500 w 370"/>
                <a:gd name="T1" fmla="*/ 398184221 h 269"/>
                <a:gd name="T2" fmla="*/ 50403125 w 370"/>
                <a:gd name="T3" fmla="*/ 0 h 269"/>
                <a:gd name="T4" fmla="*/ 0 w 370"/>
                <a:gd name="T5" fmla="*/ 677920444 h 269"/>
                <a:gd name="T6" fmla="*/ 932457813 w 370"/>
                <a:gd name="T7" fmla="*/ 408264834 h 269"/>
                <a:gd name="T8" fmla="*/ 927417500 w 370"/>
                <a:gd name="T9" fmla="*/ 398184221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269"/>
                <a:gd name="T17" fmla="*/ 370 w 370"/>
                <a:gd name="T18" fmla="*/ 269 h 2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269">
                  <a:moveTo>
                    <a:pt x="368" y="158"/>
                  </a:moveTo>
                  <a:lnTo>
                    <a:pt x="20" y="0"/>
                  </a:lnTo>
                  <a:lnTo>
                    <a:pt x="0" y="269"/>
                  </a:lnTo>
                  <a:lnTo>
                    <a:pt x="370" y="162"/>
                  </a:lnTo>
                  <a:lnTo>
                    <a:pt x="368" y="158"/>
                  </a:lnTo>
                  <a:close/>
                </a:path>
              </a:pathLst>
            </a:custGeom>
            <a:solidFill>
              <a:srgbClr val="624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0" name="Freeform 321"/>
            <p:cNvSpPr>
              <a:spLocks noChangeArrowheads="1"/>
            </p:cNvSpPr>
            <p:nvPr/>
          </p:nvSpPr>
          <p:spPr bwMode="auto">
            <a:xfrm>
              <a:off x="1138238" y="1595437"/>
              <a:ext cx="655638" cy="336550"/>
            </a:xfrm>
            <a:custGeom>
              <a:avLst/>
              <a:gdLst>
                <a:gd name="T0" fmla="*/ 934979476 w 413"/>
                <a:gd name="T1" fmla="*/ 0 h 212"/>
                <a:gd name="T2" fmla="*/ 2520952 w 413"/>
                <a:gd name="T3" fmla="*/ 269657513 h 212"/>
                <a:gd name="T4" fmla="*/ 0 w 413"/>
                <a:gd name="T5" fmla="*/ 312499375 h 212"/>
                <a:gd name="T6" fmla="*/ 1023184218 w 413"/>
                <a:gd name="T7" fmla="*/ 534273125 h 212"/>
                <a:gd name="T8" fmla="*/ 1040826119 w 413"/>
                <a:gd name="T9" fmla="*/ 526713450 h 212"/>
                <a:gd name="T10" fmla="*/ 934979476 w 413"/>
                <a:gd name="T11" fmla="*/ 0 h 2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3"/>
                <a:gd name="T19" fmla="*/ 0 h 212"/>
                <a:gd name="T20" fmla="*/ 413 w 413"/>
                <a:gd name="T21" fmla="*/ 212 h 2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3" h="212">
                  <a:moveTo>
                    <a:pt x="371" y="0"/>
                  </a:moveTo>
                  <a:lnTo>
                    <a:pt x="1" y="107"/>
                  </a:lnTo>
                  <a:lnTo>
                    <a:pt x="0" y="124"/>
                  </a:lnTo>
                  <a:lnTo>
                    <a:pt x="406" y="212"/>
                  </a:lnTo>
                  <a:lnTo>
                    <a:pt x="413" y="20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CD5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1" name="Freeform 322"/>
            <p:cNvSpPr>
              <a:spLocks noChangeArrowheads="1"/>
            </p:cNvSpPr>
            <p:nvPr/>
          </p:nvSpPr>
          <p:spPr bwMode="auto">
            <a:xfrm>
              <a:off x="1782763" y="1927225"/>
              <a:ext cx="14288" cy="7937"/>
            </a:xfrm>
            <a:custGeom>
              <a:avLst/>
              <a:gdLst>
                <a:gd name="T0" fmla="*/ 17642505 w 9"/>
                <a:gd name="T1" fmla="*/ 0 h 5"/>
                <a:gd name="T2" fmla="*/ 0 w 9"/>
                <a:gd name="T3" fmla="*/ 7559199 h 5"/>
                <a:gd name="T4" fmla="*/ 22682994 w 9"/>
                <a:gd name="T5" fmla="*/ 12599194 h 5"/>
                <a:gd name="T6" fmla="*/ 17642505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5"/>
                <a:gd name="T14" fmla="*/ 9 w 9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5">
                  <a:moveTo>
                    <a:pt x="7" y="0"/>
                  </a:moveTo>
                  <a:lnTo>
                    <a:pt x="0" y="3"/>
                  </a:lnTo>
                  <a:lnTo>
                    <a:pt x="9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2" name="Freeform 323"/>
            <p:cNvSpPr>
              <a:spLocks noChangeArrowheads="1"/>
            </p:cNvSpPr>
            <p:nvPr/>
          </p:nvSpPr>
          <p:spPr bwMode="auto">
            <a:xfrm>
              <a:off x="1103313" y="1931987"/>
              <a:ext cx="766763" cy="393700"/>
            </a:xfrm>
            <a:custGeom>
              <a:avLst/>
              <a:gdLst>
                <a:gd name="T0" fmla="*/ 2064551975 w 252"/>
                <a:gd name="T1" fmla="*/ 0 h 129"/>
                <a:gd name="T2" fmla="*/ 0 w 252"/>
                <a:gd name="T3" fmla="*/ 978002683 h 129"/>
                <a:gd name="T4" fmla="*/ 0 w 252"/>
                <a:gd name="T5" fmla="*/ 987317198 h 129"/>
                <a:gd name="T6" fmla="*/ 2147483647 w 252"/>
                <a:gd name="T7" fmla="*/ 1099091374 h 129"/>
                <a:gd name="T8" fmla="*/ 2110843770 w 252"/>
                <a:gd name="T9" fmla="*/ 9314515 h 129"/>
                <a:gd name="T10" fmla="*/ 2064551975 w 252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129"/>
                <a:gd name="T20" fmla="*/ 252 w 252"/>
                <a:gd name="T21" fmla="*/ 129 h 1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129">
                  <a:moveTo>
                    <a:pt x="223" y="0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80" y="128"/>
                    <a:pt x="168" y="129"/>
                    <a:pt x="252" y="118"/>
                  </a:cubicBezTo>
                  <a:cubicBezTo>
                    <a:pt x="228" y="1"/>
                    <a:pt x="228" y="1"/>
                    <a:pt x="228" y="1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rgbClr val="A47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Freeform 324"/>
            <p:cNvSpPr>
              <a:spLocks noChangeArrowheads="1"/>
            </p:cNvSpPr>
            <p:nvPr/>
          </p:nvSpPr>
          <p:spPr bwMode="auto">
            <a:xfrm>
              <a:off x="1103313" y="1792287"/>
              <a:ext cx="679450" cy="460375"/>
            </a:xfrm>
            <a:custGeom>
              <a:avLst/>
              <a:gdLst>
                <a:gd name="T0" fmla="*/ 55443438 w 428"/>
                <a:gd name="T1" fmla="*/ 0 h 290"/>
                <a:gd name="T2" fmla="*/ 0 w 428"/>
                <a:gd name="T3" fmla="*/ 730845313 h 290"/>
                <a:gd name="T4" fmla="*/ 1078626875 w 428"/>
                <a:gd name="T5" fmla="*/ 221773750 h 290"/>
                <a:gd name="T6" fmla="*/ 55443438 w 428"/>
                <a:gd name="T7" fmla="*/ 0 h 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290"/>
                <a:gd name="T14" fmla="*/ 428 w 428"/>
                <a:gd name="T15" fmla="*/ 290 h 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290">
                  <a:moveTo>
                    <a:pt x="22" y="0"/>
                  </a:moveTo>
                  <a:lnTo>
                    <a:pt x="0" y="290"/>
                  </a:lnTo>
                  <a:lnTo>
                    <a:pt x="428" y="8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5E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" name="Freeform 325"/>
            <p:cNvSpPr>
              <a:spLocks noChangeArrowheads="1"/>
            </p:cNvSpPr>
            <p:nvPr/>
          </p:nvSpPr>
          <p:spPr bwMode="auto">
            <a:xfrm>
              <a:off x="1135063" y="1263650"/>
              <a:ext cx="552450" cy="325437"/>
            </a:xfrm>
            <a:custGeom>
              <a:avLst/>
              <a:gdLst>
                <a:gd name="T0" fmla="*/ 1474221931 w 182"/>
                <a:gd name="T1" fmla="*/ 0 h 107"/>
                <a:gd name="T2" fmla="*/ 1151736832 w 182"/>
                <a:gd name="T3" fmla="*/ 55503737 h 107"/>
                <a:gd name="T4" fmla="*/ 0 w 182"/>
                <a:gd name="T5" fmla="*/ 185009414 h 107"/>
                <a:gd name="T6" fmla="*/ 0 w 182"/>
                <a:gd name="T7" fmla="*/ 231264048 h 107"/>
                <a:gd name="T8" fmla="*/ 1676928585 w 182"/>
                <a:gd name="T9" fmla="*/ 989805990 h 107"/>
                <a:gd name="T10" fmla="*/ 1474221931 w 182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"/>
                <a:gd name="T19" fmla="*/ 0 h 107"/>
                <a:gd name="T20" fmla="*/ 182 w 182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" h="107">
                  <a:moveTo>
                    <a:pt x="160" y="0"/>
                  </a:moveTo>
                  <a:cubicBezTo>
                    <a:pt x="149" y="2"/>
                    <a:pt x="137" y="4"/>
                    <a:pt x="125" y="6"/>
                  </a:cubicBezTo>
                  <a:cubicBezTo>
                    <a:pt x="79" y="12"/>
                    <a:pt x="38" y="17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82" y="107"/>
                    <a:pt x="182" y="107"/>
                    <a:pt x="182" y="107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326"/>
            <p:cNvSpPr>
              <a:spLocks noChangeArrowheads="1"/>
            </p:cNvSpPr>
            <p:nvPr/>
          </p:nvSpPr>
          <p:spPr bwMode="auto">
            <a:xfrm>
              <a:off x="2282825" y="769937"/>
              <a:ext cx="830263" cy="501650"/>
            </a:xfrm>
            <a:custGeom>
              <a:avLst/>
              <a:gdLst>
                <a:gd name="T0" fmla="*/ 2147483647 w 273"/>
                <a:gd name="T1" fmla="*/ 739474664 h 165"/>
                <a:gd name="T2" fmla="*/ 2147483647 w 273"/>
                <a:gd name="T3" fmla="*/ 526875394 h 165"/>
                <a:gd name="T4" fmla="*/ 2147483647 w 273"/>
                <a:gd name="T5" fmla="*/ 0 h 165"/>
                <a:gd name="T6" fmla="*/ 0 w 273"/>
                <a:gd name="T7" fmla="*/ 1016777663 h 165"/>
                <a:gd name="T8" fmla="*/ 295975074 w 273"/>
                <a:gd name="T9" fmla="*/ 1525168015 h 165"/>
                <a:gd name="T10" fmla="*/ 1979337868 w 273"/>
                <a:gd name="T11" fmla="*/ 831908997 h 165"/>
                <a:gd name="T12" fmla="*/ 2147483647 w 273"/>
                <a:gd name="T13" fmla="*/ 739474664 h 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3"/>
                <a:gd name="T22" fmla="*/ 0 h 165"/>
                <a:gd name="T23" fmla="*/ 273 w 273"/>
                <a:gd name="T24" fmla="*/ 165 h 1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3" h="165">
                  <a:moveTo>
                    <a:pt x="237" y="80"/>
                  </a:moveTo>
                  <a:cubicBezTo>
                    <a:pt x="249" y="73"/>
                    <a:pt x="261" y="65"/>
                    <a:pt x="273" y="57"/>
                  </a:cubicBezTo>
                  <a:cubicBezTo>
                    <a:pt x="270" y="22"/>
                    <a:pt x="265" y="0"/>
                    <a:pt x="265" y="0"/>
                  </a:cubicBezTo>
                  <a:cubicBezTo>
                    <a:pt x="265" y="0"/>
                    <a:pt x="162" y="59"/>
                    <a:pt x="0" y="110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94" y="143"/>
                    <a:pt x="154" y="124"/>
                    <a:pt x="214" y="90"/>
                  </a:cubicBezTo>
                  <a:cubicBezTo>
                    <a:pt x="220" y="87"/>
                    <a:pt x="228" y="85"/>
                    <a:pt x="237" y="80"/>
                  </a:cubicBezTo>
                  <a:close/>
                </a:path>
              </a:pathLst>
            </a:custGeom>
            <a:solidFill>
              <a:srgbClr val="FF6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327"/>
            <p:cNvSpPr>
              <a:spLocks noChangeArrowheads="1"/>
            </p:cNvSpPr>
            <p:nvPr/>
          </p:nvSpPr>
          <p:spPr bwMode="auto">
            <a:xfrm>
              <a:off x="2493963" y="1174750"/>
              <a:ext cx="622300" cy="457200"/>
            </a:xfrm>
            <a:custGeom>
              <a:avLst/>
              <a:gdLst>
                <a:gd name="T0" fmla="*/ 1889059951 w 205"/>
                <a:gd name="T1" fmla="*/ 0 h 150"/>
                <a:gd name="T2" fmla="*/ 101365081 w 205"/>
                <a:gd name="T3" fmla="*/ 854707968 h 150"/>
                <a:gd name="T4" fmla="*/ 0 w 205"/>
                <a:gd name="T5" fmla="*/ 891869184 h 150"/>
                <a:gd name="T6" fmla="*/ 294879132 w 205"/>
                <a:gd name="T7" fmla="*/ 1393545600 h 150"/>
                <a:gd name="T8" fmla="*/ 1806127093 w 205"/>
                <a:gd name="T9" fmla="*/ 668901888 h 150"/>
                <a:gd name="T10" fmla="*/ 1889059951 w 205"/>
                <a:gd name="T11" fmla="*/ 0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50"/>
                <a:gd name="T20" fmla="*/ 205 w 205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50">
                  <a:moveTo>
                    <a:pt x="205" y="0"/>
                  </a:moveTo>
                  <a:cubicBezTo>
                    <a:pt x="140" y="34"/>
                    <a:pt x="76" y="60"/>
                    <a:pt x="11" y="92"/>
                  </a:cubicBezTo>
                  <a:cubicBezTo>
                    <a:pt x="8" y="94"/>
                    <a:pt x="4" y="95"/>
                    <a:pt x="0" y="96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88" y="127"/>
                    <a:pt x="143" y="101"/>
                    <a:pt x="196" y="72"/>
                  </a:cubicBezTo>
                  <a:cubicBezTo>
                    <a:pt x="201" y="47"/>
                    <a:pt x="204" y="23"/>
                    <a:pt x="205" y="0"/>
                  </a:cubicBezTo>
                  <a:close/>
                </a:path>
              </a:pathLst>
            </a:custGeom>
            <a:solidFill>
              <a:srgbClr val="5BA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Freeform 328"/>
            <p:cNvSpPr>
              <a:spLocks noChangeArrowheads="1"/>
            </p:cNvSpPr>
            <p:nvPr/>
          </p:nvSpPr>
          <p:spPr bwMode="auto">
            <a:xfrm>
              <a:off x="2706688" y="1585912"/>
              <a:ext cx="360363" cy="358775"/>
            </a:xfrm>
            <a:custGeom>
              <a:avLst/>
              <a:gdLst>
                <a:gd name="T0" fmla="*/ 311792730 w 119"/>
                <a:gd name="T1" fmla="*/ 1090843226 h 118"/>
                <a:gd name="T2" fmla="*/ 1091273040 w 119"/>
                <a:gd name="T3" fmla="*/ 0 h 118"/>
                <a:gd name="T4" fmla="*/ 0 w 119"/>
                <a:gd name="T5" fmla="*/ 554666150 h 118"/>
                <a:gd name="T6" fmla="*/ 311792730 w 119"/>
                <a:gd name="T7" fmla="*/ 1090843226 h 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18"/>
                <a:gd name="T14" fmla="*/ 119 w 119"/>
                <a:gd name="T15" fmla="*/ 118 h 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18">
                  <a:moveTo>
                    <a:pt x="34" y="118"/>
                  </a:moveTo>
                  <a:cubicBezTo>
                    <a:pt x="75" y="85"/>
                    <a:pt x="102" y="43"/>
                    <a:pt x="119" y="0"/>
                  </a:cubicBezTo>
                  <a:cubicBezTo>
                    <a:pt x="82" y="25"/>
                    <a:pt x="42" y="45"/>
                    <a:pt x="0" y="60"/>
                  </a:cubicBezTo>
                  <a:lnTo>
                    <a:pt x="34" y="118"/>
                  </a:lnTo>
                  <a:close/>
                </a:path>
              </a:pathLst>
            </a:custGeom>
            <a:solidFill>
              <a:srgbClr val="A9D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Freeform 329"/>
            <p:cNvSpPr>
              <a:spLocks noChangeArrowheads="1"/>
            </p:cNvSpPr>
            <p:nvPr/>
          </p:nvSpPr>
          <p:spPr bwMode="auto">
            <a:xfrm>
              <a:off x="2590800" y="1393825"/>
              <a:ext cx="498475" cy="374650"/>
            </a:xfrm>
            <a:custGeom>
              <a:avLst/>
              <a:gdLst>
                <a:gd name="T0" fmla="*/ 0 w 164"/>
                <a:gd name="T1" fmla="*/ 723662365 h 123"/>
                <a:gd name="T2" fmla="*/ 240201121 w 164"/>
                <a:gd name="T3" fmla="*/ 1141159533 h 123"/>
                <a:gd name="T4" fmla="*/ 1339575575 w 164"/>
                <a:gd name="T5" fmla="*/ 584496643 h 123"/>
                <a:gd name="T6" fmla="*/ 1515105644 w 164"/>
                <a:gd name="T7" fmla="*/ 0 h 123"/>
                <a:gd name="T8" fmla="*/ 0 w 164"/>
                <a:gd name="T9" fmla="*/ 723662365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4"/>
                <a:gd name="T16" fmla="*/ 0 h 123"/>
                <a:gd name="T17" fmla="*/ 164 w 164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4" h="123">
                  <a:moveTo>
                    <a:pt x="0" y="78"/>
                  </a:moveTo>
                  <a:cubicBezTo>
                    <a:pt x="26" y="123"/>
                    <a:pt x="26" y="123"/>
                    <a:pt x="26" y="123"/>
                  </a:cubicBezTo>
                  <a:cubicBezTo>
                    <a:pt x="68" y="108"/>
                    <a:pt x="108" y="88"/>
                    <a:pt x="145" y="63"/>
                  </a:cubicBezTo>
                  <a:cubicBezTo>
                    <a:pt x="153" y="42"/>
                    <a:pt x="159" y="21"/>
                    <a:pt x="164" y="0"/>
                  </a:cubicBezTo>
                  <a:cubicBezTo>
                    <a:pt x="111" y="29"/>
                    <a:pt x="56" y="55"/>
                    <a:pt x="0" y="78"/>
                  </a:cubicBezTo>
                  <a:close/>
                </a:path>
              </a:pathLst>
            </a:custGeom>
            <a:solidFill>
              <a:srgbClr val="8632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Freeform 330"/>
            <p:cNvSpPr>
              <a:spLocks noChangeArrowheads="1"/>
            </p:cNvSpPr>
            <p:nvPr/>
          </p:nvSpPr>
          <p:spPr bwMode="auto">
            <a:xfrm>
              <a:off x="2381250" y="942975"/>
              <a:ext cx="741363" cy="523875"/>
            </a:xfrm>
            <a:custGeom>
              <a:avLst/>
              <a:gdLst>
                <a:gd name="T0" fmla="*/ 2147483647 w 244"/>
                <a:gd name="T1" fmla="*/ 0 h 172"/>
                <a:gd name="T2" fmla="*/ 1892499206 w 244"/>
                <a:gd name="T3" fmla="*/ 213366368 h 172"/>
                <a:gd name="T4" fmla="*/ 1680171628 w 244"/>
                <a:gd name="T5" fmla="*/ 306134884 h 172"/>
                <a:gd name="T6" fmla="*/ 0 w 244"/>
                <a:gd name="T7" fmla="*/ 1001895709 h 172"/>
                <a:gd name="T8" fmla="*/ 341573887 w 244"/>
                <a:gd name="T9" fmla="*/ 1595610556 h 172"/>
                <a:gd name="T10" fmla="*/ 443122388 w 244"/>
                <a:gd name="T11" fmla="*/ 1558503759 h 172"/>
                <a:gd name="T12" fmla="*/ 2147483647 w 244"/>
                <a:gd name="T13" fmla="*/ 705038285 h 172"/>
                <a:gd name="T14" fmla="*/ 2147483647 w 244"/>
                <a:gd name="T15" fmla="*/ 0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4"/>
                <a:gd name="T25" fmla="*/ 0 h 172"/>
                <a:gd name="T26" fmla="*/ 244 w 244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4" h="172">
                  <a:moveTo>
                    <a:pt x="241" y="0"/>
                  </a:moveTo>
                  <a:cubicBezTo>
                    <a:pt x="229" y="8"/>
                    <a:pt x="217" y="16"/>
                    <a:pt x="205" y="23"/>
                  </a:cubicBezTo>
                  <a:cubicBezTo>
                    <a:pt x="196" y="28"/>
                    <a:pt x="188" y="30"/>
                    <a:pt x="182" y="33"/>
                  </a:cubicBezTo>
                  <a:cubicBezTo>
                    <a:pt x="122" y="67"/>
                    <a:pt x="62" y="86"/>
                    <a:pt x="0" y="108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41" y="171"/>
                    <a:pt x="45" y="170"/>
                    <a:pt x="48" y="168"/>
                  </a:cubicBezTo>
                  <a:cubicBezTo>
                    <a:pt x="113" y="136"/>
                    <a:pt x="177" y="110"/>
                    <a:pt x="242" y="76"/>
                  </a:cubicBezTo>
                  <a:cubicBezTo>
                    <a:pt x="244" y="47"/>
                    <a:pt x="243" y="21"/>
                    <a:pt x="241" y="0"/>
                  </a:cubicBezTo>
                  <a:close/>
                </a:path>
              </a:pathLst>
            </a:custGeom>
            <a:solidFill>
              <a:srgbClr val="FFF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0" name="Freeform 331"/>
            <p:cNvSpPr>
              <a:spLocks noChangeArrowheads="1"/>
            </p:cNvSpPr>
            <p:nvPr/>
          </p:nvSpPr>
          <p:spPr bwMode="auto">
            <a:xfrm>
              <a:off x="1630363" y="1296987"/>
              <a:ext cx="798513" cy="57150"/>
            </a:xfrm>
            <a:custGeom>
              <a:avLst/>
              <a:gdLst>
                <a:gd name="T0" fmla="*/ 1214716073 w 503"/>
                <a:gd name="T1" fmla="*/ 0 h 36"/>
                <a:gd name="T2" fmla="*/ 0 w 503"/>
                <a:gd name="T3" fmla="*/ 0 h 36"/>
                <a:gd name="T4" fmla="*/ 15120947 w 503"/>
                <a:gd name="T5" fmla="*/ 80645000 h 36"/>
                <a:gd name="T6" fmla="*/ 1267640181 w 503"/>
                <a:gd name="T7" fmla="*/ 90725625 h 36"/>
                <a:gd name="T8" fmla="*/ 1214716073 w 503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3"/>
                <a:gd name="T16" fmla="*/ 0 h 36"/>
                <a:gd name="T17" fmla="*/ 503 w 50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3" h="36">
                  <a:moveTo>
                    <a:pt x="482" y="0"/>
                  </a:moveTo>
                  <a:lnTo>
                    <a:pt x="0" y="0"/>
                  </a:lnTo>
                  <a:lnTo>
                    <a:pt x="6" y="32"/>
                  </a:lnTo>
                  <a:lnTo>
                    <a:pt x="503" y="3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332"/>
            <p:cNvSpPr>
              <a:spLocks noChangeArrowheads="1"/>
            </p:cNvSpPr>
            <p:nvPr/>
          </p:nvSpPr>
          <p:spPr bwMode="auto">
            <a:xfrm>
              <a:off x="1639888" y="1347787"/>
              <a:ext cx="817563" cy="52387"/>
            </a:xfrm>
            <a:custGeom>
              <a:avLst/>
              <a:gdLst>
                <a:gd name="T0" fmla="*/ 1252519216 w 515"/>
                <a:gd name="T1" fmla="*/ 10080529 h 33"/>
                <a:gd name="T2" fmla="*/ 0 w 515"/>
                <a:gd name="T3" fmla="*/ 0 h 33"/>
                <a:gd name="T4" fmla="*/ 17641898 w 515"/>
                <a:gd name="T5" fmla="*/ 83163569 h 33"/>
                <a:gd name="T6" fmla="*/ 1297882056 w 515"/>
                <a:gd name="T7" fmla="*/ 83163569 h 33"/>
                <a:gd name="T8" fmla="*/ 1252519216 w 515"/>
                <a:gd name="T9" fmla="*/ 100805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5"/>
                <a:gd name="T16" fmla="*/ 0 h 33"/>
                <a:gd name="T17" fmla="*/ 515 w 51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5" h="33">
                  <a:moveTo>
                    <a:pt x="497" y="4"/>
                  </a:moveTo>
                  <a:lnTo>
                    <a:pt x="0" y="0"/>
                  </a:lnTo>
                  <a:lnTo>
                    <a:pt x="7" y="33"/>
                  </a:lnTo>
                  <a:lnTo>
                    <a:pt x="515" y="33"/>
                  </a:lnTo>
                  <a:lnTo>
                    <a:pt x="497" y="4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Freeform 333"/>
            <p:cNvSpPr>
              <a:spLocks noChangeArrowheads="1"/>
            </p:cNvSpPr>
            <p:nvPr/>
          </p:nvSpPr>
          <p:spPr bwMode="auto">
            <a:xfrm>
              <a:off x="1651000" y="1400175"/>
              <a:ext cx="847725" cy="76200"/>
            </a:xfrm>
            <a:custGeom>
              <a:avLst/>
              <a:gdLst>
                <a:gd name="T0" fmla="*/ 1280239375 w 534"/>
                <a:gd name="T1" fmla="*/ 0 h 48"/>
                <a:gd name="T2" fmla="*/ 0 w 534"/>
                <a:gd name="T3" fmla="*/ 0 h 48"/>
                <a:gd name="T4" fmla="*/ 25201563 w 534"/>
                <a:gd name="T5" fmla="*/ 120967500 h 48"/>
                <a:gd name="T6" fmla="*/ 1345763438 w 534"/>
                <a:gd name="T7" fmla="*/ 120967500 h 48"/>
                <a:gd name="T8" fmla="*/ 1280239375 w 534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4"/>
                <a:gd name="T16" fmla="*/ 0 h 48"/>
                <a:gd name="T17" fmla="*/ 534 w 534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4" h="48">
                  <a:moveTo>
                    <a:pt x="508" y="0"/>
                  </a:moveTo>
                  <a:lnTo>
                    <a:pt x="0" y="0"/>
                  </a:lnTo>
                  <a:lnTo>
                    <a:pt x="10" y="48"/>
                  </a:lnTo>
                  <a:lnTo>
                    <a:pt x="534" y="48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Freeform 334"/>
            <p:cNvSpPr>
              <a:spLocks noChangeArrowheads="1"/>
            </p:cNvSpPr>
            <p:nvPr/>
          </p:nvSpPr>
          <p:spPr bwMode="auto">
            <a:xfrm>
              <a:off x="1666875" y="1476375"/>
              <a:ext cx="865188" cy="57150"/>
            </a:xfrm>
            <a:custGeom>
              <a:avLst/>
              <a:gdLst>
                <a:gd name="T0" fmla="*/ 0 w 545"/>
                <a:gd name="T1" fmla="*/ 0 h 36"/>
                <a:gd name="T2" fmla="*/ 12601582 w 545"/>
                <a:gd name="T3" fmla="*/ 80645000 h 36"/>
                <a:gd name="T4" fmla="*/ 1373486744 w 545"/>
                <a:gd name="T5" fmla="*/ 90725625 h 36"/>
                <a:gd name="T6" fmla="*/ 1320562638 w 545"/>
                <a:gd name="T7" fmla="*/ 0 h 36"/>
                <a:gd name="T8" fmla="*/ 0 w 5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5"/>
                <a:gd name="T16" fmla="*/ 0 h 36"/>
                <a:gd name="T17" fmla="*/ 545 w 54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5" h="36">
                  <a:moveTo>
                    <a:pt x="0" y="0"/>
                  </a:moveTo>
                  <a:lnTo>
                    <a:pt x="5" y="32"/>
                  </a:lnTo>
                  <a:lnTo>
                    <a:pt x="545" y="36"/>
                  </a:lnTo>
                  <a:lnTo>
                    <a:pt x="5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" name="Freeform 335"/>
            <p:cNvSpPr>
              <a:spLocks noChangeArrowheads="1"/>
            </p:cNvSpPr>
            <p:nvPr/>
          </p:nvSpPr>
          <p:spPr bwMode="auto">
            <a:xfrm>
              <a:off x="1624013" y="1244600"/>
              <a:ext cx="771525" cy="52387"/>
            </a:xfrm>
            <a:custGeom>
              <a:avLst/>
              <a:gdLst>
                <a:gd name="T0" fmla="*/ 1176913763 w 486"/>
                <a:gd name="T1" fmla="*/ 0 h 33"/>
                <a:gd name="T2" fmla="*/ 0 w 486"/>
                <a:gd name="T3" fmla="*/ 42841454 h 33"/>
                <a:gd name="T4" fmla="*/ 10080625 w 486"/>
                <a:gd name="T5" fmla="*/ 83163569 h 33"/>
                <a:gd name="T6" fmla="*/ 1224795938 w 486"/>
                <a:gd name="T7" fmla="*/ 83163569 h 33"/>
                <a:gd name="T8" fmla="*/ 1176913763 w 486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33"/>
                <a:gd name="T17" fmla="*/ 486 w 48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33">
                  <a:moveTo>
                    <a:pt x="467" y="0"/>
                  </a:moveTo>
                  <a:lnTo>
                    <a:pt x="0" y="17"/>
                  </a:lnTo>
                  <a:lnTo>
                    <a:pt x="4" y="33"/>
                  </a:lnTo>
                  <a:lnTo>
                    <a:pt x="486" y="33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Freeform 336"/>
            <p:cNvSpPr>
              <a:spLocks noChangeArrowheads="1"/>
            </p:cNvSpPr>
            <p:nvPr/>
          </p:nvSpPr>
          <p:spPr bwMode="auto">
            <a:xfrm>
              <a:off x="2128838" y="1104900"/>
              <a:ext cx="188913" cy="53975"/>
            </a:xfrm>
            <a:custGeom>
              <a:avLst/>
              <a:gdLst>
                <a:gd name="T0" fmla="*/ 473489106 w 62"/>
                <a:gd name="T1" fmla="*/ 0 h 18"/>
                <a:gd name="T2" fmla="*/ 0 w 62"/>
                <a:gd name="T3" fmla="*/ 134874529 h 18"/>
                <a:gd name="T4" fmla="*/ 575614864 w 62"/>
                <a:gd name="T5" fmla="*/ 161850035 h 18"/>
                <a:gd name="T6" fmla="*/ 473489106 w 6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18"/>
                <a:gd name="T14" fmla="*/ 62 w 6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18">
                  <a:moveTo>
                    <a:pt x="51" y="0"/>
                  </a:moveTo>
                  <a:cubicBezTo>
                    <a:pt x="35" y="5"/>
                    <a:pt x="18" y="10"/>
                    <a:pt x="0" y="15"/>
                  </a:cubicBezTo>
                  <a:cubicBezTo>
                    <a:pt x="62" y="18"/>
                    <a:pt x="62" y="18"/>
                    <a:pt x="62" y="1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Freeform 337"/>
            <p:cNvSpPr>
              <a:spLocks noChangeArrowheads="1"/>
            </p:cNvSpPr>
            <p:nvPr/>
          </p:nvSpPr>
          <p:spPr bwMode="auto">
            <a:xfrm>
              <a:off x="1943100" y="1150937"/>
              <a:ext cx="398463" cy="53975"/>
            </a:xfrm>
            <a:custGeom>
              <a:avLst/>
              <a:gdLst>
                <a:gd name="T0" fmla="*/ 564369610 w 131"/>
                <a:gd name="T1" fmla="*/ 0 h 18"/>
                <a:gd name="T2" fmla="*/ 0 w 131"/>
                <a:gd name="T3" fmla="*/ 143867364 h 18"/>
                <a:gd name="T4" fmla="*/ 1212005820 w 131"/>
                <a:gd name="T5" fmla="*/ 161850035 h 18"/>
                <a:gd name="T6" fmla="*/ 1137989036 w 131"/>
                <a:gd name="T7" fmla="*/ 26975506 h 18"/>
                <a:gd name="T8" fmla="*/ 564369610 w 13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18"/>
                <a:gd name="T17" fmla="*/ 131 w 13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18">
                  <a:moveTo>
                    <a:pt x="61" y="0"/>
                  </a:moveTo>
                  <a:cubicBezTo>
                    <a:pt x="42" y="6"/>
                    <a:pt x="21" y="11"/>
                    <a:pt x="0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23" y="3"/>
                    <a:pt x="123" y="3"/>
                    <a:pt x="123" y="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" name="Freeform 338"/>
            <p:cNvSpPr>
              <a:spLocks noChangeArrowheads="1"/>
            </p:cNvSpPr>
            <p:nvPr/>
          </p:nvSpPr>
          <p:spPr bwMode="auto">
            <a:xfrm>
              <a:off x="1620838" y="1198562"/>
              <a:ext cx="744538" cy="73025"/>
            </a:xfrm>
            <a:custGeom>
              <a:avLst/>
              <a:gdLst>
                <a:gd name="T0" fmla="*/ 978921601 w 245"/>
                <a:gd name="T1" fmla="*/ 0 h 24"/>
                <a:gd name="T2" fmla="*/ 0 w 245"/>
                <a:gd name="T3" fmla="*/ 194419934 h 24"/>
                <a:gd name="T4" fmla="*/ 9235310 w 245"/>
                <a:gd name="T5" fmla="*/ 222193776 h 24"/>
                <a:gd name="T6" fmla="*/ 2147483647 w 245"/>
                <a:gd name="T7" fmla="*/ 138872251 h 24"/>
                <a:gd name="T8" fmla="*/ 2147483647 w 245"/>
                <a:gd name="T9" fmla="*/ 18514880 h 24"/>
                <a:gd name="T10" fmla="*/ 978921601 w 24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24"/>
                <a:gd name="T20" fmla="*/ 245 w 24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24">
                  <a:moveTo>
                    <a:pt x="106" y="0"/>
                  </a:moveTo>
                  <a:cubicBezTo>
                    <a:pt x="72" y="8"/>
                    <a:pt x="37" y="15"/>
                    <a:pt x="0" y="21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37" y="2"/>
                    <a:pt x="237" y="2"/>
                    <a:pt x="237" y="2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Freeform 339"/>
            <p:cNvSpPr>
              <a:spLocks noChangeArrowheads="1"/>
            </p:cNvSpPr>
            <p:nvPr/>
          </p:nvSpPr>
          <p:spPr bwMode="auto">
            <a:xfrm>
              <a:off x="1674813" y="1527175"/>
              <a:ext cx="979488" cy="481012"/>
            </a:xfrm>
            <a:custGeom>
              <a:avLst/>
              <a:gdLst>
                <a:gd name="T0" fmla="*/ 1360885070 w 617"/>
                <a:gd name="T1" fmla="*/ 10080615 h 303"/>
                <a:gd name="T2" fmla="*/ 0 w 617"/>
                <a:gd name="T3" fmla="*/ 0 h 303"/>
                <a:gd name="T4" fmla="*/ 161290082 w 617"/>
                <a:gd name="T5" fmla="*/ 763605756 h 303"/>
                <a:gd name="T6" fmla="*/ 1554937994 w 617"/>
                <a:gd name="T7" fmla="*/ 340219946 h 303"/>
                <a:gd name="T8" fmla="*/ 1360885070 w 617"/>
                <a:gd name="T9" fmla="*/ 10080615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7"/>
                <a:gd name="T16" fmla="*/ 0 h 303"/>
                <a:gd name="T17" fmla="*/ 617 w 617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7" h="303">
                  <a:moveTo>
                    <a:pt x="540" y="4"/>
                  </a:moveTo>
                  <a:lnTo>
                    <a:pt x="0" y="0"/>
                  </a:lnTo>
                  <a:lnTo>
                    <a:pt x="64" y="303"/>
                  </a:lnTo>
                  <a:lnTo>
                    <a:pt x="617" y="135"/>
                  </a:lnTo>
                  <a:lnTo>
                    <a:pt x="540" y="4"/>
                  </a:lnTo>
                  <a:close/>
                </a:path>
              </a:pathLst>
            </a:custGeom>
            <a:solidFill>
              <a:srgbClr val="FF7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Freeform 340"/>
            <p:cNvSpPr>
              <a:spLocks noChangeArrowheads="1"/>
            </p:cNvSpPr>
            <p:nvPr/>
          </p:nvSpPr>
          <p:spPr bwMode="auto">
            <a:xfrm>
              <a:off x="1812925" y="1968500"/>
              <a:ext cx="193675" cy="323850"/>
            </a:xfrm>
            <a:custGeom>
              <a:avLst/>
              <a:gdLst>
                <a:gd name="T0" fmla="*/ 0 w 64"/>
                <a:gd name="T1" fmla="*/ 121342929 h 106"/>
                <a:gd name="T2" fmla="*/ 173995804 w 64"/>
                <a:gd name="T3" fmla="*/ 989422854 h 106"/>
                <a:gd name="T4" fmla="*/ 586093838 w 64"/>
                <a:gd name="T5" fmla="*/ 924084589 h 106"/>
                <a:gd name="T6" fmla="*/ 384623419 w 64"/>
                <a:gd name="T7" fmla="*/ 0 h 106"/>
                <a:gd name="T8" fmla="*/ 0 w 64"/>
                <a:gd name="T9" fmla="*/ 121342929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06"/>
                <a:gd name="T17" fmla="*/ 64 w 64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06">
                  <a:moveTo>
                    <a:pt x="0" y="1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34" y="104"/>
                    <a:pt x="49" y="102"/>
                    <a:pt x="64" y="99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341"/>
            <p:cNvSpPr>
              <a:spLocks noChangeArrowheads="1"/>
            </p:cNvSpPr>
            <p:nvPr/>
          </p:nvSpPr>
          <p:spPr bwMode="auto">
            <a:xfrm>
              <a:off x="1939925" y="1927225"/>
              <a:ext cx="231775" cy="342900"/>
            </a:xfrm>
            <a:custGeom>
              <a:avLst/>
              <a:gdLst>
                <a:gd name="T0" fmla="*/ 0 w 76"/>
                <a:gd name="T1" fmla="*/ 128915227 h 113"/>
                <a:gd name="T2" fmla="*/ 204611580 w 76"/>
                <a:gd name="T3" fmla="*/ 1040534602 h 113"/>
                <a:gd name="T4" fmla="*/ 706837508 w 76"/>
                <a:gd name="T5" fmla="*/ 930035835 h 113"/>
                <a:gd name="T6" fmla="*/ 446423047 w 76"/>
                <a:gd name="T7" fmla="*/ 0 h 113"/>
                <a:gd name="T8" fmla="*/ 0 w 76"/>
                <a:gd name="T9" fmla="*/ 128915227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13"/>
                <a:gd name="T17" fmla="*/ 76 w 76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13">
                  <a:moveTo>
                    <a:pt x="0" y="14"/>
                  </a:moveTo>
                  <a:cubicBezTo>
                    <a:pt x="22" y="113"/>
                    <a:pt x="22" y="113"/>
                    <a:pt x="22" y="113"/>
                  </a:cubicBezTo>
                  <a:cubicBezTo>
                    <a:pt x="40" y="110"/>
                    <a:pt x="58" y="106"/>
                    <a:pt x="76" y="101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79C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Freeform 342"/>
            <p:cNvSpPr>
              <a:spLocks noChangeArrowheads="1"/>
            </p:cNvSpPr>
            <p:nvPr/>
          </p:nvSpPr>
          <p:spPr bwMode="auto">
            <a:xfrm>
              <a:off x="2085975" y="1868487"/>
              <a:ext cx="315913" cy="365125"/>
            </a:xfrm>
            <a:custGeom>
              <a:avLst/>
              <a:gdLst>
                <a:gd name="T0" fmla="*/ 0 w 104"/>
                <a:gd name="T1" fmla="*/ 175902011 h 120"/>
                <a:gd name="T2" fmla="*/ 258362157 w 104"/>
                <a:gd name="T3" fmla="*/ 1110968880 h 120"/>
                <a:gd name="T4" fmla="*/ 959625227 w 104"/>
                <a:gd name="T5" fmla="*/ 898034066 h 120"/>
                <a:gd name="T6" fmla="*/ 562856724 w 104"/>
                <a:gd name="T7" fmla="*/ 0 h 120"/>
                <a:gd name="T8" fmla="*/ 0 w 104"/>
                <a:gd name="T9" fmla="*/ 175902011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20"/>
                <a:gd name="T17" fmla="*/ 104 w 104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20">
                  <a:moveTo>
                    <a:pt x="0" y="19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55" y="113"/>
                    <a:pt x="80" y="105"/>
                    <a:pt x="104" y="97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2" name="Freeform 343"/>
            <p:cNvSpPr>
              <a:spLocks noChangeArrowheads="1"/>
            </p:cNvSpPr>
            <p:nvPr/>
          </p:nvSpPr>
          <p:spPr bwMode="auto">
            <a:xfrm>
              <a:off x="2271713" y="1804987"/>
              <a:ext cx="328613" cy="358775"/>
            </a:xfrm>
            <a:custGeom>
              <a:avLst/>
              <a:gdLst>
                <a:gd name="T0" fmla="*/ 0 w 108"/>
                <a:gd name="T1" fmla="*/ 194133761 h 118"/>
                <a:gd name="T2" fmla="*/ 398099436 w 108"/>
                <a:gd name="T3" fmla="*/ 1090843226 h 118"/>
                <a:gd name="T4" fmla="*/ 999875035 w 108"/>
                <a:gd name="T5" fmla="*/ 831999225 h 118"/>
                <a:gd name="T6" fmla="*/ 648067434 w 108"/>
                <a:gd name="T7" fmla="*/ 0 h 118"/>
                <a:gd name="T8" fmla="*/ 0 w 108"/>
                <a:gd name="T9" fmla="*/ 194133761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18"/>
                <a:gd name="T17" fmla="*/ 108 w 108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18">
                  <a:moveTo>
                    <a:pt x="0" y="21"/>
                  </a:moveTo>
                  <a:cubicBezTo>
                    <a:pt x="43" y="118"/>
                    <a:pt x="43" y="118"/>
                    <a:pt x="43" y="118"/>
                  </a:cubicBezTo>
                  <a:cubicBezTo>
                    <a:pt x="66" y="109"/>
                    <a:pt x="88" y="100"/>
                    <a:pt x="108" y="90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3" name="Freeform 344"/>
            <p:cNvSpPr>
              <a:spLocks noChangeArrowheads="1"/>
            </p:cNvSpPr>
            <p:nvPr/>
          </p:nvSpPr>
          <p:spPr bwMode="auto">
            <a:xfrm>
              <a:off x="2484438" y="1741487"/>
              <a:ext cx="325438" cy="336550"/>
            </a:xfrm>
            <a:custGeom>
              <a:avLst/>
              <a:gdLst>
                <a:gd name="T0" fmla="*/ 989812073 w 107"/>
                <a:gd name="T1" fmla="*/ 615925916 h 111"/>
                <a:gd name="T2" fmla="*/ 629038198 w 107"/>
                <a:gd name="T3" fmla="*/ 0 h 111"/>
                <a:gd name="T4" fmla="*/ 0 w 107"/>
                <a:gd name="T5" fmla="*/ 193052357 h 111"/>
                <a:gd name="T6" fmla="*/ 351521704 w 107"/>
                <a:gd name="T7" fmla="*/ 1020413536 h 111"/>
                <a:gd name="T8" fmla="*/ 860302957 w 107"/>
                <a:gd name="T9" fmla="*/ 717048579 h 111"/>
                <a:gd name="T10" fmla="*/ 989812073 w 107"/>
                <a:gd name="T11" fmla="*/ 615925916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111"/>
                <a:gd name="T20" fmla="*/ 107 w 10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111">
                  <a:moveTo>
                    <a:pt x="107" y="67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59" y="101"/>
                    <a:pt x="77" y="90"/>
                    <a:pt x="93" y="78"/>
                  </a:cubicBezTo>
                  <a:cubicBezTo>
                    <a:pt x="98" y="75"/>
                    <a:pt x="103" y="71"/>
                    <a:pt x="107" y="67"/>
                  </a:cubicBez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" name="Freeform 345"/>
            <p:cNvSpPr>
              <a:spLocks noChangeArrowheads="1"/>
            </p:cNvSpPr>
            <p:nvPr/>
          </p:nvSpPr>
          <p:spPr bwMode="auto">
            <a:xfrm>
              <a:off x="252413" y="1296987"/>
              <a:ext cx="882650" cy="958850"/>
            </a:xfrm>
            <a:custGeom>
              <a:avLst/>
              <a:gdLst>
                <a:gd name="T0" fmla="*/ 0 w 290"/>
                <a:gd name="T1" fmla="*/ 0 h 315"/>
                <a:gd name="T2" fmla="*/ 2147483647 w 290"/>
                <a:gd name="T3" fmla="*/ 2147483647 h 315"/>
                <a:gd name="T4" fmla="*/ 2147483647 w 290"/>
                <a:gd name="T5" fmla="*/ 83392554 h 315"/>
                <a:gd name="T6" fmla="*/ 0 w 290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0"/>
                <a:gd name="T13" fmla="*/ 0 h 315"/>
                <a:gd name="T14" fmla="*/ 290 w 290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0" h="315">
                  <a:moveTo>
                    <a:pt x="0" y="0"/>
                  </a:moveTo>
                  <a:cubicBezTo>
                    <a:pt x="23" y="186"/>
                    <a:pt x="133" y="279"/>
                    <a:pt x="268" y="315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83" y="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" name="Freeform 346"/>
            <p:cNvSpPr>
              <a:spLocks noChangeArrowheads="1"/>
            </p:cNvSpPr>
            <p:nvPr/>
          </p:nvSpPr>
          <p:spPr bwMode="auto">
            <a:xfrm>
              <a:off x="1106488" y="42862"/>
              <a:ext cx="660400" cy="836612"/>
            </a:xfrm>
            <a:custGeom>
              <a:avLst/>
              <a:gdLst>
                <a:gd name="T0" fmla="*/ 101878112 w 217"/>
                <a:gd name="T1" fmla="*/ 2147483647 h 275"/>
                <a:gd name="T2" fmla="*/ 453828706 w 217"/>
                <a:gd name="T3" fmla="*/ 2137936107 h 275"/>
                <a:gd name="T4" fmla="*/ 777990763 w 217"/>
                <a:gd name="T5" fmla="*/ 1878793258 h 275"/>
                <a:gd name="T6" fmla="*/ 1166984623 w 217"/>
                <a:gd name="T7" fmla="*/ 1184657803 h 275"/>
                <a:gd name="T8" fmla="*/ 1176245440 w 217"/>
                <a:gd name="T9" fmla="*/ 499776798 h 275"/>
                <a:gd name="T10" fmla="*/ 898393552 w 217"/>
                <a:gd name="T11" fmla="*/ 407226215 h 275"/>
                <a:gd name="T12" fmla="*/ 1166984623 w 217"/>
                <a:gd name="T13" fmla="*/ 333184532 h 275"/>
                <a:gd name="T14" fmla="*/ 1166984623 w 217"/>
                <a:gd name="T15" fmla="*/ 74041683 h 275"/>
                <a:gd name="T16" fmla="*/ 1324433722 w 217"/>
                <a:gd name="T17" fmla="*/ 323930082 h 275"/>
                <a:gd name="T18" fmla="*/ 1444839554 w 217"/>
                <a:gd name="T19" fmla="*/ 9254450 h 275"/>
                <a:gd name="T20" fmla="*/ 1509671357 w 217"/>
                <a:gd name="T21" fmla="*/ 351696474 h 275"/>
                <a:gd name="T22" fmla="*/ 1731952258 w 217"/>
                <a:gd name="T23" fmla="*/ 111062525 h 275"/>
                <a:gd name="T24" fmla="*/ 1630074146 w 217"/>
                <a:gd name="T25" fmla="*/ 407226215 h 275"/>
                <a:gd name="T26" fmla="*/ 1843094230 w 217"/>
                <a:gd name="T27" fmla="*/ 499776798 h 275"/>
                <a:gd name="T28" fmla="*/ 1435575694 w 217"/>
                <a:gd name="T29" fmla="*/ 629348222 h 275"/>
                <a:gd name="T30" fmla="*/ 1028057158 w 217"/>
                <a:gd name="T31" fmla="*/ 1841772417 h 275"/>
                <a:gd name="T32" fmla="*/ 583492312 w 217"/>
                <a:gd name="T33" fmla="*/ 2147483647 h 275"/>
                <a:gd name="T34" fmla="*/ 0 w 217"/>
                <a:gd name="T35" fmla="*/ 2147483647 h 2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7"/>
                <a:gd name="T55" fmla="*/ 0 h 275"/>
                <a:gd name="T56" fmla="*/ 217 w 217"/>
                <a:gd name="T57" fmla="*/ 275 h 2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7" h="275">
                  <a:moveTo>
                    <a:pt x="11" y="249"/>
                  </a:moveTo>
                  <a:cubicBezTo>
                    <a:pt x="23" y="248"/>
                    <a:pt x="39" y="237"/>
                    <a:pt x="49" y="231"/>
                  </a:cubicBezTo>
                  <a:cubicBezTo>
                    <a:pt x="61" y="223"/>
                    <a:pt x="74" y="213"/>
                    <a:pt x="84" y="203"/>
                  </a:cubicBezTo>
                  <a:cubicBezTo>
                    <a:pt x="102" y="182"/>
                    <a:pt x="121" y="156"/>
                    <a:pt x="126" y="128"/>
                  </a:cubicBezTo>
                  <a:cubicBezTo>
                    <a:pt x="130" y="113"/>
                    <a:pt x="140" y="68"/>
                    <a:pt x="127" y="54"/>
                  </a:cubicBezTo>
                  <a:cubicBezTo>
                    <a:pt x="120" y="47"/>
                    <a:pt x="101" y="57"/>
                    <a:pt x="97" y="44"/>
                  </a:cubicBezTo>
                  <a:cubicBezTo>
                    <a:pt x="91" y="27"/>
                    <a:pt x="120" y="35"/>
                    <a:pt x="126" y="36"/>
                  </a:cubicBezTo>
                  <a:cubicBezTo>
                    <a:pt x="121" y="31"/>
                    <a:pt x="115" y="10"/>
                    <a:pt x="126" y="8"/>
                  </a:cubicBezTo>
                  <a:cubicBezTo>
                    <a:pt x="137" y="6"/>
                    <a:pt x="143" y="28"/>
                    <a:pt x="143" y="35"/>
                  </a:cubicBezTo>
                  <a:cubicBezTo>
                    <a:pt x="146" y="28"/>
                    <a:pt x="142" y="4"/>
                    <a:pt x="156" y="1"/>
                  </a:cubicBezTo>
                  <a:cubicBezTo>
                    <a:pt x="167" y="0"/>
                    <a:pt x="163" y="29"/>
                    <a:pt x="163" y="38"/>
                  </a:cubicBezTo>
                  <a:cubicBezTo>
                    <a:pt x="164" y="28"/>
                    <a:pt x="176" y="12"/>
                    <a:pt x="187" y="12"/>
                  </a:cubicBezTo>
                  <a:cubicBezTo>
                    <a:pt x="188" y="28"/>
                    <a:pt x="184" y="31"/>
                    <a:pt x="176" y="44"/>
                  </a:cubicBezTo>
                  <a:cubicBezTo>
                    <a:pt x="187" y="39"/>
                    <a:pt x="217" y="37"/>
                    <a:pt x="199" y="54"/>
                  </a:cubicBezTo>
                  <a:cubicBezTo>
                    <a:pt x="190" y="62"/>
                    <a:pt x="166" y="68"/>
                    <a:pt x="155" y="68"/>
                  </a:cubicBezTo>
                  <a:cubicBezTo>
                    <a:pt x="152" y="118"/>
                    <a:pt x="142" y="158"/>
                    <a:pt x="111" y="199"/>
                  </a:cubicBezTo>
                  <a:cubicBezTo>
                    <a:pt x="98" y="216"/>
                    <a:pt x="82" y="234"/>
                    <a:pt x="63" y="245"/>
                  </a:cubicBezTo>
                  <a:cubicBezTo>
                    <a:pt x="51" y="252"/>
                    <a:pt x="12" y="275"/>
                    <a:pt x="0" y="268"/>
                  </a:cubicBezTo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Freeform 347"/>
            <p:cNvSpPr>
              <a:spLocks noChangeArrowheads="1"/>
            </p:cNvSpPr>
            <p:nvPr/>
          </p:nvSpPr>
          <p:spPr bwMode="auto">
            <a:xfrm>
              <a:off x="2530475" y="0"/>
              <a:ext cx="230188" cy="723900"/>
            </a:xfrm>
            <a:custGeom>
              <a:avLst/>
              <a:gdLst>
                <a:gd name="T0" fmla="*/ 64216394 w 76"/>
                <a:gd name="T1" fmla="*/ 1952026766 h 238"/>
                <a:gd name="T2" fmla="*/ 449505675 w 76"/>
                <a:gd name="T3" fmla="*/ 1036147269 h 238"/>
                <a:gd name="T4" fmla="*/ 266033723 w 76"/>
                <a:gd name="T5" fmla="*/ 601335822 h 238"/>
                <a:gd name="T6" fmla="*/ 91735976 w 76"/>
                <a:gd name="T7" fmla="*/ 240535545 h 238"/>
                <a:gd name="T8" fmla="*/ 623803422 w 76"/>
                <a:gd name="T9" fmla="*/ 878875432 h 238"/>
                <a:gd name="T10" fmla="*/ 403637687 w 76"/>
                <a:gd name="T11" fmla="*/ 1868766100 h 238"/>
                <a:gd name="T12" fmla="*/ 36693784 w 76"/>
                <a:gd name="T13" fmla="*/ 2147483647 h 2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238"/>
                <a:gd name="T23" fmla="*/ 76 w 76"/>
                <a:gd name="T24" fmla="*/ 238 h 2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238">
                  <a:moveTo>
                    <a:pt x="7" y="211"/>
                  </a:moveTo>
                  <a:cubicBezTo>
                    <a:pt x="37" y="193"/>
                    <a:pt x="49" y="145"/>
                    <a:pt x="49" y="112"/>
                  </a:cubicBezTo>
                  <a:cubicBezTo>
                    <a:pt x="48" y="92"/>
                    <a:pt x="40" y="81"/>
                    <a:pt x="29" y="65"/>
                  </a:cubicBezTo>
                  <a:cubicBezTo>
                    <a:pt x="24" y="55"/>
                    <a:pt x="0" y="36"/>
                    <a:pt x="10" y="26"/>
                  </a:cubicBezTo>
                  <a:cubicBezTo>
                    <a:pt x="34" y="0"/>
                    <a:pt x="66" y="82"/>
                    <a:pt x="68" y="95"/>
                  </a:cubicBezTo>
                  <a:cubicBezTo>
                    <a:pt x="76" y="133"/>
                    <a:pt x="65" y="169"/>
                    <a:pt x="44" y="202"/>
                  </a:cubicBezTo>
                  <a:cubicBezTo>
                    <a:pt x="35" y="217"/>
                    <a:pt x="22" y="234"/>
                    <a:pt x="4" y="238"/>
                  </a:cubicBezTo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Freeform 348"/>
            <p:cNvSpPr>
              <a:spLocks noChangeArrowheads="1"/>
            </p:cNvSpPr>
            <p:nvPr/>
          </p:nvSpPr>
          <p:spPr bwMode="auto">
            <a:xfrm>
              <a:off x="1890713" y="671512"/>
              <a:ext cx="234950" cy="566737"/>
            </a:xfrm>
            <a:custGeom>
              <a:avLst/>
              <a:gdLst>
                <a:gd name="T0" fmla="*/ 661039453 w 77"/>
                <a:gd name="T1" fmla="*/ 0 h 186"/>
                <a:gd name="T2" fmla="*/ 130345378 w 77"/>
                <a:gd name="T3" fmla="*/ 752008200 h 186"/>
                <a:gd name="T4" fmla="*/ 74482201 w 77"/>
                <a:gd name="T5" fmla="*/ 1550437036 h 186"/>
                <a:gd name="T6" fmla="*/ 223449655 w 77"/>
                <a:gd name="T7" fmla="*/ 1708264150 h 186"/>
                <a:gd name="T8" fmla="*/ 195518067 w 77"/>
                <a:gd name="T9" fmla="*/ 1262629097 h 186"/>
                <a:gd name="T10" fmla="*/ 502762487 w 77"/>
                <a:gd name="T11" fmla="*/ 380646164 h 186"/>
                <a:gd name="T12" fmla="*/ 716902630 w 77"/>
                <a:gd name="T13" fmla="*/ 157830161 h 1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"/>
                <a:gd name="T22" fmla="*/ 0 h 186"/>
                <a:gd name="T23" fmla="*/ 77 w 77"/>
                <a:gd name="T24" fmla="*/ 186 h 1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" h="186">
                  <a:moveTo>
                    <a:pt x="71" y="0"/>
                  </a:moveTo>
                  <a:cubicBezTo>
                    <a:pt x="46" y="21"/>
                    <a:pt x="25" y="50"/>
                    <a:pt x="14" y="81"/>
                  </a:cubicBezTo>
                  <a:cubicBezTo>
                    <a:pt x="4" y="108"/>
                    <a:pt x="0" y="140"/>
                    <a:pt x="8" y="167"/>
                  </a:cubicBezTo>
                  <a:cubicBezTo>
                    <a:pt x="10" y="173"/>
                    <a:pt x="16" y="186"/>
                    <a:pt x="24" y="184"/>
                  </a:cubicBezTo>
                  <a:cubicBezTo>
                    <a:pt x="38" y="181"/>
                    <a:pt x="22" y="144"/>
                    <a:pt x="21" y="136"/>
                  </a:cubicBezTo>
                  <a:cubicBezTo>
                    <a:pt x="17" y="101"/>
                    <a:pt x="32" y="68"/>
                    <a:pt x="54" y="41"/>
                  </a:cubicBezTo>
                  <a:cubicBezTo>
                    <a:pt x="61" y="32"/>
                    <a:pt x="70" y="25"/>
                    <a:pt x="77" y="17"/>
                  </a:cubicBezTo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Freeform 349"/>
            <p:cNvSpPr>
              <a:spLocks noChangeArrowheads="1"/>
            </p:cNvSpPr>
            <p:nvPr/>
          </p:nvSpPr>
          <p:spPr bwMode="auto">
            <a:xfrm>
              <a:off x="2155825" y="334962"/>
              <a:ext cx="371475" cy="395287"/>
            </a:xfrm>
            <a:custGeom>
              <a:avLst/>
              <a:gdLst>
                <a:gd name="T0" fmla="*/ 917856872 w 122"/>
                <a:gd name="T1" fmla="*/ 286616522 h 130"/>
                <a:gd name="T2" fmla="*/ 880770270 w 122"/>
                <a:gd name="T3" fmla="*/ 1090989079 h 130"/>
                <a:gd name="T4" fmla="*/ 778788203 w 122"/>
                <a:gd name="T5" fmla="*/ 1146463049 h 130"/>
                <a:gd name="T6" fmla="*/ 407937403 w 122"/>
                <a:gd name="T7" fmla="*/ 1081742404 h 130"/>
                <a:gd name="T8" fmla="*/ 157611971 w 122"/>
                <a:gd name="T9" fmla="*/ 748898588 h 130"/>
                <a:gd name="T10" fmla="*/ 64898509 w 122"/>
                <a:gd name="T11" fmla="*/ 240386187 h 130"/>
                <a:gd name="T12" fmla="*/ 445020960 w 122"/>
                <a:gd name="T13" fmla="*/ 0 h 130"/>
                <a:gd name="T14" fmla="*/ 917856872 w 122"/>
                <a:gd name="T15" fmla="*/ 286616522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130"/>
                <a:gd name="T26" fmla="*/ 122 w 122"/>
                <a:gd name="T27" fmla="*/ 130 h 1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130">
                  <a:moveTo>
                    <a:pt x="99" y="31"/>
                  </a:moveTo>
                  <a:cubicBezTo>
                    <a:pt x="116" y="54"/>
                    <a:pt x="122" y="100"/>
                    <a:pt x="95" y="118"/>
                  </a:cubicBezTo>
                  <a:cubicBezTo>
                    <a:pt x="92" y="120"/>
                    <a:pt x="88" y="122"/>
                    <a:pt x="84" y="124"/>
                  </a:cubicBezTo>
                  <a:cubicBezTo>
                    <a:pt x="69" y="130"/>
                    <a:pt x="57" y="129"/>
                    <a:pt x="44" y="117"/>
                  </a:cubicBezTo>
                  <a:cubicBezTo>
                    <a:pt x="33" y="107"/>
                    <a:pt x="23" y="94"/>
                    <a:pt x="17" y="81"/>
                  </a:cubicBezTo>
                  <a:cubicBezTo>
                    <a:pt x="10" y="65"/>
                    <a:pt x="0" y="43"/>
                    <a:pt x="7" y="26"/>
                  </a:cubicBezTo>
                  <a:cubicBezTo>
                    <a:pt x="14" y="9"/>
                    <a:pt x="30" y="0"/>
                    <a:pt x="48" y="0"/>
                  </a:cubicBezTo>
                  <a:cubicBezTo>
                    <a:pt x="67" y="1"/>
                    <a:pt x="86" y="13"/>
                    <a:pt x="99" y="31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9" name="Freeform 350"/>
            <p:cNvSpPr>
              <a:spLocks noChangeArrowheads="1"/>
            </p:cNvSpPr>
            <p:nvPr/>
          </p:nvSpPr>
          <p:spPr bwMode="auto">
            <a:xfrm>
              <a:off x="2311400" y="342900"/>
              <a:ext cx="176213" cy="214312"/>
            </a:xfrm>
            <a:custGeom>
              <a:avLst/>
              <a:gdLst>
                <a:gd name="T0" fmla="*/ 258449784 w 58"/>
                <a:gd name="T1" fmla="*/ 590524470 h 70"/>
                <a:gd name="T2" fmla="*/ 64612446 w 58"/>
                <a:gd name="T3" fmla="*/ 337443429 h 70"/>
                <a:gd name="T4" fmla="*/ 258449784 w 58"/>
                <a:gd name="T5" fmla="*/ 590524470 h 70"/>
                <a:gd name="T6" fmla="*/ 0 60000 65536"/>
                <a:gd name="T7" fmla="*/ 0 60000 65536"/>
                <a:gd name="T8" fmla="*/ 0 60000 65536"/>
                <a:gd name="T9" fmla="*/ 0 w 58"/>
                <a:gd name="T10" fmla="*/ 0 h 70"/>
                <a:gd name="T11" fmla="*/ 58 w 5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70">
                  <a:moveTo>
                    <a:pt x="28" y="63"/>
                  </a:moveTo>
                  <a:cubicBezTo>
                    <a:pt x="19" y="61"/>
                    <a:pt x="8" y="44"/>
                    <a:pt x="7" y="36"/>
                  </a:cubicBezTo>
                  <a:cubicBezTo>
                    <a:pt x="0" y="0"/>
                    <a:pt x="58" y="70"/>
                    <a:pt x="28" y="63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0" name="Freeform 351"/>
            <p:cNvSpPr>
              <a:spLocks noChangeArrowheads="1"/>
            </p:cNvSpPr>
            <p:nvPr/>
          </p:nvSpPr>
          <p:spPr bwMode="auto">
            <a:xfrm>
              <a:off x="2238375" y="484187"/>
              <a:ext cx="30163" cy="33337"/>
            </a:xfrm>
            <a:custGeom>
              <a:avLst/>
              <a:gdLst>
                <a:gd name="T0" fmla="*/ 45491837 w 10"/>
                <a:gd name="T1" fmla="*/ 101032324 h 11"/>
                <a:gd name="T2" fmla="*/ 45491837 w 10"/>
                <a:gd name="T3" fmla="*/ 27554546 h 11"/>
                <a:gd name="T4" fmla="*/ 45491837 w 10"/>
                <a:gd name="T5" fmla="*/ 101032324 h 11"/>
                <a:gd name="T6" fmla="*/ 0 60000 65536"/>
                <a:gd name="T7" fmla="*/ 0 60000 65536"/>
                <a:gd name="T8" fmla="*/ 0 60000 65536"/>
                <a:gd name="T9" fmla="*/ 0 w 10"/>
                <a:gd name="T10" fmla="*/ 0 h 11"/>
                <a:gd name="T11" fmla="*/ 10 w 10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1">
                  <a:moveTo>
                    <a:pt x="5" y="11"/>
                  </a:moveTo>
                  <a:cubicBezTo>
                    <a:pt x="10" y="10"/>
                    <a:pt x="10" y="0"/>
                    <a:pt x="5" y="3"/>
                  </a:cubicBezTo>
                  <a:cubicBezTo>
                    <a:pt x="2" y="5"/>
                    <a:pt x="0" y="11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1" name="Freeform 352"/>
            <p:cNvSpPr>
              <a:spLocks noChangeArrowheads="1"/>
            </p:cNvSpPr>
            <p:nvPr/>
          </p:nvSpPr>
          <p:spPr bwMode="auto">
            <a:xfrm>
              <a:off x="2405063" y="385762"/>
              <a:ext cx="30163" cy="33337"/>
            </a:xfrm>
            <a:custGeom>
              <a:avLst/>
              <a:gdLst>
                <a:gd name="T0" fmla="*/ 45491837 w 10"/>
                <a:gd name="T1" fmla="*/ 101032324 h 11"/>
                <a:gd name="T2" fmla="*/ 36391660 w 10"/>
                <a:gd name="T3" fmla="*/ 27554546 h 11"/>
                <a:gd name="T4" fmla="*/ 45491837 w 10"/>
                <a:gd name="T5" fmla="*/ 101032324 h 11"/>
                <a:gd name="T6" fmla="*/ 0 60000 65536"/>
                <a:gd name="T7" fmla="*/ 0 60000 65536"/>
                <a:gd name="T8" fmla="*/ 0 60000 65536"/>
                <a:gd name="T9" fmla="*/ 0 w 10"/>
                <a:gd name="T10" fmla="*/ 0 h 11"/>
                <a:gd name="T11" fmla="*/ 10 w 10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1">
                  <a:moveTo>
                    <a:pt x="5" y="11"/>
                  </a:moveTo>
                  <a:cubicBezTo>
                    <a:pt x="10" y="10"/>
                    <a:pt x="10" y="0"/>
                    <a:pt x="4" y="3"/>
                  </a:cubicBezTo>
                  <a:cubicBezTo>
                    <a:pt x="1" y="5"/>
                    <a:pt x="0" y="11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2" name="Freeform 353"/>
            <p:cNvSpPr>
              <a:spLocks noChangeArrowheads="1"/>
            </p:cNvSpPr>
            <p:nvPr/>
          </p:nvSpPr>
          <p:spPr bwMode="auto">
            <a:xfrm>
              <a:off x="2298700" y="492125"/>
              <a:ext cx="176213" cy="134937"/>
            </a:xfrm>
            <a:custGeom>
              <a:avLst/>
              <a:gdLst>
                <a:gd name="T0" fmla="*/ 470749991 w 58"/>
                <a:gd name="T1" fmla="*/ 0 h 44"/>
                <a:gd name="T2" fmla="*/ 461520076 w 58"/>
                <a:gd name="T3" fmla="*/ 18811445 h 44"/>
                <a:gd name="T4" fmla="*/ 359984930 w 58"/>
                <a:gd name="T5" fmla="*/ 357389845 h 44"/>
                <a:gd name="T6" fmla="*/ 175377507 w 58"/>
                <a:gd name="T7" fmla="*/ 357389845 h 44"/>
                <a:gd name="T8" fmla="*/ 36922700 w 58"/>
                <a:gd name="T9" fmla="*/ 216313211 h 44"/>
                <a:gd name="T10" fmla="*/ 18459831 w 58"/>
                <a:gd name="T11" fmla="*/ 206910556 h 44"/>
                <a:gd name="T12" fmla="*/ 9229915 w 58"/>
                <a:gd name="T13" fmla="*/ 225718934 h 44"/>
                <a:gd name="T14" fmla="*/ 166147592 w 58"/>
                <a:gd name="T15" fmla="*/ 395009667 h 44"/>
                <a:gd name="T16" fmla="*/ 369214845 w 58"/>
                <a:gd name="T17" fmla="*/ 376198223 h 44"/>
                <a:gd name="T18" fmla="*/ 489209822 w 58"/>
                <a:gd name="T19" fmla="*/ 9405722 h 44"/>
                <a:gd name="T20" fmla="*/ 470749991 w 58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44"/>
                <a:gd name="T35" fmla="*/ 58 w 5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44">
                  <a:moveTo>
                    <a:pt x="51" y="0"/>
                  </a:moveTo>
                  <a:cubicBezTo>
                    <a:pt x="50" y="0"/>
                    <a:pt x="50" y="1"/>
                    <a:pt x="50" y="2"/>
                  </a:cubicBezTo>
                  <a:cubicBezTo>
                    <a:pt x="53" y="14"/>
                    <a:pt x="54" y="30"/>
                    <a:pt x="39" y="38"/>
                  </a:cubicBezTo>
                  <a:cubicBezTo>
                    <a:pt x="33" y="41"/>
                    <a:pt x="25" y="41"/>
                    <a:pt x="19" y="38"/>
                  </a:cubicBezTo>
                  <a:cubicBezTo>
                    <a:pt x="12" y="36"/>
                    <a:pt x="7" y="30"/>
                    <a:pt x="4" y="23"/>
                  </a:cubicBezTo>
                  <a:cubicBezTo>
                    <a:pt x="3" y="22"/>
                    <a:pt x="2" y="21"/>
                    <a:pt x="2" y="22"/>
                  </a:cubicBezTo>
                  <a:cubicBezTo>
                    <a:pt x="1" y="22"/>
                    <a:pt x="0" y="23"/>
                    <a:pt x="1" y="24"/>
                  </a:cubicBezTo>
                  <a:cubicBezTo>
                    <a:pt x="4" y="32"/>
                    <a:pt x="10" y="39"/>
                    <a:pt x="18" y="42"/>
                  </a:cubicBezTo>
                  <a:cubicBezTo>
                    <a:pt x="25" y="44"/>
                    <a:pt x="33" y="44"/>
                    <a:pt x="40" y="40"/>
                  </a:cubicBezTo>
                  <a:cubicBezTo>
                    <a:pt x="53" y="34"/>
                    <a:pt x="58" y="20"/>
                    <a:pt x="53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" name="Freeform 354"/>
            <p:cNvSpPr>
              <a:spLocks noChangeArrowheads="1"/>
            </p:cNvSpPr>
            <p:nvPr/>
          </p:nvSpPr>
          <p:spPr bwMode="auto">
            <a:xfrm>
              <a:off x="796925" y="1323975"/>
              <a:ext cx="338138" cy="863600"/>
            </a:xfrm>
            <a:custGeom>
              <a:avLst/>
              <a:gdLst>
                <a:gd name="T0" fmla="*/ 252015998 w 213"/>
                <a:gd name="T1" fmla="*/ 206652813 h 544"/>
                <a:gd name="T2" fmla="*/ 536794869 w 213"/>
                <a:gd name="T3" fmla="*/ 0 h 544"/>
                <a:gd name="T4" fmla="*/ 380544950 w 213"/>
                <a:gd name="T5" fmla="*/ 22682200 h 544"/>
                <a:gd name="T6" fmla="*/ 90725759 w 213"/>
                <a:gd name="T7" fmla="*/ 201612500 h 544"/>
                <a:gd name="T8" fmla="*/ 337701437 w 213"/>
                <a:gd name="T9" fmla="*/ 453628125 h 544"/>
                <a:gd name="T10" fmla="*/ 88206393 w 213"/>
                <a:gd name="T11" fmla="*/ 632560013 h 544"/>
                <a:gd name="T12" fmla="*/ 322580477 w 213"/>
                <a:gd name="T13" fmla="*/ 844253138 h 544"/>
                <a:gd name="T14" fmla="*/ 0 w 213"/>
                <a:gd name="T15" fmla="*/ 1015623763 h 544"/>
                <a:gd name="T16" fmla="*/ 252015998 w 213"/>
                <a:gd name="T17" fmla="*/ 1242437825 h 544"/>
                <a:gd name="T18" fmla="*/ 47883833 w 213"/>
                <a:gd name="T19" fmla="*/ 1323082825 h 544"/>
                <a:gd name="T20" fmla="*/ 158770872 w 213"/>
                <a:gd name="T21" fmla="*/ 1370965000 h 544"/>
                <a:gd name="T22" fmla="*/ 448588476 w 213"/>
                <a:gd name="T23" fmla="*/ 1265118438 h 544"/>
                <a:gd name="T24" fmla="*/ 158770872 w 213"/>
                <a:gd name="T25" fmla="*/ 1028223750 h 544"/>
                <a:gd name="T26" fmla="*/ 483870715 w 213"/>
                <a:gd name="T27" fmla="*/ 869454700 h 544"/>
                <a:gd name="T28" fmla="*/ 221774078 w 213"/>
                <a:gd name="T29" fmla="*/ 637600325 h 544"/>
                <a:gd name="T30" fmla="*/ 506552949 w 213"/>
                <a:gd name="T31" fmla="*/ 463708750 h 544"/>
                <a:gd name="T32" fmla="*/ 252015998 w 213"/>
                <a:gd name="T33" fmla="*/ 206652813 h 5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3"/>
                <a:gd name="T52" fmla="*/ 0 h 544"/>
                <a:gd name="T53" fmla="*/ 213 w 213"/>
                <a:gd name="T54" fmla="*/ 544 h 5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3" h="544">
                  <a:moveTo>
                    <a:pt x="100" y="82"/>
                  </a:moveTo>
                  <a:lnTo>
                    <a:pt x="213" y="0"/>
                  </a:lnTo>
                  <a:lnTo>
                    <a:pt x="151" y="9"/>
                  </a:lnTo>
                  <a:lnTo>
                    <a:pt x="36" y="80"/>
                  </a:lnTo>
                  <a:lnTo>
                    <a:pt x="134" y="180"/>
                  </a:lnTo>
                  <a:lnTo>
                    <a:pt x="35" y="251"/>
                  </a:lnTo>
                  <a:lnTo>
                    <a:pt x="128" y="335"/>
                  </a:lnTo>
                  <a:lnTo>
                    <a:pt x="0" y="403"/>
                  </a:lnTo>
                  <a:lnTo>
                    <a:pt x="100" y="493"/>
                  </a:lnTo>
                  <a:lnTo>
                    <a:pt x="19" y="525"/>
                  </a:lnTo>
                  <a:lnTo>
                    <a:pt x="63" y="544"/>
                  </a:lnTo>
                  <a:lnTo>
                    <a:pt x="178" y="502"/>
                  </a:lnTo>
                  <a:lnTo>
                    <a:pt x="63" y="408"/>
                  </a:lnTo>
                  <a:lnTo>
                    <a:pt x="192" y="345"/>
                  </a:lnTo>
                  <a:lnTo>
                    <a:pt x="88" y="253"/>
                  </a:lnTo>
                  <a:lnTo>
                    <a:pt x="201" y="184"/>
                  </a:lnTo>
                  <a:lnTo>
                    <a:pt x="100" y="82"/>
                  </a:ln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" name="Freeform 355"/>
            <p:cNvSpPr>
              <a:spLocks noChangeArrowheads="1"/>
            </p:cNvSpPr>
            <p:nvPr/>
          </p:nvSpPr>
          <p:spPr bwMode="auto">
            <a:xfrm>
              <a:off x="520700" y="1338262"/>
              <a:ext cx="319088" cy="776287"/>
            </a:xfrm>
            <a:custGeom>
              <a:avLst/>
              <a:gdLst>
                <a:gd name="T0" fmla="*/ 304759429 w 105"/>
                <a:gd name="T1" fmla="*/ 1816435473 h 255"/>
                <a:gd name="T2" fmla="*/ 932745886 w 105"/>
                <a:gd name="T3" fmla="*/ 1510608838 h 255"/>
                <a:gd name="T4" fmla="*/ 424815530 w 105"/>
                <a:gd name="T5" fmla="*/ 1075032680 h 255"/>
                <a:gd name="T6" fmla="*/ 969687159 w 105"/>
                <a:gd name="T7" fmla="*/ 732136057 h 255"/>
                <a:gd name="T8" fmla="*/ 489459719 w 105"/>
                <a:gd name="T9" fmla="*/ 250223176 h 255"/>
                <a:gd name="T10" fmla="*/ 821925104 w 105"/>
                <a:gd name="T11" fmla="*/ 0 h 255"/>
                <a:gd name="T12" fmla="*/ 563342267 w 105"/>
                <a:gd name="T13" fmla="*/ 0 h 255"/>
                <a:gd name="T14" fmla="*/ 184703329 w 105"/>
                <a:gd name="T15" fmla="*/ 231689705 h 255"/>
                <a:gd name="T16" fmla="*/ 655692412 w 105"/>
                <a:gd name="T17" fmla="*/ 722866277 h 255"/>
                <a:gd name="T18" fmla="*/ 166232692 w 105"/>
                <a:gd name="T19" fmla="*/ 1056499209 h 255"/>
                <a:gd name="T20" fmla="*/ 627986457 w 105"/>
                <a:gd name="T21" fmla="*/ 1473538851 h 255"/>
                <a:gd name="T22" fmla="*/ 0 w 105"/>
                <a:gd name="T23" fmla="*/ 1788635266 h 255"/>
                <a:gd name="T24" fmla="*/ 489459719 w 105"/>
                <a:gd name="T25" fmla="*/ 2147483647 h 255"/>
                <a:gd name="T26" fmla="*/ 443286166 w 105"/>
                <a:gd name="T27" fmla="*/ 2147483647 h 255"/>
                <a:gd name="T28" fmla="*/ 627986457 w 105"/>
                <a:gd name="T29" fmla="*/ 2147483647 h 255"/>
                <a:gd name="T30" fmla="*/ 868101696 w 105"/>
                <a:gd name="T31" fmla="*/ 2147483647 h 255"/>
                <a:gd name="T32" fmla="*/ 304759429 w 105"/>
                <a:gd name="T33" fmla="*/ 1816435473 h 2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"/>
                <a:gd name="T52" fmla="*/ 0 h 255"/>
                <a:gd name="T53" fmla="*/ 105 w 105"/>
                <a:gd name="T54" fmla="*/ 255 h 2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" h="255">
                  <a:moveTo>
                    <a:pt x="33" y="196"/>
                  </a:moveTo>
                  <a:cubicBezTo>
                    <a:pt x="101" y="163"/>
                    <a:pt x="101" y="163"/>
                    <a:pt x="101" y="163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0" y="1"/>
                    <a:pt x="71" y="3"/>
                    <a:pt x="61" y="0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53" y="241"/>
                    <a:pt x="53" y="241"/>
                    <a:pt x="53" y="24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54" y="247"/>
                    <a:pt x="61" y="251"/>
                    <a:pt x="68" y="255"/>
                  </a:cubicBezTo>
                  <a:cubicBezTo>
                    <a:pt x="94" y="246"/>
                    <a:pt x="94" y="246"/>
                    <a:pt x="94" y="246"/>
                  </a:cubicBezTo>
                  <a:lnTo>
                    <a:pt x="33" y="196"/>
                  </a:lnTo>
                  <a:close/>
                </a:path>
              </a:pathLst>
            </a:cu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" name="Oval 356"/>
            <p:cNvSpPr>
              <a:spLocks noChangeArrowheads="1"/>
            </p:cNvSpPr>
            <p:nvPr/>
          </p:nvSpPr>
          <p:spPr bwMode="auto">
            <a:xfrm>
              <a:off x="1036638" y="1433512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6" name="Oval 357"/>
            <p:cNvSpPr>
              <a:spLocks noChangeArrowheads="1"/>
            </p:cNvSpPr>
            <p:nvPr/>
          </p:nvSpPr>
          <p:spPr bwMode="auto">
            <a:xfrm>
              <a:off x="1085850" y="1722437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7" name="Oval 358"/>
            <p:cNvSpPr>
              <a:spLocks noChangeArrowheads="1"/>
            </p:cNvSpPr>
            <p:nvPr/>
          </p:nvSpPr>
          <p:spPr bwMode="auto">
            <a:xfrm>
              <a:off x="809625" y="1679575"/>
              <a:ext cx="44450" cy="42862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8" name="Oval 359"/>
            <p:cNvSpPr>
              <a:spLocks noChangeArrowheads="1"/>
            </p:cNvSpPr>
            <p:nvPr/>
          </p:nvSpPr>
          <p:spPr bwMode="auto">
            <a:xfrm>
              <a:off x="787400" y="1409700"/>
              <a:ext cx="46038" cy="44450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09" name="Oval 360"/>
            <p:cNvSpPr>
              <a:spLocks noChangeArrowheads="1"/>
            </p:cNvSpPr>
            <p:nvPr/>
          </p:nvSpPr>
          <p:spPr bwMode="auto">
            <a:xfrm>
              <a:off x="779463" y="1928812"/>
              <a:ext cx="44450" cy="46037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0" name="Freeform 361"/>
            <p:cNvSpPr>
              <a:spLocks noChangeArrowheads="1"/>
            </p:cNvSpPr>
            <p:nvPr/>
          </p:nvSpPr>
          <p:spPr bwMode="auto">
            <a:xfrm>
              <a:off x="304800" y="1317625"/>
              <a:ext cx="261938" cy="530225"/>
            </a:xfrm>
            <a:custGeom>
              <a:avLst/>
              <a:gdLst>
                <a:gd name="T0" fmla="*/ 250473644 w 86"/>
                <a:gd name="T1" fmla="*/ 1030729975 h 174"/>
                <a:gd name="T2" fmla="*/ 797808324 w 86"/>
                <a:gd name="T3" fmla="*/ 696438348 h 174"/>
                <a:gd name="T4" fmla="*/ 306135469 w 86"/>
                <a:gd name="T5" fmla="*/ 204288989 h 174"/>
                <a:gd name="T6" fmla="*/ 547334680 w 86"/>
                <a:gd name="T7" fmla="*/ 27858143 h 174"/>
                <a:gd name="T8" fmla="*/ 315412947 w 86"/>
                <a:gd name="T9" fmla="*/ 0 h 174"/>
                <a:gd name="T10" fmla="*/ 0 w 86"/>
                <a:gd name="T11" fmla="*/ 195003956 h 174"/>
                <a:gd name="T12" fmla="*/ 473117898 w 86"/>
                <a:gd name="T13" fmla="*/ 677868284 h 174"/>
                <a:gd name="T14" fmla="*/ 102046172 w 86"/>
                <a:gd name="T15" fmla="*/ 937870512 h 174"/>
                <a:gd name="T16" fmla="*/ 139153040 w 86"/>
                <a:gd name="T17" fmla="*/ 1058588118 h 174"/>
                <a:gd name="T18" fmla="*/ 231921733 w 86"/>
                <a:gd name="T19" fmla="*/ 1235018963 h 174"/>
                <a:gd name="T20" fmla="*/ 445288508 w 86"/>
                <a:gd name="T21" fmla="*/ 1430022920 h 174"/>
                <a:gd name="T22" fmla="*/ 361797294 w 86"/>
                <a:gd name="T23" fmla="*/ 1467166095 h 174"/>
                <a:gd name="T24" fmla="*/ 371074772 w 86"/>
                <a:gd name="T25" fmla="*/ 1476451127 h 174"/>
                <a:gd name="T26" fmla="*/ 417459119 w 86"/>
                <a:gd name="T27" fmla="*/ 1541452446 h 174"/>
                <a:gd name="T28" fmla="*/ 454565987 w 86"/>
                <a:gd name="T29" fmla="*/ 1615738797 h 174"/>
                <a:gd name="T30" fmla="*/ 751423977 w 86"/>
                <a:gd name="T31" fmla="*/ 1476451127 h 174"/>
                <a:gd name="T32" fmla="*/ 250473644 w 86"/>
                <a:gd name="T33" fmla="*/ 1030729975 h 1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174"/>
                <a:gd name="T53" fmla="*/ 86 w 86"/>
                <a:gd name="T54" fmla="*/ 174 h 1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174">
                  <a:moveTo>
                    <a:pt x="27" y="111"/>
                  </a:moveTo>
                  <a:cubicBezTo>
                    <a:pt x="86" y="75"/>
                    <a:pt x="86" y="75"/>
                    <a:pt x="86" y="75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0" y="2"/>
                    <a:pt x="42" y="1"/>
                    <a:pt x="34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2" y="105"/>
                    <a:pt x="13" y="110"/>
                    <a:pt x="15" y="114"/>
                  </a:cubicBezTo>
                  <a:cubicBezTo>
                    <a:pt x="19" y="120"/>
                    <a:pt x="22" y="127"/>
                    <a:pt x="25" y="13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39" y="158"/>
                    <a:pt x="39" y="158"/>
                    <a:pt x="39" y="158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61"/>
                    <a:pt x="45" y="164"/>
                    <a:pt x="45" y="166"/>
                  </a:cubicBezTo>
                  <a:cubicBezTo>
                    <a:pt x="46" y="168"/>
                    <a:pt x="48" y="171"/>
                    <a:pt x="49" y="174"/>
                  </a:cubicBezTo>
                  <a:cubicBezTo>
                    <a:pt x="81" y="159"/>
                    <a:pt x="81" y="159"/>
                    <a:pt x="81" y="159"/>
                  </a:cubicBezTo>
                  <a:lnTo>
                    <a:pt x="27" y="111"/>
                  </a:lnTo>
                  <a:close/>
                </a:path>
              </a:pathLst>
            </a:cu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" name="Oval 362"/>
            <p:cNvSpPr>
              <a:spLocks noChangeArrowheads="1"/>
            </p:cNvSpPr>
            <p:nvPr/>
          </p:nvSpPr>
          <p:spPr bwMode="auto">
            <a:xfrm>
              <a:off x="534988" y="1643062"/>
              <a:ext cx="46038" cy="46037"/>
            </a:xfrm>
            <a:prstGeom prst="ellipse">
              <a:avLst/>
            </a:pr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2" name="Oval 363"/>
            <p:cNvSpPr>
              <a:spLocks noChangeArrowheads="1"/>
            </p:cNvSpPr>
            <p:nvPr/>
          </p:nvSpPr>
          <p:spPr bwMode="auto">
            <a:xfrm>
              <a:off x="514350" y="1373187"/>
              <a:ext cx="42863" cy="44450"/>
            </a:xfrm>
            <a:prstGeom prst="ellipse">
              <a:avLst/>
            </a:pr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3" name="Freeform 364"/>
            <p:cNvSpPr>
              <a:spLocks noChangeArrowheads="1"/>
            </p:cNvSpPr>
            <p:nvPr/>
          </p:nvSpPr>
          <p:spPr bwMode="auto">
            <a:xfrm>
              <a:off x="520700" y="1892300"/>
              <a:ext cx="30163" cy="36512"/>
            </a:xfrm>
            <a:custGeom>
              <a:avLst/>
              <a:gdLst>
                <a:gd name="T0" fmla="*/ 18197338 w 10"/>
                <a:gd name="T1" fmla="*/ 0 h 12"/>
                <a:gd name="T2" fmla="*/ 0 w 10"/>
                <a:gd name="T3" fmla="*/ 9258835 h 12"/>
                <a:gd name="T4" fmla="*/ 72783319 w 10"/>
                <a:gd name="T5" fmla="*/ 111093845 h 12"/>
                <a:gd name="T6" fmla="*/ 90980657 w 10"/>
                <a:gd name="T7" fmla="*/ 74061549 h 12"/>
                <a:gd name="T8" fmla="*/ 18197338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3" y="5"/>
                    <a:pt x="5" y="8"/>
                    <a:pt x="8" y="12"/>
                  </a:cubicBezTo>
                  <a:cubicBezTo>
                    <a:pt x="9" y="11"/>
                    <a:pt x="10" y="9"/>
                    <a:pt x="10" y="8"/>
                  </a:cubicBezTo>
                  <a:cubicBezTo>
                    <a:pt x="10" y="4"/>
                    <a:pt x="6" y="0"/>
                    <a:pt x="2" y="0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" name="Oval 365"/>
            <p:cNvSpPr>
              <a:spLocks noChangeArrowheads="1"/>
            </p:cNvSpPr>
            <p:nvPr/>
          </p:nvSpPr>
          <p:spPr bwMode="auto">
            <a:xfrm>
              <a:off x="1055688" y="1984375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15" name="Freeform 366"/>
            <p:cNvSpPr>
              <a:spLocks noChangeArrowheads="1"/>
            </p:cNvSpPr>
            <p:nvPr/>
          </p:nvSpPr>
          <p:spPr bwMode="auto">
            <a:xfrm>
              <a:off x="1016000" y="2209800"/>
              <a:ext cx="46038" cy="33337"/>
            </a:xfrm>
            <a:custGeom>
              <a:avLst/>
              <a:gdLst>
                <a:gd name="T0" fmla="*/ 141299830 w 15"/>
                <a:gd name="T1" fmla="*/ 64291920 h 11"/>
                <a:gd name="T2" fmla="*/ 65938693 w 15"/>
                <a:gd name="T3" fmla="*/ 0 h 11"/>
                <a:gd name="T4" fmla="*/ 0 w 15"/>
                <a:gd name="T5" fmla="*/ 45923233 h 11"/>
                <a:gd name="T6" fmla="*/ 131880455 w 15"/>
                <a:gd name="T7" fmla="*/ 101032324 h 11"/>
                <a:gd name="T8" fmla="*/ 141299830 w 15"/>
                <a:gd name="T9" fmla="*/ 6429192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1"/>
                <a:gd name="T17" fmla="*/ 15 w 1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1">
                  <a:moveTo>
                    <a:pt x="15" y="7"/>
                  </a:moveTo>
                  <a:cubicBezTo>
                    <a:pt x="15" y="3"/>
                    <a:pt x="11" y="0"/>
                    <a:pt x="7" y="0"/>
                  </a:cubicBezTo>
                  <a:cubicBezTo>
                    <a:pt x="4" y="0"/>
                    <a:pt x="1" y="2"/>
                    <a:pt x="0" y="5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5" y="9"/>
                    <a:pt x="15" y="7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" name="Freeform 367"/>
            <p:cNvSpPr>
              <a:spLocks noChangeArrowheads="1"/>
            </p:cNvSpPr>
            <p:nvPr/>
          </p:nvSpPr>
          <p:spPr bwMode="auto">
            <a:xfrm>
              <a:off x="1295400" y="1314450"/>
              <a:ext cx="331788" cy="188912"/>
            </a:xfrm>
            <a:custGeom>
              <a:avLst/>
              <a:gdLst>
                <a:gd name="T0" fmla="*/ 0 w 209"/>
                <a:gd name="T1" fmla="*/ 78123843 h 119"/>
                <a:gd name="T2" fmla="*/ 526714244 w 209"/>
                <a:gd name="T3" fmla="*/ 299897006 h 119"/>
                <a:gd name="T4" fmla="*/ 430948162 w 209"/>
                <a:gd name="T5" fmla="*/ 0 h 119"/>
                <a:gd name="T6" fmla="*/ 0 w 209"/>
                <a:gd name="T7" fmla="*/ 78123843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9"/>
                <a:gd name="T13" fmla="*/ 0 h 119"/>
                <a:gd name="T14" fmla="*/ 209 w 209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9" h="119">
                  <a:moveTo>
                    <a:pt x="0" y="31"/>
                  </a:moveTo>
                  <a:lnTo>
                    <a:pt x="209" y="119"/>
                  </a:lnTo>
                  <a:lnTo>
                    <a:pt x="17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C7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7" name="Freeform 368"/>
            <p:cNvSpPr>
              <a:spLocks noChangeArrowheads="1"/>
            </p:cNvSpPr>
            <p:nvPr/>
          </p:nvSpPr>
          <p:spPr bwMode="auto">
            <a:xfrm>
              <a:off x="1398588" y="1354137"/>
              <a:ext cx="165100" cy="92075"/>
            </a:xfrm>
            <a:custGeom>
              <a:avLst/>
              <a:gdLst>
                <a:gd name="T0" fmla="*/ 0 w 104"/>
                <a:gd name="T1" fmla="*/ 32762825 h 58"/>
                <a:gd name="T2" fmla="*/ 262096250 w 104"/>
                <a:gd name="T3" fmla="*/ 146169063 h 58"/>
                <a:gd name="T4" fmla="*/ 211693125 w 104"/>
                <a:gd name="T5" fmla="*/ 0 h 58"/>
                <a:gd name="T6" fmla="*/ 0 w 104"/>
                <a:gd name="T7" fmla="*/ 32762825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58"/>
                <a:gd name="T14" fmla="*/ 104 w 104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58">
                  <a:moveTo>
                    <a:pt x="0" y="13"/>
                  </a:moveTo>
                  <a:lnTo>
                    <a:pt x="104" y="58"/>
                  </a:lnTo>
                  <a:lnTo>
                    <a:pt x="8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8" name="Freeform 369"/>
            <p:cNvSpPr>
              <a:spLocks noChangeArrowheads="1"/>
            </p:cNvSpPr>
            <p:nvPr/>
          </p:nvSpPr>
          <p:spPr bwMode="auto">
            <a:xfrm>
              <a:off x="1165225" y="1430337"/>
              <a:ext cx="379413" cy="255587"/>
            </a:xfrm>
            <a:custGeom>
              <a:avLst/>
              <a:gdLst>
                <a:gd name="T0" fmla="*/ 17641911 w 239"/>
                <a:gd name="T1" fmla="*/ 0 h 161"/>
                <a:gd name="T2" fmla="*/ 0 w 239"/>
                <a:gd name="T3" fmla="*/ 405743569 h 161"/>
                <a:gd name="T4" fmla="*/ 602318931 w 239"/>
                <a:gd name="T5" fmla="*/ 246974829 h 161"/>
                <a:gd name="T6" fmla="*/ 17641911 w 239"/>
                <a:gd name="T7" fmla="*/ 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9"/>
                <a:gd name="T13" fmla="*/ 0 h 161"/>
                <a:gd name="T14" fmla="*/ 239 w 239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9" h="161">
                  <a:moveTo>
                    <a:pt x="7" y="0"/>
                  </a:moveTo>
                  <a:lnTo>
                    <a:pt x="0" y="161"/>
                  </a:lnTo>
                  <a:lnTo>
                    <a:pt x="239" y="9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8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9" name="Freeform 370"/>
            <p:cNvSpPr>
              <a:spLocks noChangeArrowheads="1"/>
            </p:cNvSpPr>
            <p:nvPr/>
          </p:nvSpPr>
          <p:spPr bwMode="auto">
            <a:xfrm>
              <a:off x="1219200" y="1485900"/>
              <a:ext cx="209550" cy="142875"/>
            </a:xfrm>
            <a:custGeom>
              <a:avLst/>
              <a:gdLst>
                <a:gd name="T0" fmla="*/ 10080625 w 132"/>
                <a:gd name="T1" fmla="*/ 0 h 90"/>
                <a:gd name="T2" fmla="*/ 0 w 132"/>
                <a:gd name="T3" fmla="*/ 226814063 h 90"/>
                <a:gd name="T4" fmla="*/ 332660625 w 132"/>
                <a:gd name="T5" fmla="*/ 138609388 h 90"/>
                <a:gd name="T6" fmla="*/ 10080625 w 132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90"/>
                <a:gd name="T14" fmla="*/ 132 w 132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90">
                  <a:moveTo>
                    <a:pt x="4" y="0"/>
                  </a:moveTo>
                  <a:lnTo>
                    <a:pt x="0" y="90"/>
                  </a:lnTo>
                  <a:lnTo>
                    <a:pt x="132" y="5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DD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0" name="Freeform 371"/>
            <p:cNvSpPr>
              <a:spLocks noChangeArrowheads="1"/>
            </p:cNvSpPr>
            <p:nvPr/>
          </p:nvSpPr>
          <p:spPr bwMode="auto">
            <a:xfrm>
              <a:off x="1301750" y="1670050"/>
              <a:ext cx="425450" cy="207962"/>
            </a:xfrm>
            <a:custGeom>
              <a:avLst/>
              <a:gdLst>
                <a:gd name="T0" fmla="*/ 0 w 268"/>
                <a:gd name="T1" fmla="*/ 166329913 h 131"/>
                <a:gd name="T2" fmla="*/ 592237513 w 268"/>
                <a:gd name="T3" fmla="*/ 0 h 131"/>
                <a:gd name="T4" fmla="*/ 675401875 w 268"/>
                <a:gd name="T5" fmla="*/ 330138881 h 131"/>
                <a:gd name="T6" fmla="*/ 0 w 268"/>
                <a:gd name="T7" fmla="*/ 166329913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"/>
                <a:gd name="T13" fmla="*/ 0 h 131"/>
                <a:gd name="T14" fmla="*/ 268 w 26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" h="131">
                  <a:moveTo>
                    <a:pt x="0" y="66"/>
                  </a:moveTo>
                  <a:lnTo>
                    <a:pt x="235" y="0"/>
                  </a:lnTo>
                  <a:lnTo>
                    <a:pt x="268" y="131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72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" name="Freeform 372"/>
            <p:cNvSpPr>
              <a:spLocks noChangeArrowheads="1"/>
            </p:cNvSpPr>
            <p:nvPr/>
          </p:nvSpPr>
          <p:spPr bwMode="auto">
            <a:xfrm>
              <a:off x="1457325" y="1728787"/>
              <a:ext cx="206375" cy="100012"/>
            </a:xfrm>
            <a:custGeom>
              <a:avLst/>
              <a:gdLst>
                <a:gd name="T0" fmla="*/ 0 w 130"/>
                <a:gd name="T1" fmla="*/ 78123659 h 63"/>
                <a:gd name="T2" fmla="*/ 284778450 w 130"/>
                <a:gd name="T3" fmla="*/ 0 h 63"/>
                <a:gd name="T4" fmla="*/ 327620313 w 130"/>
                <a:gd name="T5" fmla="*/ 158768256 h 63"/>
                <a:gd name="T6" fmla="*/ 0 w 130"/>
                <a:gd name="T7" fmla="*/ 78123659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"/>
                <a:gd name="T13" fmla="*/ 0 h 63"/>
                <a:gd name="T14" fmla="*/ 130 w 13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" h="63">
                  <a:moveTo>
                    <a:pt x="0" y="31"/>
                  </a:moveTo>
                  <a:lnTo>
                    <a:pt x="113" y="0"/>
                  </a:lnTo>
                  <a:lnTo>
                    <a:pt x="130" y="6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2" name="Freeform 373"/>
            <p:cNvSpPr>
              <a:spLocks noChangeArrowheads="1"/>
            </p:cNvSpPr>
            <p:nvPr/>
          </p:nvSpPr>
          <p:spPr bwMode="auto">
            <a:xfrm>
              <a:off x="1171575" y="1884362"/>
              <a:ext cx="442913" cy="265112"/>
            </a:xfrm>
            <a:custGeom>
              <a:avLst/>
              <a:gdLst>
                <a:gd name="T0" fmla="*/ 32762862 w 279"/>
                <a:gd name="T1" fmla="*/ 0 h 167"/>
                <a:gd name="T2" fmla="*/ 0 w 279"/>
                <a:gd name="T3" fmla="*/ 420864506 h 167"/>
                <a:gd name="T4" fmla="*/ 703125181 w 279"/>
                <a:gd name="T5" fmla="*/ 128526933 h 167"/>
                <a:gd name="T6" fmla="*/ 32762862 w 27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167"/>
                <a:gd name="T14" fmla="*/ 279 w 27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167">
                  <a:moveTo>
                    <a:pt x="13" y="0"/>
                  </a:moveTo>
                  <a:lnTo>
                    <a:pt x="0" y="167"/>
                  </a:lnTo>
                  <a:lnTo>
                    <a:pt x="279" y="5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5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3" name="Freeform 374"/>
            <p:cNvSpPr>
              <a:spLocks noChangeArrowheads="1"/>
            </p:cNvSpPr>
            <p:nvPr/>
          </p:nvSpPr>
          <p:spPr bwMode="auto">
            <a:xfrm>
              <a:off x="1228725" y="1927225"/>
              <a:ext cx="273050" cy="150812"/>
            </a:xfrm>
            <a:custGeom>
              <a:avLst/>
              <a:gdLst>
                <a:gd name="T0" fmla="*/ 25201563 w 172"/>
                <a:gd name="T1" fmla="*/ 0 h 95"/>
                <a:gd name="T2" fmla="*/ 0 w 172"/>
                <a:gd name="T3" fmla="*/ 239413256 h 95"/>
                <a:gd name="T4" fmla="*/ 433466875 w 172"/>
                <a:gd name="T5" fmla="*/ 70564141 h 95"/>
                <a:gd name="T6" fmla="*/ 25201563 w 172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95"/>
                <a:gd name="T14" fmla="*/ 172 w 172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95">
                  <a:moveTo>
                    <a:pt x="10" y="0"/>
                  </a:moveTo>
                  <a:lnTo>
                    <a:pt x="0" y="95"/>
                  </a:lnTo>
                  <a:lnTo>
                    <a:pt x="172" y="2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E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4" name="Freeform 375"/>
            <p:cNvSpPr>
              <a:spLocks noChangeArrowheads="1"/>
            </p:cNvSpPr>
            <p:nvPr/>
          </p:nvSpPr>
          <p:spPr bwMode="auto">
            <a:xfrm>
              <a:off x="1246188" y="2114550"/>
              <a:ext cx="207963" cy="147637"/>
            </a:xfrm>
            <a:custGeom>
              <a:avLst/>
              <a:gdLst>
                <a:gd name="T0" fmla="*/ 187062719 w 68"/>
                <a:gd name="T1" fmla="*/ 0 h 48"/>
                <a:gd name="T2" fmla="*/ 0 w 68"/>
                <a:gd name="T3" fmla="*/ 454097579 h 48"/>
                <a:gd name="T4" fmla="*/ 636008961 w 68"/>
                <a:gd name="T5" fmla="*/ 454097579 h 48"/>
                <a:gd name="T6" fmla="*/ 187062719 w 68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48"/>
                <a:gd name="T14" fmla="*/ 68 w 68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48">
                  <a:moveTo>
                    <a:pt x="20" y="0"/>
                  </a:moveTo>
                  <a:cubicBezTo>
                    <a:pt x="8" y="13"/>
                    <a:pt x="1" y="30"/>
                    <a:pt x="0" y="48"/>
                  </a:cubicBezTo>
                  <a:cubicBezTo>
                    <a:pt x="68" y="48"/>
                    <a:pt x="68" y="48"/>
                    <a:pt x="68" y="4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58B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" name="Freeform 376"/>
            <p:cNvSpPr>
              <a:spLocks noChangeArrowheads="1"/>
            </p:cNvSpPr>
            <p:nvPr/>
          </p:nvSpPr>
          <p:spPr bwMode="auto">
            <a:xfrm>
              <a:off x="1308100" y="2047875"/>
              <a:ext cx="160338" cy="214312"/>
            </a:xfrm>
            <a:custGeom>
              <a:avLst/>
              <a:gdLst>
                <a:gd name="T0" fmla="*/ 485061778 w 53"/>
                <a:gd name="T1" fmla="*/ 656137619 h 70"/>
                <a:gd name="T2" fmla="*/ 485061778 w 53"/>
                <a:gd name="T3" fmla="*/ 0 h 70"/>
                <a:gd name="T4" fmla="*/ 0 w 53"/>
                <a:gd name="T5" fmla="*/ 206214068 h 70"/>
                <a:gd name="T6" fmla="*/ 439301918 w 53"/>
                <a:gd name="T7" fmla="*/ 656137619 h 70"/>
                <a:gd name="T8" fmla="*/ 485061778 w 53"/>
                <a:gd name="T9" fmla="*/ 656137619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0"/>
                <a:gd name="T17" fmla="*/ 53 w 53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0">
                  <a:moveTo>
                    <a:pt x="53" y="7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13" y="8"/>
                    <a:pt x="0" y="22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53" y="70"/>
                  </a:lnTo>
                  <a:close/>
                </a:path>
              </a:pathLst>
            </a:custGeom>
            <a:solidFill>
              <a:srgbClr val="D2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6" name="Freeform 377"/>
            <p:cNvSpPr>
              <a:spLocks noChangeArrowheads="1"/>
            </p:cNvSpPr>
            <p:nvPr/>
          </p:nvSpPr>
          <p:spPr bwMode="auto">
            <a:xfrm>
              <a:off x="1471613" y="2124075"/>
              <a:ext cx="215900" cy="138112"/>
            </a:xfrm>
            <a:custGeom>
              <a:avLst/>
              <a:gdLst>
                <a:gd name="T0" fmla="*/ 499325006 w 71"/>
                <a:gd name="T1" fmla="*/ 0 h 45"/>
                <a:gd name="T2" fmla="*/ 0 w 71"/>
                <a:gd name="T3" fmla="*/ 423887212 h 45"/>
                <a:gd name="T4" fmla="*/ 656518451 w 71"/>
                <a:gd name="T5" fmla="*/ 423887212 h 45"/>
                <a:gd name="T6" fmla="*/ 499325006 w 71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45"/>
                <a:gd name="T14" fmla="*/ 71 w 71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45">
                  <a:moveTo>
                    <a:pt x="54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28"/>
                    <a:pt x="64" y="12"/>
                    <a:pt x="54" y="0"/>
                  </a:cubicBezTo>
                  <a:close/>
                </a:path>
              </a:pathLst>
            </a:custGeom>
            <a:solidFill>
              <a:srgbClr val="49C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" name="Freeform 378"/>
            <p:cNvSpPr>
              <a:spLocks noChangeArrowheads="1"/>
            </p:cNvSpPr>
            <p:nvPr/>
          </p:nvSpPr>
          <p:spPr bwMode="auto">
            <a:xfrm>
              <a:off x="1468438" y="2047875"/>
              <a:ext cx="168275" cy="214312"/>
            </a:xfrm>
            <a:custGeom>
              <a:avLst/>
              <a:gdLst>
                <a:gd name="T0" fmla="*/ 0 w 55"/>
                <a:gd name="T1" fmla="*/ 0 h 70"/>
                <a:gd name="T2" fmla="*/ 0 w 55"/>
                <a:gd name="T3" fmla="*/ 656137619 h 70"/>
                <a:gd name="T4" fmla="*/ 9362209 w 55"/>
                <a:gd name="T5" fmla="*/ 656137619 h 70"/>
                <a:gd name="T6" fmla="*/ 514845011 w 55"/>
                <a:gd name="T7" fmla="*/ 234334864 h 70"/>
                <a:gd name="T8" fmla="*/ 0 w 5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0"/>
                <a:gd name="T17" fmla="*/ 55 w 5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0">
                  <a:moveTo>
                    <a:pt x="0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1" y="9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3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8" name="Freeform 379"/>
            <p:cNvSpPr>
              <a:spLocks noChangeArrowheads="1"/>
            </p:cNvSpPr>
            <p:nvPr/>
          </p:nvSpPr>
          <p:spPr bwMode="auto">
            <a:xfrm>
              <a:off x="1246188" y="2262187"/>
              <a:ext cx="215900" cy="147637"/>
            </a:xfrm>
            <a:custGeom>
              <a:avLst/>
              <a:gdLst>
                <a:gd name="T0" fmla="*/ 628776821 w 71"/>
                <a:gd name="T1" fmla="*/ 0 h 49"/>
                <a:gd name="T2" fmla="*/ 0 w 71"/>
                <a:gd name="T3" fmla="*/ 0 h 49"/>
                <a:gd name="T4" fmla="*/ 0 w 71"/>
                <a:gd name="T5" fmla="*/ 18156338 h 49"/>
                <a:gd name="T6" fmla="*/ 166440655 w 71"/>
                <a:gd name="T7" fmla="*/ 444830281 h 49"/>
                <a:gd name="T8" fmla="*/ 656518451 w 71"/>
                <a:gd name="T9" fmla="*/ 27234507 h 49"/>
                <a:gd name="T10" fmla="*/ 628776821 w 71"/>
                <a:gd name="T11" fmla="*/ 0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0"/>
                    <a:pt x="7" y="36"/>
                    <a:pt x="18" y="49"/>
                  </a:cubicBezTo>
                  <a:cubicBezTo>
                    <a:pt x="71" y="3"/>
                    <a:pt x="71" y="3"/>
                    <a:pt x="7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F76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9" name="Freeform 380"/>
            <p:cNvSpPr>
              <a:spLocks noChangeArrowheads="1"/>
            </p:cNvSpPr>
            <p:nvPr/>
          </p:nvSpPr>
          <p:spPr bwMode="auto">
            <a:xfrm>
              <a:off x="1301750" y="2270125"/>
              <a:ext cx="166688" cy="215900"/>
            </a:xfrm>
            <a:custGeom>
              <a:avLst/>
              <a:gdLst>
                <a:gd name="T0" fmla="*/ 0 w 55"/>
                <a:gd name="T1" fmla="*/ 425350368 h 71"/>
                <a:gd name="T2" fmla="*/ 505179806 w 55"/>
                <a:gd name="T3" fmla="*/ 656518451 h 71"/>
                <a:gd name="T4" fmla="*/ 505179806 w 55"/>
                <a:gd name="T5" fmla="*/ 18494420 h 71"/>
                <a:gd name="T6" fmla="*/ 486810789 w 55"/>
                <a:gd name="T7" fmla="*/ 0 h 71"/>
                <a:gd name="T8" fmla="*/ 0 w 55"/>
                <a:gd name="T9" fmla="*/ 425350368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46"/>
                  </a:moveTo>
                  <a:cubicBezTo>
                    <a:pt x="13" y="62"/>
                    <a:pt x="33" y="71"/>
                    <a:pt x="55" y="7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0" name="Freeform 381"/>
            <p:cNvSpPr>
              <a:spLocks noChangeArrowheads="1"/>
            </p:cNvSpPr>
            <p:nvPr/>
          </p:nvSpPr>
          <p:spPr bwMode="auto">
            <a:xfrm>
              <a:off x="1462088" y="2266950"/>
              <a:ext cx="6350" cy="9525"/>
            </a:xfrm>
            <a:custGeom>
              <a:avLst/>
              <a:gdLst>
                <a:gd name="T0" fmla="*/ 10080625 w 4"/>
                <a:gd name="T1" fmla="*/ 0 h 6"/>
                <a:gd name="T2" fmla="*/ 0 w 4"/>
                <a:gd name="T3" fmla="*/ 5040313 h 6"/>
                <a:gd name="T4" fmla="*/ 10080625 w 4"/>
                <a:gd name="T5" fmla="*/ 15120938 h 6"/>
                <a:gd name="T6" fmla="*/ 10080625 w 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6"/>
                <a:gd name="T14" fmla="*/ 4 w 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1" name="Freeform 382"/>
            <p:cNvSpPr>
              <a:spLocks noChangeArrowheads="1"/>
            </p:cNvSpPr>
            <p:nvPr/>
          </p:nvSpPr>
          <p:spPr bwMode="auto">
            <a:xfrm>
              <a:off x="1454150" y="2262187"/>
              <a:ext cx="14288" cy="7937"/>
            </a:xfrm>
            <a:custGeom>
              <a:avLst/>
              <a:gdLst>
                <a:gd name="T0" fmla="*/ 22682994 w 9"/>
                <a:gd name="T1" fmla="*/ 0 h 5"/>
                <a:gd name="T2" fmla="*/ 0 w 9"/>
                <a:gd name="T3" fmla="*/ 0 h 5"/>
                <a:gd name="T4" fmla="*/ 12602016 w 9"/>
                <a:gd name="T5" fmla="*/ 12599194 h 5"/>
                <a:gd name="T6" fmla="*/ 22682994 w 9"/>
                <a:gd name="T7" fmla="*/ 7559199 h 5"/>
                <a:gd name="T8" fmla="*/ 22682994 w 9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9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2" name="Freeform 383"/>
            <p:cNvSpPr>
              <a:spLocks noChangeArrowheads="1"/>
            </p:cNvSpPr>
            <p:nvPr/>
          </p:nvSpPr>
          <p:spPr bwMode="auto">
            <a:xfrm>
              <a:off x="1468438" y="2262187"/>
              <a:ext cx="219075" cy="166687"/>
            </a:xfrm>
            <a:custGeom>
              <a:avLst/>
              <a:gdLst>
                <a:gd name="T0" fmla="*/ 666581328 w 72"/>
                <a:gd name="T1" fmla="*/ 0 h 55"/>
                <a:gd name="T2" fmla="*/ 9258961 w 72"/>
                <a:gd name="T3" fmla="*/ 0 h 55"/>
                <a:gd name="T4" fmla="*/ 0 w 72"/>
                <a:gd name="T5" fmla="*/ 18368907 h 55"/>
                <a:gd name="T6" fmla="*/ 0 w 72"/>
                <a:gd name="T7" fmla="*/ 45923784 h 55"/>
                <a:gd name="T8" fmla="*/ 453646514 w 72"/>
                <a:gd name="T9" fmla="*/ 505173745 h 55"/>
                <a:gd name="T10" fmla="*/ 666581328 w 72"/>
                <a:gd name="T11" fmla="*/ 18368907 h 55"/>
                <a:gd name="T12" fmla="*/ 666581328 w 72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5"/>
                <a:gd name="T23" fmla="*/ 72 w 72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5">
                  <a:moveTo>
                    <a:pt x="7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63" y="42"/>
                    <a:pt x="72" y="23"/>
                    <a:pt x="72" y="2"/>
                  </a:cubicBezTo>
                  <a:cubicBezTo>
                    <a:pt x="72" y="1"/>
                    <a:pt x="72" y="1"/>
                    <a:pt x="72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3" name="Freeform 384"/>
            <p:cNvSpPr>
              <a:spLocks noChangeArrowheads="1"/>
            </p:cNvSpPr>
            <p:nvPr/>
          </p:nvSpPr>
          <p:spPr bwMode="auto">
            <a:xfrm>
              <a:off x="1468438" y="2262187"/>
              <a:ext cx="3175" cy="476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7558881 h 3"/>
                <a:gd name="T4" fmla="*/ 5040313 w 2"/>
                <a:gd name="T5" fmla="*/ 0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4" name="Freeform 385"/>
            <p:cNvSpPr>
              <a:spLocks noChangeArrowheads="1"/>
            </p:cNvSpPr>
            <p:nvPr/>
          </p:nvSpPr>
          <p:spPr bwMode="auto">
            <a:xfrm>
              <a:off x="1468438" y="2276475"/>
              <a:ext cx="149225" cy="209550"/>
            </a:xfrm>
            <a:custGeom>
              <a:avLst/>
              <a:gdLst>
                <a:gd name="T0" fmla="*/ 0 w 49"/>
                <a:gd name="T1" fmla="*/ 636394239 h 69"/>
                <a:gd name="T2" fmla="*/ 454451033 w 49"/>
                <a:gd name="T3" fmla="*/ 461155774 h 69"/>
                <a:gd name="T4" fmla="*/ 0 w 49"/>
                <a:gd name="T5" fmla="*/ 0 h 69"/>
                <a:gd name="T6" fmla="*/ 0 w 49"/>
                <a:gd name="T7" fmla="*/ 63639423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69"/>
                <a:gd name="T14" fmla="*/ 49 w 4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69">
                  <a:moveTo>
                    <a:pt x="0" y="69"/>
                  </a:moveTo>
                  <a:cubicBezTo>
                    <a:pt x="19" y="69"/>
                    <a:pt x="36" y="62"/>
                    <a:pt x="49" y="5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997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" name="Oval 386"/>
            <p:cNvSpPr>
              <a:spLocks noChangeArrowheads="1"/>
            </p:cNvSpPr>
            <p:nvPr/>
          </p:nvSpPr>
          <p:spPr bwMode="auto">
            <a:xfrm>
              <a:off x="1414463" y="2212975"/>
              <a:ext cx="109538" cy="109537"/>
            </a:xfrm>
            <a:prstGeom prst="ellipse">
              <a:avLst/>
            </a:prstGeom>
            <a:solidFill>
              <a:srgbClr val="425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6" name="Freeform 387"/>
            <p:cNvSpPr>
              <a:spLocks noChangeArrowheads="1"/>
            </p:cNvSpPr>
            <p:nvPr/>
          </p:nvSpPr>
          <p:spPr bwMode="auto">
            <a:xfrm>
              <a:off x="1571625" y="1984375"/>
              <a:ext cx="182563" cy="182562"/>
            </a:xfrm>
            <a:custGeom>
              <a:avLst/>
              <a:gdLst>
                <a:gd name="T0" fmla="*/ 268486276 w 60"/>
                <a:gd name="T1" fmla="*/ 0 h 60"/>
                <a:gd name="T2" fmla="*/ 0 w 60"/>
                <a:gd name="T3" fmla="*/ 268481763 h 60"/>
                <a:gd name="T4" fmla="*/ 277745263 w 60"/>
                <a:gd name="T5" fmla="*/ 555481397 h 60"/>
                <a:gd name="T6" fmla="*/ 555487483 w 60"/>
                <a:gd name="T7" fmla="*/ 296255528 h 60"/>
                <a:gd name="T8" fmla="*/ 268486276 w 60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0"/>
                <a:gd name="T17" fmla="*/ 60 w 6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0">
                  <a:moveTo>
                    <a:pt x="29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3" y="36"/>
                    <a:pt x="23" y="47"/>
                    <a:pt x="30" y="60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2" y="20"/>
                    <a:pt x="41" y="9"/>
                    <a:pt x="29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" name="Freeform 388"/>
            <p:cNvSpPr>
              <a:spLocks noChangeArrowheads="1"/>
            </p:cNvSpPr>
            <p:nvPr/>
          </p:nvSpPr>
          <p:spPr bwMode="auto">
            <a:xfrm>
              <a:off x="1663700" y="2081212"/>
              <a:ext cx="142875" cy="168275"/>
            </a:xfrm>
            <a:custGeom>
              <a:avLst/>
              <a:gdLst>
                <a:gd name="T0" fmla="*/ 277229178 w 47"/>
                <a:gd name="T1" fmla="*/ 0 h 55"/>
                <a:gd name="T2" fmla="*/ 0 w 47"/>
                <a:gd name="T3" fmla="*/ 262102080 h 55"/>
                <a:gd name="T4" fmla="*/ 73927173 w 47"/>
                <a:gd name="T5" fmla="*/ 514845011 h 55"/>
                <a:gd name="T6" fmla="*/ 434324801 w 47"/>
                <a:gd name="T7" fmla="*/ 458680935 h 55"/>
                <a:gd name="T8" fmla="*/ 277229178 w 47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55"/>
                <a:gd name="T17" fmla="*/ 47 w 47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55">
                  <a:moveTo>
                    <a:pt x="3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36"/>
                    <a:pt x="7" y="45"/>
                    <a:pt x="8" y="55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5" y="31"/>
                    <a:pt x="39" y="15"/>
                    <a:pt x="3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8" name="Freeform 389"/>
            <p:cNvSpPr>
              <a:spLocks noChangeArrowheads="1"/>
            </p:cNvSpPr>
            <p:nvPr/>
          </p:nvSpPr>
          <p:spPr bwMode="auto">
            <a:xfrm>
              <a:off x="1674813" y="2230437"/>
              <a:ext cx="134938" cy="146050"/>
            </a:xfrm>
            <a:custGeom>
              <a:avLst/>
              <a:gdLst>
                <a:gd name="T0" fmla="*/ 413824178 w 44"/>
                <a:gd name="T1" fmla="*/ 111098409 h 48"/>
                <a:gd name="T2" fmla="*/ 404418386 w 44"/>
                <a:gd name="T3" fmla="*/ 0 h 48"/>
                <a:gd name="T4" fmla="*/ 37620101 w 44"/>
                <a:gd name="T5" fmla="*/ 55547683 h 48"/>
                <a:gd name="T6" fmla="*/ 37620101 w 44"/>
                <a:gd name="T7" fmla="*/ 111098409 h 48"/>
                <a:gd name="T8" fmla="*/ 0 w 44"/>
                <a:gd name="T9" fmla="*/ 342548104 h 48"/>
                <a:gd name="T10" fmla="*/ 357392493 w 44"/>
                <a:gd name="T11" fmla="*/ 444387552 h 48"/>
                <a:gd name="T12" fmla="*/ 413824178 w 44"/>
                <a:gd name="T13" fmla="*/ 111098409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8"/>
                <a:gd name="T23" fmla="*/ 44 w 4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8">
                  <a:moveTo>
                    <a:pt x="44" y="12"/>
                  </a:moveTo>
                  <a:cubicBezTo>
                    <a:pt x="44" y="8"/>
                    <a:pt x="43" y="4"/>
                    <a:pt x="43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2"/>
                  </a:cubicBezTo>
                  <a:cubicBezTo>
                    <a:pt x="4" y="21"/>
                    <a:pt x="3" y="29"/>
                    <a:pt x="0" y="3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2" y="36"/>
                    <a:pt x="44" y="24"/>
                    <a:pt x="44" y="12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9" name="Freeform 390"/>
            <p:cNvSpPr>
              <a:spLocks noChangeArrowheads="1"/>
            </p:cNvSpPr>
            <p:nvPr/>
          </p:nvSpPr>
          <p:spPr bwMode="auto">
            <a:xfrm>
              <a:off x="1265238" y="2441575"/>
              <a:ext cx="176213" cy="160337"/>
            </a:xfrm>
            <a:custGeom>
              <a:avLst/>
              <a:gdLst>
                <a:gd name="T0" fmla="*/ 212300207 w 58"/>
                <a:gd name="T1" fmla="*/ 0 h 53"/>
                <a:gd name="T2" fmla="*/ 0 w 58"/>
                <a:gd name="T3" fmla="*/ 302014403 h 53"/>
                <a:gd name="T4" fmla="*/ 415367461 w 58"/>
                <a:gd name="T5" fmla="*/ 485055728 h 53"/>
                <a:gd name="T6" fmla="*/ 535362437 w 58"/>
                <a:gd name="T7" fmla="*/ 137278724 h 53"/>
                <a:gd name="T8" fmla="*/ 212300207 w 5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3"/>
                <a:gd name="T17" fmla="*/ 58 w 5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3">
                  <a:moveTo>
                    <a:pt x="2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" y="43"/>
                    <a:pt x="28" y="50"/>
                    <a:pt x="45" y="5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44" y="13"/>
                    <a:pt x="32" y="8"/>
                    <a:pt x="23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0" name="Freeform 391"/>
            <p:cNvSpPr>
              <a:spLocks noChangeArrowheads="1"/>
            </p:cNvSpPr>
            <p:nvPr/>
          </p:nvSpPr>
          <p:spPr bwMode="auto">
            <a:xfrm>
              <a:off x="1128713" y="2292350"/>
              <a:ext cx="149225" cy="142875"/>
            </a:xfrm>
            <a:custGeom>
              <a:avLst/>
              <a:gdLst>
                <a:gd name="T0" fmla="*/ 129844022 w 49"/>
                <a:gd name="T1" fmla="*/ 434324801 h 47"/>
                <a:gd name="T2" fmla="*/ 454451033 w 49"/>
                <a:gd name="T3" fmla="*/ 258746625 h 47"/>
                <a:gd name="T4" fmla="*/ 370979441 w 49"/>
                <a:gd name="T5" fmla="*/ 0 h 47"/>
                <a:gd name="T6" fmla="*/ 0 w 49"/>
                <a:gd name="T7" fmla="*/ 0 h 47"/>
                <a:gd name="T8" fmla="*/ 129844022 w 49"/>
                <a:gd name="T9" fmla="*/ 434324801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14" y="47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44" y="19"/>
                    <a:pt x="41" y="1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6" y="33"/>
                    <a:pt x="14" y="4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1" name="Freeform 392"/>
            <p:cNvSpPr>
              <a:spLocks noChangeArrowheads="1"/>
            </p:cNvSpPr>
            <p:nvPr/>
          </p:nvSpPr>
          <p:spPr bwMode="auto">
            <a:xfrm>
              <a:off x="1128713" y="2143125"/>
              <a:ext cx="133350" cy="149225"/>
            </a:xfrm>
            <a:custGeom>
              <a:avLst/>
              <a:gdLst>
                <a:gd name="T0" fmla="*/ 73478881 w 44"/>
                <a:gd name="T1" fmla="*/ 0 h 49"/>
                <a:gd name="T2" fmla="*/ 0 w 44"/>
                <a:gd name="T3" fmla="*/ 380255754 h 49"/>
                <a:gd name="T4" fmla="*/ 0 w 44"/>
                <a:gd name="T5" fmla="*/ 454451033 h 49"/>
                <a:gd name="T6" fmla="*/ 367400465 w 44"/>
                <a:gd name="T7" fmla="*/ 454451033 h 49"/>
                <a:gd name="T8" fmla="*/ 358217499 w 44"/>
                <a:gd name="T9" fmla="*/ 380255754 h 49"/>
                <a:gd name="T10" fmla="*/ 404141420 w 44"/>
                <a:gd name="T11" fmla="*/ 148393604 h 49"/>
                <a:gd name="T12" fmla="*/ 73478881 w 44"/>
                <a:gd name="T13" fmla="*/ 0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9"/>
                <a:gd name="T23" fmla="*/ 44 w 44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9">
                  <a:moveTo>
                    <a:pt x="8" y="0"/>
                  </a:moveTo>
                  <a:cubicBezTo>
                    <a:pt x="3" y="12"/>
                    <a:pt x="0" y="26"/>
                    <a:pt x="0" y="41"/>
                  </a:cubicBezTo>
                  <a:cubicBezTo>
                    <a:pt x="0" y="44"/>
                    <a:pt x="0" y="47"/>
                    <a:pt x="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9" y="47"/>
                    <a:pt x="39" y="44"/>
                    <a:pt x="39" y="41"/>
                  </a:cubicBezTo>
                  <a:cubicBezTo>
                    <a:pt x="39" y="32"/>
                    <a:pt x="41" y="24"/>
                    <a:pt x="44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2" name="Freeform 393"/>
            <p:cNvSpPr>
              <a:spLocks noChangeArrowheads="1"/>
            </p:cNvSpPr>
            <p:nvPr/>
          </p:nvSpPr>
          <p:spPr bwMode="auto">
            <a:xfrm>
              <a:off x="1152525" y="2027237"/>
              <a:ext cx="158750" cy="163512"/>
            </a:xfrm>
            <a:custGeom>
              <a:avLst/>
              <a:gdLst>
                <a:gd name="T0" fmla="*/ 0 w 52"/>
                <a:gd name="T1" fmla="*/ 348413792 h 54"/>
                <a:gd name="T2" fmla="*/ 335524231 w 52"/>
                <a:gd name="T3" fmla="*/ 495114336 h 54"/>
                <a:gd name="T4" fmla="*/ 484645433 w 52"/>
                <a:gd name="T5" fmla="*/ 256725952 h 54"/>
                <a:gd name="T6" fmla="*/ 223681803 w 52"/>
                <a:gd name="T7" fmla="*/ 0 h 54"/>
                <a:gd name="T8" fmla="*/ 0 w 52"/>
                <a:gd name="T9" fmla="*/ 348413792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4"/>
                <a:gd name="T17" fmla="*/ 52 w 5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4">
                  <a:moveTo>
                    <a:pt x="0" y="38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45"/>
                    <a:pt x="45" y="36"/>
                    <a:pt x="52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4" y="11"/>
                    <a:pt x="5" y="23"/>
                    <a:pt x="0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3" name="Freeform 394"/>
            <p:cNvSpPr>
              <a:spLocks noChangeArrowheads="1"/>
            </p:cNvSpPr>
            <p:nvPr/>
          </p:nvSpPr>
          <p:spPr bwMode="auto">
            <a:xfrm>
              <a:off x="1225550" y="1954212"/>
              <a:ext cx="149225" cy="158750"/>
            </a:xfrm>
            <a:custGeom>
              <a:avLst/>
              <a:gdLst>
                <a:gd name="T0" fmla="*/ 0 w 49"/>
                <a:gd name="T1" fmla="*/ 223681803 h 52"/>
                <a:gd name="T2" fmla="*/ 259684999 w 49"/>
                <a:gd name="T3" fmla="*/ 484645433 h 52"/>
                <a:gd name="T4" fmla="*/ 454451033 w 49"/>
                <a:gd name="T5" fmla="*/ 344844688 h 52"/>
                <a:gd name="T6" fmla="*/ 333883324 w 49"/>
                <a:gd name="T7" fmla="*/ 0 h 52"/>
                <a:gd name="T8" fmla="*/ 0 w 49"/>
                <a:gd name="T9" fmla="*/ 223681803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52"/>
                <a:gd name="T17" fmla="*/ 49 w 49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52">
                  <a:moveTo>
                    <a:pt x="0" y="24"/>
                  </a:moveTo>
                  <a:cubicBezTo>
                    <a:pt x="28" y="52"/>
                    <a:pt x="28" y="52"/>
                    <a:pt x="28" y="52"/>
                  </a:cubicBezTo>
                  <a:cubicBezTo>
                    <a:pt x="34" y="46"/>
                    <a:pt x="41" y="41"/>
                    <a:pt x="49" y="37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3" y="6"/>
                    <a:pt x="11" y="14"/>
                    <a:pt x="0" y="2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4" name="Freeform 395"/>
            <p:cNvSpPr>
              <a:spLocks noChangeArrowheads="1"/>
            </p:cNvSpPr>
            <p:nvPr/>
          </p:nvSpPr>
          <p:spPr bwMode="auto">
            <a:xfrm>
              <a:off x="1335088" y="1927225"/>
              <a:ext cx="133350" cy="139700"/>
            </a:xfrm>
            <a:custGeom>
              <a:avLst/>
              <a:gdLst>
                <a:gd name="T0" fmla="*/ 404141420 w 44"/>
                <a:gd name="T1" fmla="*/ 0 h 46"/>
                <a:gd name="T2" fmla="*/ 0 w 44"/>
                <a:gd name="T3" fmla="*/ 83009133 h 46"/>
                <a:gd name="T4" fmla="*/ 119405833 w 44"/>
                <a:gd name="T5" fmla="*/ 424262826 h 46"/>
                <a:gd name="T6" fmla="*/ 404141420 w 44"/>
                <a:gd name="T7" fmla="*/ 368923404 h 46"/>
                <a:gd name="T8" fmla="*/ 404141420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44" y="0"/>
                  </a:moveTo>
                  <a:cubicBezTo>
                    <a:pt x="28" y="0"/>
                    <a:pt x="13" y="3"/>
                    <a:pt x="0" y="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2" y="42"/>
                    <a:pt x="33" y="40"/>
                    <a:pt x="44" y="4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" name="Freeform 396"/>
            <p:cNvSpPr>
              <a:spLocks noChangeArrowheads="1"/>
            </p:cNvSpPr>
            <p:nvPr/>
          </p:nvSpPr>
          <p:spPr bwMode="auto">
            <a:xfrm>
              <a:off x="1171575" y="2376487"/>
              <a:ext cx="163513" cy="165100"/>
            </a:xfrm>
            <a:custGeom>
              <a:avLst/>
              <a:gdLst>
                <a:gd name="T0" fmla="*/ 284237070 w 54"/>
                <a:gd name="T1" fmla="*/ 504777963 h 54"/>
                <a:gd name="T2" fmla="*/ 495120392 w 54"/>
                <a:gd name="T3" fmla="*/ 196303900 h 54"/>
                <a:gd name="T4" fmla="*/ 320912431 w 54"/>
                <a:gd name="T5" fmla="*/ 0 h 54"/>
                <a:gd name="T6" fmla="*/ 0 w 54"/>
                <a:gd name="T7" fmla="*/ 177607854 h 54"/>
                <a:gd name="T8" fmla="*/ 284237070 w 54"/>
                <a:gd name="T9" fmla="*/ 504777963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54"/>
                <a:gd name="T17" fmla="*/ 54 w 54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54">
                  <a:moveTo>
                    <a:pt x="31" y="54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46" y="15"/>
                    <a:pt x="39" y="8"/>
                    <a:pt x="35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33"/>
                    <a:pt x="18" y="44"/>
                    <a:pt x="31" y="5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" name="Freeform 397"/>
            <p:cNvSpPr>
              <a:spLocks noChangeArrowheads="1"/>
            </p:cNvSpPr>
            <p:nvPr/>
          </p:nvSpPr>
          <p:spPr bwMode="auto">
            <a:xfrm>
              <a:off x="1401763" y="2478087"/>
              <a:ext cx="165100" cy="130175"/>
            </a:xfrm>
            <a:custGeom>
              <a:avLst/>
              <a:gdLst>
                <a:gd name="T0" fmla="*/ 504777963 w 54"/>
                <a:gd name="T1" fmla="*/ 348257480 h 43"/>
                <a:gd name="T2" fmla="*/ 401954294 w 54"/>
                <a:gd name="T3" fmla="*/ 0 h 43"/>
                <a:gd name="T4" fmla="*/ 205650394 w 54"/>
                <a:gd name="T5" fmla="*/ 27494171 h 43"/>
                <a:gd name="T6" fmla="*/ 121519715 w 54"/>
                <a:gd name="T7" fmla="*/ 27494171 h 43"/>
                <a:gd name="T8" fmla="*/ 0 w 54"/>
                <a:gd name="T9" fmla="*/ 375751651 h 43"/>
                <a:gd name="T10" fmla="*/ 205650394 w 54"/>
                <a:gd name="T11" fmla="*/ 394082108 h 43"/>
                <a:gd name="T12" fmla="*/ 504777963 w 54"/>
                <a:gd name="T13" fmla="*/ 348257480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3"/>
                <a:gd name="T23" fmla="*/ 54 w 54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3">
                  <a:moveTo>
                    <a:pt x="54" y="38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2"/>
                    <a:pt x="29" y="3"/>
                    <a:pt x="22" y="3"/>
                  </a:cubicBezTo>
                  <a:cubicBezTo>
                    <a:pt x="19" y="3"/>
                    <a:pt x="16" y="3"/>
                    <a:pt x="13" y="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2"/>
                    <a:pt x="14" y="43"/>
                    <a:pt x="22" y="43"/>
                  </a:cubicBezTo>
                  <a:cubicBezTo>
                    <a:pt x="33" y="43"/>
                    <a:pt x="44" y="41"/>
                    <a:pt x="54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7" name="Freeform 398"/>
            <p:cNvSpPr>
              <a:spLocks noChangeArrowheads="1"/>
            </p:cNvSpPr>
            <p:nvPr/>
          </p:nvSpPr>
          <p:spPr bwMode="auto">
            <a:xfrm>
              <a:off x="1531938" y="2422525"/>
              <a:ext cx="179388" cy="171450"/>
            </a:xfrm>
            <a:custGeom>
              <a:avLst/>
              <a:gdLst>
                <a:gd name="T0" fmla="*/ 277333848 w 59"/>
                <a:gd name="T1" fmla="*/ 0 h 56"/>
                <a:gd name="T2" fmla="*/ 0 w 59"/>
                <a:gd name="T3" fmla="*/ 168722108 h 56"/>
                <a:gd name="T4" fmla="*/ 101688672 w 59"/>
                <a:gd name="T5" fmla="*/ 524912545 h 56"/>
                <a:gd name="T6" fmla="*/ 545424653 w 59"/>
                <a:gd name="T7" fmla="*/ 253081631 h 56"/>
                <a:gd name="T8" fmla="*/ 277333848 w 59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6"/>
                <a:gd name="T17" fmla="*/ 59 w 5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6">
                  <a:moveTo>
                    <a:pt x="30" y="0"/>
                  </a:moveTo>
                  <a:cubicBezTo>
                    <a:pt x="22" y="8"/>
                    <a:pt x="11" y="15"/>
                    <a:pt x="0" y="18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9" y="51"/>
                    <a:pt x="46" y="40"/>
                    <a:pt x="59" y="2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8" name="Freeform 399"/>
            <p:cNvSpPr>
              <a:spLocks noChangeArrowheads="1"/>
            </p:cNvSpPr>
            <p:nvPr/>
          </p:nvSpPr>
          <p:spPr bwMode="auto">
            <a:xfrm>
              <a:off x="1624013" y="2343150"/>
              <a:ext cx="166688" cy="161925"/>
            </a:xfrm>
            <a:custGeom>
              <a:avLst/>
              <a:gdLst>
                <a:gd name="T0" fmla="*/ 156147257 w 55"/>
                <a:gd name="T1" fmla="*/ 0 h 53"/>
                <a:gd name="T2" fmla="*/ 0 w 55"/>
                <a:gd name="T3" fmla="*/ 242688913 h 53"/>
                <a:gd name="T4" fmla="*/ 266367424 w 55"/>
                <a:gd name="T5" fmla="*/ 494711427 h 53"/>
                <a:gd name="T6" fmla="*/ 505179806 w 55"/>
                <a:gd name="T7" fmla="*/ 102675726 h 53"/>
                <a:gd name="T8" fmla="*/ 156147257 w 55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3"/>
                <a:gd name="T17" fmla="*/ 55 w 5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3">
                  <a:moveTo>
                    <a:pt x="17" y="0"/>
                  </a:moveTo>
                  <a:cubicBezTo>
                    <a:pt x="13" y="10"/>
                    <a:pt x="7" y="19"/>
                    <a:pt x="0" y="26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40" y="41"/>
                    <a:pt x="49" y="27"/>
                    <a:pt x="55" y="1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9" name="Freeform 400"/>
            <p:cNvSpPr>
              <a:spLocks noChangeArrowheads="1"/>
            </p:cNvSpPr>
            <p:nvPr/>
          </p:nvSpPr>
          <p:spPr bwMode="auto">
            <a:xfrm>
              <a:off x="1468438" y="1927225"/>
              <a:ext cx="192088" cy="146050"/>
            </a:xfrm>
            <a:custGeom>
              <a:avLst/>
              <a:gdLst>
                <a:gd name="T0" fmla="*/ 0 w 63"/>
                <a:gd name="T1" fmla="*/ 0 h 48"/>
                <a:gd name="T2" fmla="*/ 0 w 63"/>
                <a:gd name="T3" fmla="*/ 370321946 h 48"/>
                <a:gd name="T4" fmla="*/ 316082329 w 63"/>
                <a:gd name="T5" fmla="*/ 444387552 h 48"/>
                <a:gd name="T6" fmla="*/ 585679361 w 63"/>
                <a:gd name="T7" fmla="*/ 175902011 h 48"/>
                <a:gd name="T8" fmla="*/ 0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40"/>
                    <a:pt x="24" y="43"/>
                    <a:pt x="34" y="4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5" y="7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0" name="Freeform 401"/>
            <p:cNvSpPr>
              <a:spLocks noChangeArrowheads="1"/>
            </p:cNvSpPr>
            <p:nvPr/>
          </p:nvSpPr>
          <p:spPr bwMode="auto">
            <a:xfrm>
              <a:off x="1674813" y="1527175"/>
              <a:ext cx="857250" cy="287337"/>
            </a:xfrm>
            <a:custGeom>
              <a:avLst/>
              <a:gdLst>
                <a:gd name="T0" fmla="*/ 0 w 540"/>
                <a:gd name="T1" fmla="*/ 0 h 181"/>
                <a:gd name="T2" fmla="*/ 315020325 w 540"/>
                <a:gd name="T3" fmla="*/ 456146694 h 181"/>
                <a:gd name="T4" fmla="*/ 458668438 w 540"/>
                <a:gd name="T5" fmla="*/ 0 h 181"/>
                <a:gd name="T6" fmla="*/ 783769388 w 540"/>
                <a:gd name="T7" fmla="*/ 347780957 h 181"/>
                <a:gd name="T8" fmla="*/ 922377188 w 540"/>
                <a:gd name="T9" fmla="*/ 25201519 h 181"/>
                <a:gd name="T10" fmla="*/ 1237397513 w 540"/>
                <a:gd name="T11" fmla="*/ 241934579 h 181"/>
                <a:gd name="T12" fmla="*/ 1360884375 w 540"/>
                <a:gd name="T13" fmla="*/ 10080607 h 181"/>
                <a:gd name="T14" fmla="*/ 0 w 540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0"/>
                <a:gd name="T25" fmla="*/ 0 h 181"/>
                <a:gd name="T26" fmla="*/ 540 w 540"/>
                <a:gd name="T27" fmla="*/ 181 h 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0" h="181">
                  <a:moveTo>
                    <a:pt x="0" y="0"/>
                  </a:moveTo>
                  <a:lnTo>
                    <a:pt x="125" y="181"/>
                  </a:lnTo>
                  <a:lnTo>
                    <a:pt x="182" y="0"/>
                  </a:lnTo>
                  <a:lnTo>
                    <a:pt x="311" y="138"/>
                  </a:lnTo>
                  <a:lnTo>
                    <a:pt x="366" y="10"/>
                  </a:lnTo>
                  <a:lnTo>
                    <a:pt x="491" y="96"/>
                  </a:lnTo>
                  <a:lnTo>
                    <a:pt x="54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" name="Freeform 402"/>
            <p:cNvSpPr>
              <a:spLocks noChangeArrowheads="1"/>
            </p:cNvSpPr>
            <p:nvPr/>
          </p:nvSpPr>
          <p:spPr bwMode="auto">
            <a:xfrm>
              <a:off x="1770063" y="1633537"/>
              <a:ext cx="930275" cy="374650"/>
            </a:xfrm>
            <a:custGeom>
              <a:avLst/>
              <a:gdLst>
                <a:gd name="T0" fmla="*/ 0 w 586"/>
                <a:gd name="T1" fmla="*/ 252015625 h 236"/>
                <a:gd name="T2" fmla="*/ 259576888 w 586"/>
                <a:gd name="T3" fmla="*/ 524192500 h 236"/>
                <a:gd name="T4" fmla="*/ 438507188 w 586"/>
                <a:gd name="T5" fmla="*/ 156249688 h 236"/>
                <a:gd name="T6" fmla="*/ 723285638 w 586"/>
                <a:gd name="T7" fmla="*/ 393144375 h 236"/>
                <a:gd name="T8" fmla="*/ 902215938 w 586"/>
                <a:gd name="T9" fmla="*/ 108367513 h 236"/>
                <a:gd name="T10" fmla="*/ 1209675000 w 586"/>
                <a:gd name="T11" fmla="*/ 262096250 h 236"/>
                <a:gd name="T12" fmla="*/ 1365924688 w 586"/>
                <a:gd name="T13" fmla="*/ 0 h 236"/>
                <a:gd name="T14" fmla="*/ 1476811563 w 586"/>
                <a:gd name="T15" fmla="*/ 204133450 h 236"/>
                <a:gd name="T16" fmla="*/ 68045013 w 586"/>
                <a:gd name="T17" fmla="*/ 594756875 h 236"/>
                <a:gd name="T18" fmla="*/ 0 w 586"/>
                <a:gd name="T19" fmla="*/ 2520156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6"/>
                <a:gd name="T31" fmla="*/ 0 h 236"/>
                <a:gd name="T32" fmla="*/ 586 w 586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6" h="236">
                  <a:moveTo>
                    <a:pt x="0" y="100"/>
                  </a:moveTo>
                  <a:lnTo>
                    <a:pt x="103" y="208"/>
                  </a:lnTo>
                  <a:lnTo>
                    <a:pt x="174" y="62"/>
                  </a:lnTo>
                  <a:lnTo>
                    <a:pt x="287" y="156"/>
                  </a:lnTo>
                  <a:lnTo>
                    <a:pt x="358" y="43"/>
                  </a:lnTo>
                  <a:lnTo>
                    <a:pt x="480" y="104"/>
                  </a:lnTo>
                  <a:lnTo>
                    <a:pt x="542" y="0"/>
                  </a:lnTo>
                  <a:lnTo>
                    <a:pt x="586" y="81"/>
                  </a:lnTo>
                  <a:lnTo>
                    <a:pt x="27" y="236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2" name="Freeform 403"/>
            <p:cNvSpPr>
              <a:spLocks noChangeArrowheads="1"/>
            </p:cNvSpPr>
            <p:nvPr/>
          </p:nvSpPr>
          <p:spPr bwMode="auto">
            <a:xfrm>
              <a:off x="2335213" y="1887537"/>
              <a:ext cx="203200" cy="146050"/>
            </a:xfrm>
            <a:custGeom>
              <a:avLst/>
              <a:gdLst>
                <a:gd name="T0" fmla="*/ 174764131 w 67"/>
                <a:gd name="T1" fmla="*/ 0 h 48"/>
                <a:gd name="T2" fmla="*/ 0 w 67"/>
                <a:gd name="T3" fmla="*/ 444387552 h 48"/>
                <a:gd name="T4" fmla="*/ 616272239 w 67"/>
                <a:gd name="T5" fmla="*/ 444387552 h 48"/>
                <a:gd name="T6" fmla="*/ 174764131 w 6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8"/>
                <a:gd name="T14" fmla="*/ 67 w 6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8">
                  <a:moveTo>
                    <a:pt x="19" y="0"/>
                  </a:moveTo>
                  <a:cubicBezTo>
                    <a:pt x="7" y="12"/>
                    <a:pt x="0" y="29"/>
                    <a:pt x="0" y="48"/>
                  </a:cubicBezTo>
                  <a:cubicBezTo>
                    <a:pt x="67" y="48"/>
                    <a:pt x="67" y="48"/>
                    <a:pt x="67" y="4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58B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3" name="Freeform 404"/>
            <p:cNvSpPr>
              <a:spLocks noChangeArrowheads="1"/>
            </p:cNvSpPr>
            <p:nvPr/>
          </p:nvSpPr>
          <p:spPr bwMode="auto">
            <a:xfrm>
              <a:off x="2392363" y="1817687"/>
              <a:ext cx="161925" cy="215900"/>
            </a:xfrm>
            <a:custGeom>
              <a:avLst/>
              <a:gdLst>
                <a:gd name="T0" fmla="*/ 494711427 w 53"/>
                <a:gd name="T1" fmla="*/ 656518451 h 71"/>
                <a:gd name="T2" fmla="*/ 494711427 w 53"/>
                <a:gd name="T3" fmla="*/ 0 h 71"/>
                <a:gd name="T4" fmla="*/ 0 w 53"/>
                <a:gd name="T5" fmla="*/ 212673663 h 71"/>
                <a:gd name="T6" fmla="*/ 448040365 w 53"/>
                <a:gd name="T7" fmla="*/ 656518451 h 71"/>
                <a:gd name="T8" fmla="*/ 494711427 w 53"/>
                <a:gd name="T9" fmla="*/ 656518451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1"/>
                <a:gd name="T17" fmla="*/ 53 w 53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1">
                  <a:moveTo>
                    <a:pt x="53" y="71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13" y="9"/>
                    <a:pt x="0" y="23"/>
                  </a:cubicBezTo>
                  <a:cubicBezTo>
                    <a:pt x="48" y="71"/>
                    <a:pt x="48" y="71"/>
                    <a:pt x="48" y="71"/>
                  </a:cubicBezTo>
                  <a:lnTo>
                    <a:pt x="53" y="71"/>
                  </a:lnTo>
                  <a:close/>
                </a:path>
              </a:pathLst>
            </a:custGeom>
            <a:solidFill>
              <a:srgbClr val="D2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4" name="Freeform 405"/>
            <p:cNvSpPr>
              <a:spLocks noChangeArrowheads="1"/>
            </p:cNvSpPr>
            <p:nvPr/>
          </p:nvSpPr>
          <p:spPr bwMode="auto">
            <a:xfrm>
              <a:off x="2560638" y="1892300"/>
              <a:ext cx="212725" cy="141287"/>
            </a:xfrm>
            <a:custGeom>
              <a:avLst/>
              <a:gdLst>
                <a:gd name="T0" fmla="*/ 489458953 w 70"/>
                <a:gd name="T1" fmla="*/ 0 h 46"/>
                <a:gd name="T2" fmla="*/ 0 w 70"/>
                <a:gd name="T3" fmla="*/ 433956878 h 46"/>
                <a:gd name="T4" fmla="*/ 646456080 w 70"/>
                <a:gd name="T5" fmla="*/ 433956878 h 46"/>
                <a:gd name="T6" fmla="*/ 489458953 w 7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46"/>
                <a:gd name="T14" fmla="*/ 70 w 7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46">
                  <a:moveTo>
                    <a:pt x="53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0" y="28"/>
                    <a:pt x="63" y="13"/>
                    <a:pt x="53" y="0"/>
                  </a:cubicBezTo>
                  <a:close/>
                </a:path>
              </a:pathLst>
            </a:custGeom>
            <a:solidFill>
              <a:srgbClr val="49C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5" name="Freeform 406"/>
            <p:cNvSpPr>
              <a:spLocks noChangeArrowheads="1"/>
            </p:cNvSpPr>
            <p:nvPr/>
          </p:nvSpPr>
          <p:spPr bwMode="auto">
            <a:xfrm>
              <a:off x="2554288" y="1817687"/>
              <a:ext cx="166688" cy="215900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656518451 h 71"/>
                <a:gd name="T4" fmla="*/ 18369018 w 55"/>
                <a:gd name="T5" fmla="*/ 656518451 h 71"/>
                <a:gd name="T6" fmla="*/ 505179806 w 55"/>
                <a:gd name="T7" fmla="*/ 231168083 h 71"/>
                <a:gd name="T8" fmla="*/ 0 w 55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2" y="10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3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" name="Freeform 407"/>
            <p:cNvSpPr>
              <a:spLocks noChangeArrowheads="1"/>
            </p:cNvSpPr>
            <p:nvPr/>
          </p:nvSpPr>
          <p:spPr bwMode="auto">
            <a:xfrm>
              <a:off x="2332038" y="2033587"/>
              <a:ext cx="215900" cy="146050"/>
            </a:xfrm>
            <a:custGeom>
              <a:avLst/>
              <a:gdLst>
                <a:gd name="T0" fmla="*/ 628776821 w 71"/>
                <a:gd name="T1" fmla="*/ 0 h 48"/>
                <a:gd name="T2" fmla="*/ 9247210 w 71"/>
                <a:gd name="T3" fmla="*/ 0 h 48"/>
                <a:gd name="T4" fmla="*/ 0 w 71"/>
                <a:gd name="T5" fmla="*/ 9258961 h 48"/>
                <a:gd name="T6" fmla="*/ 166440655 w 71"/>
                <a:gd name="T7" fmla="*/ 444387552 h 48"/>
                <a:gd name="T8" fmla="*/ 656518451 w 71"/>
                <a:gd name="T9" fmla="*/ 27773842 h 48"/>
                <a:gd name="T10" fmla="*/ 628776821 w 71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8"/>
                <a:gd name="T20" fmla="*/ 71 w 71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8">
                  <a:moveTo>
                    <a:pt x="6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9"/>
                    <a:pt x="7" y="36"/>
                    <a:pt x="18" y="48"/>
                  </a:cubicBezTo>
                  <a:cubicBezTo>
                    <a:pt x="71" y="3"/>
                    <a:pt x="71" y="3"/>
                    <a:pt x="7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F76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" name="Freeform 408"/>
            <p:cNvSpPr>
              <a:spLocks noChangeArrowheads="1"/>
            </p:cNvSpPr>
            <p:nvPr/>
          </p:nvSpPr>
          <p:spPr bwMode="auto">
            <a:xfrm>
              <a:off x="2387600" y="2041525"/>
              <a:ext cx="166688" cy="217487"/>
            </a:xfrm>
            <a:custGeom>
              <a:avLst/>
              <a:gdLst>
                <a:gd name="T0" fmla="*/ 0 w 55"/>
                <a:gd name="T1" fmla="*/ 422243353 h 71"/>
                <a:gd name="T2" fmla="*/ 505179806 w 55"/>
                <a:gd name="T3" fmla="*/ 666205566 h 71"/>
                <a:gd name="T4" fmla="*/ 505179806 w 55"/>
                <a:gd name="T5" fmla="*/ 18765146 h 71"/>
                <a:gd name="T6" fmla="*/ 486810789 w 55"/>
                <a:gd name="T7" fmla="*/ 0 h 71"/>
                <a:gd name="T8" fmla="*/ 0 w 55"/>
                <a:gd name="T9" fmla="*/ 42224335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45"/>
                  </a:moveTo>
                  <a:cubicBezTo>
                    <a:pt x="13" y="61"/>
                    <a:pt x="33" y="71"/>
                    <a:pt x="55" y="7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" name="Freeform 409"/>
            <p:cNvSpPr>
              <a:spLocks noChangeArrowheads="1"/>
            </p:cNvSpPr>
            <p:nvPr/>
          </p:nvSpPr>
          <p:spPr bwMode="auto">
            <a:xfrm>
              <a:off x="2547938" y="2036762"/>
              <a:ext cx="6350" cy="11112"/>
            </a:xfrm>
            <a:custGeom>
              <a:avLst/>
              <a:gdLst>
                <a:gd name="T0" fmla="*/ 10080625 w 4"/>
                <a:gd name="T1" fmla="*/ 0 h 7"/>
                <a:gd name="T2" fmla="*/ 0 w 4"/>
                <a:gd name="T3" fmla="*/ 7559335 h 7"/>
                <a:gd name="T4" fmla="*/ 10080625 w 4"/>
                <a:gd name="T5" fmla="*/ 17639506 h 7"/>
                <a:gd name="T6" fmla="*/ 10080625 w 4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7"/>
                <a:gd name="T14" fmla="*/ 4 w 4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7">
                  <a:moveTo>
                    <a:pt x="4" y="0"/>
                  </a:moveTo>
                  <a:lnTo>
                    <a:pt x="0" y="3"/>
                  </a:ln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9" name="Freeform 410"/>
            <p:cNvSpPr>
              <a:spLocks noChangeArrowheads="1"/>
            </p:cNvSpPr>
            <p:nvPr/>
          </p:nvSpPr>
          <p:spPr bwMode="auto">
            <a:xfrm>
              <a:off x="2538413" y="2033587"/>
              <a:ext cx="15875" cy="7937"/>
            </a:xfrm>
            <a:custGeom>
              <a:avLst/>
              <a:gdLst>
                <a:gd name="T0" fmla="*/ 25201563 w 10"/>
                <a:gd name="T1" fmla="*/ 0 h 5"/>
                <a:gd name="T2" fmla="*/ 0 w 10"/>
                <a:gd name="T3" fmla="*/ 0 h 5"/>
                <a:gd name="T4" fmla="*/ 15120938 w 10"/>
                <a:gd name="T5" fmla="*/ 12599194 h 5"/>
                <a:gd name="T6" fmla="*/ 25201563 w 10"/>
                <a:gd name="T7" fmla="*/ 5039995 h 5"/>
                <a:gd name="T8" fmla="*/ 25201563 w 1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0" name="Freeform 411"/>
            <p:cNvSpPr>
              <a:spLocks noChangeArrowheads="1"/>
            </p:cNvSpPr>
            <p:nvPr/>
          </p:nvSpPr>
          <p:spPr bwMode="auto">
            <a:xfrm>
              <a:off x="2554288" y="2033587"/>
              <a:ext cx="219075" cy="163512"/>
            </a:xfrm>
            <a:custGeom>
              <a:avLst/>
              <a:gdLst>
                <a:gd name="T0" fmla="*/ 666581328 w 72"/>
                <a:gd name="T1" fmla="*/ 0 h 54"/>
                <a:gd name="T2" fmla="*/ 18514880 w 72"/>
                <a:gd name="T3" fmla="*/ 0 h 54"/>
                <a:gd name="T4" fmla="*/ 0 w 72"/>
                <a:gd name="T5" fmla="*/ 9168784 h 54"/>
                <a:gd name="T6" fmla="*/ 0 w 72"/>
                <a:gd name="T7" fmla="*/ 45843920 h 54"/>
                <a:gd name="T8" fmla="*/ 453646514 w 72"/>
                <a:gd name="T9" fmla="*/ 495114336 h 54"/>
                <a:gd name="T10" fmla="*/ 666581328 w 72"/>
                <a:gd name="T11" fmla="*/ 9168784 h 54"/>
                <a:gd name="T12" fmla="*/ 666581328 w 72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4"/>
                <a:gd name="T23" fmla="*/ 72 w 72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4">
                  <a:moveTo>
                    <a:pt x="7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4" y="41"/>
                    <a:pt x="72" y="22"/>
                    <a:pt x="72" y="1"/>
                  </a:cubicBezTo>
                  <a:cubicBezTo>
                    <a:pt x="72" y="1"/>
                    <a:pt x="72" y="0"/>
                    <a:pt x="72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1" name="Freeform 412"/>
            <p:cNvSpPr>
              <a:spLocks noChangeArrowheads="1"/>
            </p:cNvSpPr>
            <p:nvPr/>
          </p:nvSpPr>
          <p:spPr bwMode="auto">
            <a:xfrm>
              <a:off x="2554288" y="2033587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5040313 h 2"/>
                <a:gd name="T4" fmla="*/ 10080625 w 4"/>
                <a:gd name="T5" fmla="*/ 0 h 2"/>
                <a:gd name="T6" fmla="*/ 0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2" name="Freeform 413"/>
            <p:cNvSpPr>
              <a:spLocks noChangeArrowheads="1"/>
            </p:cNvSpPr>
            <p:nvPr/>
          </p:nvSpPr>
          <p:spPr bwMode="auto">
            <a:xfrm>
              <a:off x="2554288" y="2047875"/>
              <a:ext cx="149225" cy="211137"/>
            </a:xfrm>
            <a:custGeom>
              <a:avLst/>
              <a:gdLst>
                <a:gd name="T0" fmla="*/ 0 w 49"/>
                <a:gd name="T1" fmla="*/ 646070040 h 69"/>
                <a:gd name="T2" fmla="*/ 454451033 w 49"/>
                <a:gd name="T3" fmla="*/ 458803761 h 69"/>
                <a:gd name="T4" fmla="*/ 0 w 49"/>
                <a:gd name="T5" fmla="*/ 0 h 69"/>
                <a:gd name="T6" fmla="*/ 0 w 49"/>
                <a:gd name="T7" fmla="*/ 64607004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69"/>
                <a:gd name="T14" fmla="*/ 49 w 4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69">
                  <a:moveTo>
                    <a:pt x="0" y="69"/>
                  </a:moveTo>
                  <a:cubicBezTo>
                    <a:pt x="19" y="69"/>
                    <a:pt x="36" y="61"/>
                    <a:pt x="49" y="4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997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3" name="Oval 414"/>
            <p:cNvSpPr>
              <a:spLocks noChangeArrowheads="1"/>
            </p:cNvSpPr>
            <p:nvPr/>
          </p:nvSpPr>
          <p:spPr bwMode="auto">
            <a:xfrm>
              <a:off x="2498725" y="1981200"/>
              <a:ext cx="109538" cy="109537"/>
            </a:xfrm>
            <a:prstGeom prst="ellipse">
              <a:avLst/>
            </a:prstGeom>
            <a:solidFill>
              <a:srgbClr val="425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64" name="Freeform 415"/>
            <p:cNvSpPr>
              <a:spLocks noChangeArrowheads="1"/>
            </p:cNvSpPr>
            <p:nvPr/>
          </p:nvSpPr>
          <p:spPr bwMode="auto">
            <a:xfrm>
              <a:off x="2657475" y="1755775"/>
              <a:ext cx="182563" cy="179387"/>
            </a:xfrm>
            <a:custGeom>
              <a:avLst/>
              <a:gdLst>
                <a:gd name="T0" fmla="*/ 268486276 w 60"/>
                <a:gd name="T1" fmla="*/ 0 h 59"/>
                <a:gd name="T2" fmla="*/ 0 w 60"/>
                <a:gd name="T3" fmla="*/ 258843279 h 59"/>
                <a:gd name="T4" fmla="*/ 277745263 w 60"/>
                <a:gd name="T5" fmla="*/ 545418572 h 59"/>
                <a:gd name="T6" fmla="*/ 555487483 w 60"/>
                <a:gd name="T7" fmla="*/ 295821325 h 59"/>
                <a:gd name="T8" fmla="*/ 268486276 w 60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59"/>
                <a:gd name="T17" fmla="*/ 60 w 60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59">
                  <a:moveTo>
                    <a:pt x="29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3" y="35"/>
                    <a:pt x="23" y="46"/>
                    <a:pt x="30" y="59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2" y="19"/>
                    <a:pt x="41" y="8"/>
                    <a:pt x="29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5" name="Freeform 416"/>
            <p:cNvSpPr>
              <a:spLocks noChangeArrowheads="1"/>
            </p:cNvSpPr>
            <p:nvPr/>
          </p:nvSpPr>
          <p:spPr bwMode="auto">
            <a:xfrm>
              <a:off x="2747963" y="1854200"/>
              <a:ext cx="142875" cy="163512"/>
            </a:xfrm>
            <a:custGeom>
              <a:avLst/>
              <a:gdLst>
                <a:gd name="T0" fmla="*/ 277229178 w 47"/>
                <a:gd name="T1" fmla="*/ 0 h 54"/>
                <a:gd name="T2" fmla="*/ 0 w 47"/>
                <a:gd name="T3" fmla="*/ 247557168 h 54"/>
                <a:gd name="T4" fmla="*/ 73927173 w 47"/>
                <a:gd name="T5" fmla="*/ 495114336 h 54"/>
                <a:gd name="T6" fmla="*/ 434324801 w 47"/>
                <a:gd name="T7" fmla="*/ 440101632 h 54"/>
                <a:gd name="T8" fmla="*/ 277229178 w 47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54"/>
                <a:gd name="T17" fmla="*/ 47 w 47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54">
                  <a:moveTo>
                    <a:pt x="3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" y="35"/>
                    <a:pt x="7" y="44"/>
                    <a:pt x="8" y="54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5" y="30"/>
                    <a:pt x="39" y="14"/>
                    <a:pt x="3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" name="Freeform 417"/>
            <p:cNvSpPr>
              <a:spLocks noChangeArrowheads="1"/>
            </p:cNvSpPr>
            <p:nvPr/>
          </p:nvSpPr>
          <p:spPr bwMode="auto">
            <a:xfrm>
              <a:off x="2760663" y="2000250"/>
              <a:ext cx="133350" cy="146050"/>
            </a:xfrm>
            <a:custGeom>
              <a:avLst/>
              <a:gdLst>
                <a:gd name="T0" fmla="*/ 404141420 w 44"/>
                <a:gd name="T1" fmla="*/ 111098409 h 48"/>
                <a:gd name="T2" fmla="*/ 394955424 w 44"/>
                <a:gd name="T3" fmla="*/ 0 h 48"/>
                <a:gd name="T4" fmla="*/ 36740956 w 44"/>
                <a:gd name="T5" fmla="*/ 55547683 h 48"/>
                <a:gd name="T6" fmla="*/ 36740956 w 44"/>
                <a:gd name="T7" fmla="*/ 111098409 h 48"/>
                <a:gd name="T8" fmla="*/ 0 w 44"/>
                <a:gd name="T9" fmla="*/ 342548104 h 48"/>
                <a:gd name="T10" fmla="*/ 349031502 w 44"/>
                <a:gd name="T11" fmla="*/ 444387552 h 48"/>
                <a:gd name="T12" fmla="*/ 404141420 w 44"/>
                <a:gd name="T13" fmla="*/ 111098409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8"/>
                <a:gd name="T23" fmla="*/ 44 w 4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8">
                  <a:moveTo>
                    <a:pt x="44" y="12"/>
                  </a:moveTo>
                  <a:cubicBezTo>
                    <a:pt x="44" y="8"/>
                    <a:pt x="44" y="4"/>
                    <a:pt x="43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2"/>
                  </a:cubicBezTo>
                  <a:cubicBezTo>
                    <a:pt x="4" y="21"/>
                    <a:pt x="3" y="29"/>
                    <a:pt x="0" y="3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2" y="37"/>
                    <a:pt x="44" y="25"/>
                    <a:pt x="44" y="12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7" name="Freeform 418"/>
            <p:cNvSpPr>
              <a:spLocks noChangeArrowheads="1"/>
            </p:cNvSpPr>
            <p:nvPr/>
          </p:nvSpPr>
          <p:spPr bwMode="auto">
            <a:xfrm>
              <a:off x="2351088" y="2212975"/>
              <a:ext cx="176213" cy="158750"/>
            </a:xfrm>
            <a:custGeom>
              <a:avLst/>
              <a:gdLst>
                <a:gd name="T0" fmla="*/ 212300207 w 58"/>
                <a:gd name="T1" fmla="*/ 0 h 52"/>
                <a:gd name="T2" fmla="*/ 0 w 58"/>
                <a:gd name="T3" fmla="*/ 298242404 h 52"/>
                <a:gd name="T4" fmla="*/ 415367461 w 58"/>
                <a:gd name="T5" fmla="*/ 484645433 h 52"/>
                <a:gd name="T6" fmla="*/ 535362437 w 58"/>
                <a:gd name="T7" fmla="*/ 130480288 h 52"/>
                <a:gd name="T8" fmla="*/ 212300207 w 5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2"/>
                <a:gd name="T17" fmla="*/ 58 w 5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2">
                  <a:moveTo>
                    <a:pt x="23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3" y="42"/>
                    <a:pt x="28" y="49"/>
                    <a:pt x="45" y="52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45" y="12"/>
                    <a:pt x="33" y="7"/>
                    <a:pt x="23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8" name="Freeform 419"/>
            <p:cNvSpPr>
              <a:spLocks noChangeArrowheads="1"/>
            </p:cNvSpPr>
            <p:nvPr/>
          </p:nvSpPr>
          <p:spPr bwMode="auto">
            <a:xfrm>
              <a:off x="2212975" y="2063750"/>
              <a:ext cx="149225" cy="142875"/>
            </a:xfrm>
            <a:custGeom>
              <a:avLst/>
              <a:gdLst>
                <a:gd name="T0" fmla="*/ 139117290 w 49"/>
                <a:gd name="T1" fmla="*/ 434324801 h 47"/>
                <a:gd name="T2" fmla="*/ 454451033 w 49"/>
                <a:gd name="T3" fmla="*/ 249505348 h 47"/>
                <a:gd name="T4" fmla="*/ 370979441 w 49"/>
                <a:gd name="T5" fmla="*/ 0 h 47"/>
                <a:gd name="T6" fmla="*/ 0 w 49"/>
                <a:gd name="T7" fmla="*/ 0 h 47"/>
                <a:gd name="T8" fmla="*/ 139117290 w 49"/>
                <a:gd name="T9" fmla="*/ 434324801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15" y="47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44" y="19"/>
                    <a:pt x="41" y="9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7"/>
                    <a:pt x="7" y="33"/>
                    <a:pt x="15" y="4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9" name="Freeform 420"/>
            <p:cNvSpPr>
              <a:spLocks noChangeArrowheads="1"/>
            </p:cNvSpPr>
            <p:nvPr/>
          </p:nvSpPr>
          <p:spPr bwMode="auto">
            <a:xfrm>
              <a:off x="2212975" y="1911350"/>
              <a:ext cx="134938" cy="152400"/>
            </a:xfrm>
            <a:custGeom>
              <a:avLst/>
              <a:gdLst>
                <a:gd name="T0" fmla="*/ 75240202 w 44"/>
                <a:gd name="T1" fmla="*/ 0 h 50"/>
                <a:gd name="T2" fmla="*/ 0 w 44"/>
                <a:gd name="T3" fmla="*/ 380902464 h 50"/>
                <a:gd name="T4" fmla="*/ 0 w 44"/>
                <a:gd name="T5" fmla="*/ 464515200 h 50"/>
                <a:gd name="T6" fmla="*/ 376204077 w 44"/>
                <a:gd name="T7" fmla="*/ 464515200 h 50"/>
                <a:gd name="T8" fmla="*/ 366798285 w 44"/>
                <a:gd name="T9" fmla="*/ 380902464 h 50"/>
                <a:gd name="T10" fmla="*/ 413824178 w 44"/>
                <a:gd name="T11" fmla="*/ 157935168 h 50"/>
                <a:gd name="T12" fmla="*/ 75240202 w 44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50"/>
                <a:gd name="T23" fmla="*/ 44 w 44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50">
                  <a:moveTo>
                    <a:pt x="8" y="0"/>
                  </a:moveTo>
                  <a:cubicBezTo>
                    <a:pt x="3" y="13"/>
                    <a:pt x="0" y="27"/>
                    <a:pt x="0" y="41"/>
                  </a:cubicBezTo>
                  <a:cubicBezTo>
                    <a:pt x="0" y="44"/>
                    <a:pt x="0" y="47"/>
                    <a:pt x="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7"/>
                    <a:pt x="39" y="44"/>
                    <a:pt x="39" y="41"/>
                  </a:cubicBezTo>
                  <a:cubicBezTo>
                    <a:pt x="39" y="33"/>
                    <a:pt x="41" y="24"/>
                    <a:pt x="44" y="17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0" name="Freeform 421"/>
            <p:cNvSpPr>
              <a:spLocks noChangeArrowheads="1"/>
            </p:cNvSpPr>
            <p:nvPr/>
          </p:nvSpPr>
          <p:spPr bwMode="auto">
            <a:xfrm>
              <a:off x="2238375" y="1795462"/>
              <a:ext cx="157163" cy="168275"/>
            </a:xfrm>
            <a:custGeom>
              <a:avLst/>
              <a:gdLst>
                <a:gd name="T0" fmla="*/ 0 w 52"/>
                <a:gd name="T1" fmla="*/ 355711933 h 55"/>
                <a:gd name="T2" fmla="*/ 328848466 w 52"/>
                <a:gd name="T3" fmla="*/ 514845011 h 55"/>
                <a:gd name="T4" fmla="*/ 475004011 w 52"/>
                <a:gd name="T5" fmla="*/ 271464290 h 55"/>
                <a:gd name="T6" fmla="*/ 228366906 w 52"/>
                <a:gd name="T7" fmla="*/ 0 h 55"/>
                <a:gd name="T8" fmla="*/ 0 w 52"/>
                <a:gd name="T9" fmla="*/ 355711933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5"/>
                <a:gd name="T17" fmla="*/ 52 w 5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5">
                  <a:moveTo>
                    <a:pt x="0" y="38"/>
                  </a:moveTo>
                  <a:cubicBezTo>
                    <a:pt x="36" y="55"/>
                    <a:pt x="36" y="55"/>
                    <a:pt x="36" y="55"/>
                  </a:cubicBezTo>
                  <a:cubicBezTo>
                    <a:pt x="39" y="45"/>
                    <a:pt x="45" y="36"/>
                    <a:pt x="52" y="2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4" y="11"/>
                    <a:pt x="6" y="24"/>
                    <a:pt x="0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Freeform 422"/>
            <p:cNvSpPr>
              <a:spLocks noChangeArrowheads="1"/>
            </p:cNvSpPr>
            <p:nvPr/>
          </p:nvSpPr>
          <p:spPr bwMode="auto">
            <a:xfrm>
              <a:off x="2314575" y="1722437"/>
              <a:ext cx="146050" cy="161925"/>
            </a:xfrm>
            <a:custGeom>
              <a:avLst/>
              <a:gdLst>
                <a:gd name="T0" fmla="*/ 0 w 48"/>
                <a:gd name="T1" fmla="*/ 224021710 h 53"/>
                <a:gd name="T2" fmla="*/ 249967618 w 48"/>
                <a:gd name="T3" fmla="*/ 494711427 h 53"/>
                <a:gd name="T4" fmla="*/ 444387552 w 48"/>
                <a:gd name="T5" fmla="*/ 354698240 h 53"/>
                <a:gd name="T6" fmla="*/ 324033224 w 48"/>
                <a:gd name="T7" fmla="*/ 0 h 53"/>
                <a:gd name="T8" fmla="*/ 0 w 48"/>
                <a:gd name="T9" fmla="*/ 22402171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0" y="24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33" y="46"/>
                    <a:pt x="40" y="41"/>
                    <a:pt x="48" y="3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6"/>
                    <a:pt x="10" y="14"/>
                    <a:pt x="0" y="2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2" name="Freeform 423"/>
            <p:cNvSpPr>
              <a:spLocks noChangeArrowheads="1"/>
            </p:cNvSpPr>
            <p:nvPr/>
          </p:nvSpPr>
          <p:spPr bwMode="auto">
            <a:xfrm>
              <a:off x="2420938" y="1695450"/>
              <a:ext cx="133350" cy="142875"/>
            </a:xfrm>
            <a:custGeom>
              <a:avLst/>
              <a:gdLst>
                <a:gd name="T0" fmla="*/ 404141420 w 44"/>
                <a:gd name="T1" fmla="*/ 0 h 47"/>
                <a:gd name="T2" fmla="*/ 0 w 44"/>
                <a:gd name="T3" fmla="*/ 83168449 h 47"/>
                <a:gd name="T4" fmla="*/ 119405833 w 44"/>
                <a:gd name="T5" fmla="*/ 434324801 h 47"/>
                <a:gd name="T6" fmla="*/ 404141420 w 44"/>
                <a:gd name="T7" fmla="*/ 369638904 h 47"/>
                <a:gd name="T8" fmla="*/ 404141420 w 44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7"/>
                <a:gd name="T17" fmla="*/ 44 w 44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7">
                  <a:moveTo>
                    <a:pt x="44" y="0"/>
                  </a:moveTo>
                  <a:cubicBezTo>
                    <a:pt x="28" y="0"/>
                    <a:pt x="14" y="4"/>
                    <a:pt x="0" y="9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3" y="42"/>
                    <a:pt x="33" y="40"/>
                    <a:pt x="44" y="4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3" name="Freeform 424"/>
            <p:cNvSpPr>
              <a:spLocks noChangeArrowheads="1"/>
            </p:cNvSpPr>
            <p:nvPr/>
          </p:nvSpPr>
          <p:spPr bwMode="auto">
            <a:xfrm>
              <a:off x="2259013" y="2146300"/>
              <a:ext cx="161925" cy="163512"/>
            </a:xfrm>
            <a:custGeom>
              <a:avLst/>
              <a:gdLst>
                <a:gd name="T0" fmla="*/ 280026374 w 53"/>
                <a:gd name="T1" fmla="*/ 495114336 h 54"/>
                <a:gd name="T2" fmla="*/ 494711427 w 53"/>
                <a:gd name="T3" fmla="*/ 201713248 h 54"/>
                <a:gd name="T4" fmla="*/ 317360779 w 53"/>
                <a:gd name="T5" fmla="*/ 0 h 54"/>
                <a:gd name="T6" fmla="*/ 0 w 53"/>
                <a:gd name="T7" fmla="*/ 183375680 h 54"/>
                <a:gd name="T8" fmla="*/ 280026374 w 53"/>
                <a:gd name="T9" fmla="*/ 49511433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4"/>
                <a:gd name="T17" fmla="*/ 53 w 5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4">
                  <a:moveTo>
                    <a:pt x="30" y="54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45" y="16"/>
                    <a:pt x="39" y="8"/>
                    <a:pt x="34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33"/>
                    <a:pt x="18" y="45"/>
                    <a:pt x="30" y="5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4" name="Freeform 425"/>
            <p:cNvSpPr>
              <a:spLocks noChangeArrowheads="1"/>
            </p:cNvSpPr>
            <p:nvPr/>
          </p:nvSpPr>
          <p:spPr bwMode="auto">
            <a:xfrm>
              <a:off x="2487613" y="2249487"/>
              <a:ext cx="163513" cy="127000"/>
            </a:xfrm>
            <a:custGeom>
              <a:avLst/>
              <a:gdLst>
                <a:gd name="T0" fmla="*/ 495120392 w 54"/>
                <a:gd name="T1" fmla="*/ 338306833 h 42"/>
                <a:gd name="T2" fmla="*/ 394263151 w 54"/>
                <a:gd name="T3" fmla="*/ 0 h 42"/>
                <a:gd name="T4" fmla="*/ 201714482 w 54"/>
                <a:gd name="T5" fmla="*/ 27428976 h 42"/>
                <a:gd name="T6" fmla="*/ 119194921 w 54"/>
                <a:gd name="T7" fmla="*/ 18288000 h 42"/>
                <a:gd name="T8" fmla="*/ 0 w 54"/>
                <a:gd name="T9" fmla="*/ 365735810 h 42"/>
                <a:gd name="T10" fmla="*/ 201714482 w 54"/>
                <a:gd name="T11" fmla="*/ 384023810 h 42"/>
                <a:gd name="T12" fmla="*/ 495120392 w 54"/>
                <a:gd name="T13" fmla="*/ 338306833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2"/>
                <a:gd name="T23" fmla="*/ 54 w 5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2">
                  <a:moveTo>
                    <a:pt x="54" y="37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2"/>
                    <a:pt x="29" y="3"/>
                    <a:pt x="22" y="3"/>
                  </a:cubicBezTo>
                  <a:cubicBezTo>
                    <a:pt x="19" y="3"/>
                    <a:pt x="16" y="3"/>
                    <a:pt x="13" y="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7" y="41"/>
                    <a:pt x="14" y="42"/>
                    <a:pt x="22" y="42"/>
                  </a:cubicBezTo>
                  <a:cubicBezTo>
                    <a:pt x="33" y="42"/>
                    <a:pt x="44" y="41"/>
                    <a:pt x="54" y="3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5" name="Freeform 426"/>
            <p:cNvSpPr>
              <a:spLocks noChangeArrowheads="1"/>
            </p:cNvSpPr>
            <p:nvPr/>
          </p:nvSpPr>
          <p:spPr bwMode="auto">
            <a:xfrm>
              <a:off x="2617788" y="2190750"/>
              <a:ext cx="179388" cy="171450"/>
            </a:xfrm>
            <a:custGeom>
              <a:avLst/>
              <a:gdLst>
                <a:gd name="T0" fmla="*/ 277333848 w 59"/>
                <a:gd name="T1" fmla="*/ 0 h 56"/>
                <a:gd name="T2" fmla="*/ 0 w 59"/>
                <a:gd name="T3" fmla="*/ 178096749 h 56"/>
                <a:gd name="T4" fmla="*/ 101688672 w 59"/>
                <a:gd name="T5" fmla="*/ 524912545 h 56"/>
                <a:gd name="T6" fmla="*/ 545424653 w 59"/>
                <a:gd name="T7" fmla="*/ 253081631 h 56"/>
                <a:gd name="T8" fmla="*/ 277333848 w 59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6"/>
                <a:gd name="T17" fmla="*/ 59 w 5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6">
                  <a:moveTo>
                    <a:pt x="30" y="0"/>
                  </a:moveTo>
                  <a:cubicBezTo>
                    <a:pt x="22" y="9"/>
                    <a:pt x="12" y="15"/>
                    <a:pt x="0" y="19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30" y="51"/>
                    <a:pt x="46" y="41"/>
                    <a:pt x="59" y="2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" name="Freeform 427"/>
            <p:cNvSpPr>
              <a:spLocks noChangeArrowheads="1"/>
            </p:cNvSpPr>
            <p:nvPr/>
          </p:nvSpPr>
          <p:spPr bwMode="auto">
            <a:xfrm>
              <a:off x="2709863" y="2112962"/>
              <a:ext cx="166688" cy="160337"/>
            </a:xfrm>
            <a:custGeom>
              <a:avLst/>
              <a:gdLst>
                <a:gd name="T0" fmla="*/ 156147257 w 55"/>
                <a:gd name="T1" fmla="*/ 0 h 53"/>
                <a:gd name="T2" fmla="*/ 0 w 55"/>
                <a:gd name="T3" fmla="*/ 237952209 h 53"/>
                <a:gd name="T4" fmla="*/ 266367424 w 55"/>
                <a:gd name="T5" fmla="*/ 485055728 h 53"/>
                <a:gd name="T6" fmla="*/ 505179806 w 55"/>
                <a:gd name="T7" fmla="*/ 100670459 h 53"/>
                <a:gd name="T8" fmla="*/ 156147257 w 55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3"/>
                <a:gd name="T17" fmla="*/ 55 w 5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3">
                  <a:moveTo>
                    <a:pt x="17" y="0"/>
                  </a:moveTo>
                  <a:cubicBezTo>
                    <a:pt x="13" y="10"/>
                    <a:pt x="8" y="19"/>
                    <a:pt x="0" y="26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41" y="41"/>
                    <a:pt x="50" y="27"/>
                    <a:pt x="55" y="1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7" name="Freeform 428"/>
            <p:cNvSpPr>
              <a:spLocks noChangeArrowheads="1"/>
            </p:cNvSpPr>
            <p:nvPr/>
          </p:nvSpPr>
          <p:spPr bwMode="auto">
            <a:xfrm>
              <a:off x="2554288" y="1695450"/>
              <a:ext cx="192088" cy="146050"/>
            </a:xfrm>
            <a:custGeom>
              <a:avLst/>
              <a:gdLst>
                <a:gd name="T0" fmla="*/ 0 w 63"/>
                <a:gd name="T1" fmla="*/ 0 h 48"/>
                <a:gd name="T2" fmla="*/ 0 w 63"/>
                <a:gd name="T3" fmla="*/ 370321946 h 48"/>
                <a:gd name="T4" fmla="*/ 316082329 w 63"/>
                <a:gd name="T5" fmla="*/ 444387552 h 48"/>
                <a:gd name="T6" fmla="*/ 585679361 w 63"/>
                <a:gd name="T7" fmla="*/ 185160973 h 48"/>
                <a:gd name="T8" fmla="*/ 0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40"/>
                    <a:pt x="24" y="43"/>
                    <a:pt x="34" y="48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45" y="8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8" name="Oval 429"/>
            <p:cNvSpPr>
              <a:spLocks noChangeArrowheads="1"/>
            </p:cNvSpPr>
            <p:nvPr/>
          </p:nvSpPr>
          <p:spPr bwMode="auto">
            <a:xfrm>
              <a:off x="2514600" y="1741487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9" name="Oval 430"/>
            <p:cNvSpPr>
              <a:spLocks noChangeArrowheads="1"/>
            </p:cNvSpPr>
            <p:nvPr/>
          </p:nvSpPr>
          <p:spPr bwMode="auto">
            <a:xfrm>
              <a:off x="1514475" y="1974850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0" name="Oval 431"/>
            <p:cNvSpPr>
              <a:spLocks noChangeArrowheads="1"/>
            </p:cNvSpPr>
            <p:nvPr/>
          </p:nvSpPr>
          <p:spPr bwMode="auto">
            <a:xfrm>
              <a:off x="1335088" y="1997075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1" name="Oval 432"/>
            <p:cNvSpPr>
              <a:spLocks noChangeArrowheads="1"/>
            </p:cNvSpPr>
            <p:nvPr/>
          </p:nvSpPr>
          <p:spPr bwMode="auto">
            <a:xfrm>
              <a:off x="1222375" y="2087562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2" name="Oval 433"/>
            <p:cNvSpPr>
              <a:spLocks noChangeArrowheads="1"/>
            </p:cNvSpPr>
            <p:nvPr/>
          </p:nvSpPr>
          <p:spPr bwMode="auto">
            <a:xfrm>
              <a:off x="1162050" y="2230437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3" name="Oval 434"/>
            <p:cNvSpPr>
              <a:spLocks noChangeArrowheads="1"/>
            </p:cNvSpPr>
            <p:nvPr/>
          </p:nvSpPr>
          <p:spPr bwMode="auto">
            <a:xfrm>
              <a:off x="1201738" y="2365375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4" name="Oval 435"/>
            <p:cNvSpPr>
              <a:spLocks noChangeArrowheads="1"/>
            </p:cNvSpPr>
            <p:nvPr/>
          </p:nvSpPr>
          <p:spPr bwMode="auto">
            <a:xfrm>
              <a:off x="1298575" y="2486025"/>
              <a:ext cx="30163" cy="28575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5" name="Oval 436"/>
            <p:cNvSpPr>
              <a:spLocks noChangeArrowheads="1"/>
            </p:cNvSpPr>
            <p:nvPr/>
          </p:nvSpPr>
          <p:spPr bwMode="auto">
            <a:xfrm>
              <a:off x="1441450" y="2522537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6" name="Oval 437"/>
            <p:cNvSpPr>
              <a:spLocks noChangeArrowheads="1"/>
            </p:cNvSpPr>
            <p:nvPr/>
          </p:nvSpPr>
          <p:spPr bwMode="auto">
            <a:xfrm>
              <a:off x="1604963" y="2478087"/>
              <a:ext cx="31750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7" name="Oval 438"/>
            <p:cNvSpPr>
              <a:spLocks noChangeArrowheads="1"/>
            </p:cNvSpPr>
            <p:nvPr/>
          </p:nvSpPr>
          <p:spPr bwMode="auto">
            <a:xfrm>
              <a:off x="1703388" y="2349500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8" name="Oval 439"/>
            <p:cNvSpPr>
              <a:spLocks noChangeArrowheads="1"/>
            </p:cNvSpPr>
            <p:nvPr/>
          </p:nvSpPr>
          <p:spPr bwMode="auto">
            <a:xfrm>
              <a:off x="1733550" y="2190750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9" name="Oval 440"/>
            <p:cNvSpPr>
              <a:spLocks noChangeArrowheads="1"/>
            </p:cNvSpPr>
            <p:nvPr/>
          </p:nvSpPr>
          <p:spPr bwMode="auto">
            <a:xfrm>
              <a:off x="1641475" y="2041525"/>
              <a:ext cx="31750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0" name="Oval 441"/>
            <p:cNvSpPr>
              <a:spLocks noChangeArrowheads="1"/>
            </p:cNvSpPr>
            <p:nvPr/>
          </p:nvSpPr>
          <p:spPr bwMode="auto">
            <a:xfrm>
              <a:off x="2657475" y="1771650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442"/>
            <p:cNvSpPr>
              <a:spLocks noChangeArrowheads="1"/>
            </p:cNvSpPr>
            <p:nvPr/>
          </p:nvSpPr>
          <p:spPr bwMode="auto">
            <a:xfrm>
              <a:off x="2770188" y="1878012"/>
              <a:ext cx="30163" cy="26987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Oval 443"/>
            <p:cNvSpPr>
              <a:spLocks noChangeArrowheads="1"/>
            </p:cNvSpPr>
            <p:nvPr/>
          </p:nvSpPr>
          <p:spPr bwMode="auto">
            <a:xfrm>
              <a:off x="2809875" y="2036762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3" name="Oval 444"/>
            <p:cNvSpPr>
              <a:spLocks noChangeArrowheads="1"/>
            </p:cNvSpPr>
            <p:nvPr/>
          </p:nvSpPr>
          <p:spPr bwMode="auto">
            <a:xfrm>
              <a:off x="2763838" y="2197100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4" name="Oval 445"/>
            <p:cNvSpPr>
              <a:spLocks noChangeArrowheads="1"/>
            </p:cNvSpPr>
            <p:nvPr/>
          </p:nvSpPr>
          <p:spPr bwMode="auto">
            <a:xfrm>
              <a:off x="2638425" y="2282825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5" name="Oval 446"/>
            <p:cNvSpPr>
              <a:spLocks noChangeArrowheads="1"/>
            </p:cNvSpPr>
            <p:nvPr/>
          </p:nvSpPr>
          <p:spPr bwMode="auto">
            <a:xfrm>
              <a:off x="2484438" y="2303462"/>
              <a:ext cx="30163" cy="28575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6" name="Oval 447"/>
            <p:cNvSpPr>
              <a:spLocks noChangeArrowheads="1"/>
            </p:cNvSpPr>
            <p:nvPr/>
          </p:nvSpPr>
          <p:spPr bwMode="auto">
            <a:xfrm>
              <a:off x="2332038" y="2203450"/>
              <a:ext cx="30163" cy="26987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7" name="Oval 448"/>
            <p:cNvSpPr>
              <a:spLocks noChangeArrowheads="1"/>
            </p:cNvSpPr>
            <p:nvPr/>
          </p:nvSpPr>
          <p:spPr bwMode="auto">
            <a:xfrm>
              <a:off x="2262188" y="2036762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8" name="Oval 449"/>
            <p:cNvSpPr>
              <a:spLocks noChangeArrowheads="1"/>
            </p:cNvSpPr>
            <p:nvPr/>
          </p:nvSpPr>
          <p:spPr bwMode="auto">
            <a:xfrm>
              <a:off x="2282825" y="1911350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9" name="Oval 450"/>
            <p:cNvSpPr>
              <a:spLocks noChangeArrowheads="1"/>
            </p:cNvSpPr>
            <p:nvPr/>
          </p:nvSpPr>
          <p:spPr bwMode="auto">
            <a:xfrm>
              <a:off x="2392363" y="1795462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451"/>
            <p:cNvSpPr>
              <a:spLocks noChangeArrowheads="1"/>
            </p:cNvSpPr>
            <p:nvPr/>
          </p:nvSpPr>
          <p:spPr bwMode="auto">
            <a:xfrm>
              <a:off x="2405063" y="1135062"/>
              <a:ext cx="36513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452"/>
            <p:cNvSpPr>
              <a:spLocks noChangeArrowheads="1"/>
            </p:cNvSpPr>
            <p:nvPr/>
          </p:nvSpPr>
          <p:spPr bwMode="auto">
            <a:xfrm>
              <a:off x="2590800" y="1079500"/>
              <a:ext cx="39688" cy="39687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Oval 453"/>
            <p:cNvSpPr>
              <a:spLocks noChangeArrowheads="1"/>
            </p:cNvSpPr>
            <p:nvPr/>
          </p:nvSpPr>
          <p:spPr bwMode="auto">
            <a:xfrm>
              <a:off x="2784475" y="992187"/>
              <a:ext cx="39688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3" name="Oval 454"/>
            <p:cNvSpPr>
              <a:spLocks noChangeArrowheads="1"/>
            </p:cNvSpPr>
            <p:nvPr/>
          </p:nvSpPr>
          <p:spPr bwMode="auto">
            <a:xfrm>
              <a:off x="2967038" y="900112"/>
              <a:ext cx="36513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4" name="Oval 455"/>
            <p:cNvSpPr>
              <a:spLocks noChangeArrowheads="1"/>
            </p:cNvSpPr>
            <p:nvPr/>
          </p:nvSpPr>
          <p:spPr bwMode="auto">
            <a:xfrm>
              <a:off x="2544763" y="1304925"/>
              <a:ext cx="39688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456"/>
            <p:cNvSpPr>
              <a:spLocks noChangeArrowheads="1"/>
            </p:cNvSpPr>
            <p:nvPr/>
          </p:nvSpPr>
          <p:spPr bwMode="auto">
            <a:xfrm>
              <a:off x="2747963" y="1238250"/>
              <a:ext cx="36513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Oval 457"/>
            <p:cNvSpPr>
              <a:spLocks noChangeArrowheads="1"/>
            </p:cNvSpPr>
            <p:nvPr/>
          </p:nvSpPr>
          <p:spPr bwMode="auto">
            <a:xfrm>
              <a:off x="2913063" y="1162050"/>
              <a:ext cx="39688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7" name="Oval 458"/>
            <p:cNvSpPr>
              <a:spLocks noChangeArrowheads="1"/>
            </p:cNvSpPr>
            <p:nvPr/>
          </p:nvSpPr>
          <p:spPr bwMode="auto">
            <a:xfrm>
              <a:off x="3049588" y="1074737"/>
              <a:ext cx="36513" cy="36512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8" name="Oval 459"/>
            <p:cNvSpPr>
              <a:spLocks noChangeArrowheads="1"/>
            </p:cNvSpPr>
            <p:nvPr/>
          </p:nvSpPr>
          <p:spPr bwMode="auto">
            <a:xfrm>
              <a:off x="2657475" y="1487487"/>
              <a:ext cx="39688" cy="36512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9" name="Oval 460"/>
            <p:cNvSpPr>
              <a:spLocks noChangeArrowheads="1"/>
            </p:cNvSpPr>
            <p:nvPr/>
          </p:nvSpPr>
          <p:spPr bwMode="auto">
            <a:xfrm>
              <a:off x="2840038" y="1397000"/>
              <a:ext cx="36513" cy="36512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0" name="Oval 461"/>
            <p:cNvSpPr>
              <a:spLocks noChangeArrowheads="1"/>
            </p:cNvSpPr>
            <p:nvPr/>
          </p:nvSpPr>
          <p:spPr bwMode="auto">
            <a:xfrm>
              <a:off x="2982913" y="1320800"/>
              <a:ext cx="36513" cy="39687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1" name="Oval 462"/>
            <p:cNvSpPr>
              <a:spLocks noChangeArrowheads="1"/>
            </p:cNvSpPr>
            <p:nvPr/>
          </p:nvSpPr>
          <p:spPr bwMode="auto">
            <a:xfrm>
              <a:off x="2794000" y="1616075"/>
              <a:ext cx="36513" cy="36512"/>
            </a:xfrm>
            <a:prstGeom prst="ellipse">
              <a:avLst/>
            </a:prstGeom>
            <a:solidFill>
              <a:srgbClr val="B6D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2" name="Oval 463"/>
            <p:cNvSpPr>
              <a:spLocks noChangeArrowheads="1"/>
            </p:cNvSpPr>
            <p:nvPr/>
          </p:nvSpPr>
          <p:spPr bwMode="auto">
            <a:xfrm>
              <a:off x="2936875" y="1539875"/>
              <a:ext cx="36513" cy="36512"/>
            </a:xfrm>
            <a:prstGeom prst="ellipse">
              <a:avLst/>
            </a:prstGeom>
            <a:solidFill>
              <a:srgbClr val="B6D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3" name="Oval 464"/>
            <p:cNvSpPr>
              <a:spLocks noChangeArrowheads="1"/>
            </p:cNvSpPr>
            <p:nvPr/>
          </p:nvSpPr>
          <p:spPr bwMode="auto">
            <a:xfrm>
              <a:off x="2890838" y="1749425"/>
              <a:ext cx="36513" cy="36512"/>
            </a:xfrm>
            <a:prstGeom prst="ellipse">
              <a:avLst/>
            </a:prstGeom>
            <a:solidFill>
              <a:srgbClr val="FF4C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pic>
        <p:nvPicPr>
          <p:cNvPr id="314" name="图片 7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85784">
            <a:off x="11414125" y="425450"/>
            <a:ext cx="2936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5" name="Group 316"/>
          <p:cNvGrpSpPr/>
          <p:nvPr/>
        </p:nvGrpSpPr>
        <p:grpSpPr bwMode="auto">
          <a:xfrm>
            <a:off x="1677988" y="165100"/>
            <a:ext cx="744537" cy="619125"/>
            <a:chOff x="0" y="0"/>
            <a:chExt cx="992187" cy="823912"/>
          </a:xfrm>
        </p:grpSpPr>
        <p:sp>
          <p:nvSpPr>
            <p:cNvPr id="316" name="Freeform 321"/>
            <p:cNvSpPr>
              <a:spLocks noChangeArrowheads="1"/>
            </p:cNvSpPr>
            <p:nvPr/>
          </p:nvSpPr>
          <p:spPr bwMode="auto">
            <a:xfrm>
              <a:off x="0" y="95250"/>
              <a:ext cx="706438" cy="728662"/>
            </a:xfrm>
            <a:custGeom>
              <a:avLst/>
              <a:gdLst>
                <a:gd name="T0" fmla="*/ 1369632976 w 188"/>
                <a:gd name="T1" fmla="*/ 0 h 193"/>
                <a:gd name="T2" fmla="*/ 0 w 188"/>
                <a:gd name="T3" fmla="*/ 1382641808 h 193"/>
                <a:gd name="T4" fmla="*/ 1369632976 w 188"/>
                <a:gd name="T5" fmla="*/ 2147483647 h 193"/>
                <a:gd name="T6" fmla="*/ 2147483647 w 188"/>
                <a:gd name="T7" fmla="*/ 1781752261 h 193"/>
                <a:gd name="T8" fmla="*/ 1609671590 w 188"/>
                <a:gd name="T9" fmla="*/ 712703170 h 193"/>
                <a:gd name="T10" fmla="*/ 1807350228 w 188"/>
                <a:gd name="T11" fmla="*/ 85525286 h 193"/>
                <a:gd name="T12" fmla="*/ 1369632976 w 188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8"/>
                <a:gd name="T22" fmla="*/ 0 h 193"/>
                <a:gd name="T23" fmla="*/ 188 w 188"/>
                <a:gd name="T24" fmla="*/ 193 h 1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8" h="193">
                  <a:moveTo>
                    <a:pt x="97" y="0"/>
                  </a:moveTo>
                  <a:cubicBezTo>
                    <a:pt x="44" y="0"/>
                    <a:pt x="0" y="43"/>
                    <a:pt x="0" y="97"/>
                  </a:cubicBezTo>
                  <a:cubicBezTo>
                    <a:pt x="0" y="150"/>
                    <a:pt x="44" y="193"/>
                    <a:pt x="97" y="193"/>
                  </a:cubicBezTo>
                  <a:cubicBezTo>
                    <a:pt x="140" y="193"/>
                    <a:pt x="176" y="164"/>
                    <a:pt x="188" y="125"/>
                  </a:cubicBezTo>
                  <a:cubicBezTo>
                    <a:pt x="147" y="125"/>
                    <a:pt x="114" y="91"/>
                    <a:pt x="114" y="50"/>
                  </a:cubicBezTo>
                  <a:cubicBezTo>
                    <a:pt x="114" y="33"/>
                    <a:pt x="119" y="18"/>
                    <a:pt x="128" y="6"/>
                  </a:cubicBezTo>
                  <a:cubicBezTo>
                    <a:pt x="118" y="2"/>
                    <a:pt x="108" y="0"/>
                    <a:pt x="97" y="0"/>
                  </a:cubicBezTo>
                </a:path>
              </a:pathLst>
            </a:custGeom>
            <a:solidFill>
              <a:srgbClr val="B2E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22"/>
            <p:cNvSpPr>
              <a:spLocks noChangeArrowheads="1"/>
            </p:cNvSpPr>
            <p:nvPr/>
          </p:nvSpPr>
          <p:spPr bwMode="auto">
            <a:xfrm>
              <a:off x="481012" y="0"/>
              <a:ext cx="511175" cy="566737"/>
            </a:xfrm>
            <a:custGeom>
              <a:avLst/>
              <a:gdLst>
                <a:gd name="T0" fmla="*/ 861769636 w 136"/>
                <a:gd name="T1" fmla="*/ 0 h 150"/>
                <a:gd name="T2" fmla="*/ 0 w 136"/>
                <a:gd name="T3" fmla="*/ 442530919 h 150"/>
                <a:gd name="T4" fmla="*/ 918280784 w 136"/>
                <a:gd name="T5" fmla="*/ 1741567688 h 150"/>
                <a:gd name="T6" fmla="*/ 847640909 w 136"/>
                <a:gd name="T7" fmla="*/ 2141272181 h 150"/>
                <a:gd name="T8" fmla="*/ 861769636 w 136"/>
                <a:gd name="T9" fmla="*/ 2141272181 h 150"/>
                <a:gd name="T10" fmla="*/ 1921322652 w 136"/>
                <a:gd name="T11" fmla="*/ 1070637980 h 150"/>
                <a:gd name="T12" fmla="*/ 861769636 w 136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"/>
                <a:gd name="T22" fmla="*/ 0 h 150"/>
                <a:gd name="T23" fmla="*/ 136 w 13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" h="150">
                  <a:moveTo>
                    <a:pt x="61" y="0"/>
                  </a:moveTo>
                  <a:cubicBezTo>
                    <a:pt x="36" y="0"/>
                    <a:pt x="14" y="12"/>
                    <a:pt x="0" y="31"/>
                  </a:cubicBezTo>
                  <a:cubicBezTo>
                    <a:pt x="38" y="44"/>
                    <a:pt x="65" y="79"/>
                    <a:pt x="65" y="122"/>
                  </a:cubicBezTo>
                  <a:cubicBezTo>
                    <a:pt x="65" y="131"/>
                    <a:pt x="63" y="141"/>
                    <a:pt x="60" y="150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102" y="150"/>
                    <a:pt x="136" y="116"/>
                    <a:pt x="136" y="75"/>
                  </a:cubicBezTo>
                  <a:cubicBezTo>
                    <a:pt x="136" y="33"/>
                    <a:pt x="102" y="0"/>
                    <a:pt x="61" y="0"/>
                  </a:cubicBezTo>
                </a:path>
              </a:pathLst>
            </a:custGeom>
            <a:solidFill>
              <a:srgbClr val="CEC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Freeform 323"/>
            <p:cNvSpPr>
              <a:spLocks noChangeArrowheads="1"/>
            </p:cNvSpPr>
            <p:nvPr/>
          </p:nvSpPr>
          <p:spPr bwMode="auto">
            <a:xfrm>
              <a:off x="428625" y="117475"/>
              <a:ext cx="296863" cy="449262"/>
            </a:xfrm>
            <a:custGeom>
              <a:avLst/>
              <a:gdLst>
                <a:gd name="T0" fmla="*/ 197691969 w 79"/>
                <a:gd name="T1" fmla="*/ 0 h 119"/>
                <a:gd name="T2" fmla="*/ 0 w 79"/>
                <a:gd name="T3" fmla="*/ 627131999 h 119"/>
                <a:gd name="T4" fmla="*/ 1044935213 w 79"/>
                <a:gd name="T5" fmla="*/ 1696103737 h 119"/>
                <a:gd name="T6" fmla="*/ 1115539757 w 79"/>
                <a:gd name="T7" fmla="*/ 1297019394 h 119"/>
                <a:gd name="T8" fmla="*/ 197691969 w 79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9"/>
                <a:gd name="T17" fmla="*/ 79 w 79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9">
                  <a:moveTo>
                    <a:pt x="14" y="0"/>
                  </a:moveTo>
                  <a:cubicBezTo>
                    <a:pt x="5" y="12"/>
                    <a:pt x="0" y="27"/>
                    <a:pt x="0" y="44"/>
                  </a:cubicBezTo>
                  <a:cubicBezTo>
                    <a:pt x="0" y="85"/>
                    <a:pt x="33" y="119"/>
                    <a:pt x="74" y="119"/>
                  </a:cubicBezTo>
                  <a:cubicBezTo>
                    <a:pt x="77" y="110"/>
                    <a:pt x="79" y="100"/>
                    <a:pt x="79" y="91"/>
                  </a:cubicBezTo>
                  <a:cubicBezTo>
                    <a:pt x="79" y="48"/>
                    <a:pt x="52" y="13"/>
                    <a:pt x="14" y="0"/>
                  </a:cubicBezTo>
                </a:path>
              </a:pathLst>
            </a:custGeom>
            <a:solidFill>
              <a:srgbClr val="A5B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9" name="Group 320"/>
          <p:cNvGrpSpPr/>
          <p:nvPr/>
        </p:nvGrpSpPr>
        <p:grpSpPr bwMode="auto">
          <a:xfrm>
            <a:off x="50800" y="307975"/>
            <a:ext cx="693738" cy="609600"/>
            <a:chOff x="0" y="0"/>
            <a:chExt cx="923925" cy="811212"/>
          </a:xfrm>
        </p:grpSpPr>
        <p:sp>
          <p:nvSpPr>
            <p:cNvPr id="320" name="Freeform 318"/>
            <p:cNvSpPr>
              <a:spLocks noChangeArrowheads="1"/>
            </p:cNvSpPr>
            <p:nvPr/>
          </p:nvSpPr>
          <p:spPr bwMode="auto">
            <a:xfrm>
              <a:off x="0" y="14287"/>
              <a:ext cx="601663" cy="630237"/>
            </a:xfrm>
            <a:custGeom>
              <a:avLst/>
              <a:gdLst>
                <a:gd name="T0" fmla="*/ 1173667774 w 160"/>
                <a:gd name="T1" fmla="*/ 0 h 167"/>
                <a:gd name="T2" fmla="*/ 0 w 160"/>
                <a:gd name="T3" fmla="*/ 1196337007 h 167"/>
                <a:gd name="T4" fmla="*/ 1173667774 w 160"/>
                <a:gd name="T5" fmla="*/ 2147483647 h 167"/>
                <a:gd name="T6" fmla="*/ 2147483647 w 160"/>
                <a:gd name="T7" fmla="*/ 1666327759 h 167"/>
                <a:gd name="T8" fmla="*/ 1711009239 w 160"/>
                <a:gd name="T9" fmla="*/ 840287067 h 167"/>
                <a:gd name="T10" fmla="*/ 1908975168 w 160"/>
                <a:gd name="T11" fmla="*/ 270601879 h 167"/>
                <a:gd name="T12" fmla="*/ 1173667774 w 160"/>
                <a:gd name="T13" fmla="*/ 0 h 1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"/>
                <a:gd name="T22" fmla="*/ 0 h 167"/>
                <a:gd name="T23" fmla="*/ 160 w 160"/>
                <a:gd name="T24" fmla="*/ 167 h 1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" h="167">
                  <a:moveTo>
                    <a:pt x="83" y="0"/>
                  </a:moveTo>
                  <a:cubicBezTo>
                    <a:pt x="37" y="0"/>
                    <a:pt x="0" y="38"/>
                    <a:pt x="0" y="84"/>
                  </a:cubicBezTo>
                  <a:cubicBezTo>
                    <a:pt x="0" y="130"/>
                    <a:pt x="37" y="167"/>
                    <a:pt x="83" y="167"/>
                  </a:cubicBezTo>
                  <a:cubicBezTo>
                    <a:pt x="118" y="167"/>
                    <a:pt x="147" y="147"/>
                    <a:pt x="160" y="117"/>
                  </a:cubicBezTo>
                  <a:cubicBezTo>
                    <a:pt x="137" y="108"/>
                    <a:pt x="121" y="85"/>
                    <a:pt x="121" y="59"/>
                  </a:cubicBezTo>
                  <a:cubicBezTo>
                    <a:pt x="121" y="43"/>
                    <a:pt x="126" y="29"/>
                    <a:pt x="135" y="19"/>
                  </a:cubicBezTo>
                  <a:cubicBezTo>
                    <a:pt x="121" y="7"/>
                    <a:pt x="103" y="0"/>
                    <a:pt x="83" y="0"/>
                  </a:cubicBezTo>
                </a:path>
              </a:pathLst>
            </a:custGeom>
            <a:solidFill>
              <a:srgbClr val="FFE4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319"/>
            <p:cNvSpPr>
              <a:spLocks noChangeArrowheads="1"/>
            </p:cNvSpPr>
            <p:nvPr/>
          </p:nvSpPr>
          <p:spPr bwMode="auto">
            <a:xfrm>
              <a:off x="508000" y="0"/>
              <a:ext cx="415925" cy="471487"/>
            </a:xfrm>
            <a:custGeom>
              <a:avLst/>
              <a:gdLst>
                <a:gd name="T0" fmla="*/ 687988662 w 111"/>
                <a:gd name="T1" fmla="*/ 0 h 125"/>
                <a:gd name="T2" fmla="*/ 0 w 111"/>
                <a:gd name="T3" fmla="*/ 327227066 h 125"/>
                <a:gd name="T4" fmla="*/ 449296424 w 111"/>
                <a:gd name="T5" fmla="*/ 1251994124 h 125"/>
                <a:gd name="T6" fmla="*/ 351014470 w 111"/>
                <a:gd name="T7" fmla="*/ 1721489563 h 125"/>
                <a:gd name="T8" fmla="*/ 687988662 w 111"/>
                <a:gd name="T9" fmla="*/ 1778399929 h 125"/>
                <a:gd name="T10" fmla="*/ 1558500952 w 111"/>
                <a:gd name="T11" fmla="*/ 896311875 h 125"/>
                <a:gd name="T12" fmla="*/ 687988662 w 111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1"/>
                <a:gd name="T22" fmla="*/ 0 h 125"/>
                <a:gd name="T23" fmla="*/ 111 w 111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1" h="125">
                  <a:moveTo>
                    <a:pt x="49" y="0"/>
                  </a:moveTo>
                  <a:cubicBezTo>
                    <a:pt x="29" y="0"/>
                    <a:pt x="12" y="9"/>
                    <a:pt x="0" y="23"/>
                  </a:cubicBezTo>
                  <a:cubicBezTo>
                    <a:pt x="20" y="38"/>
                    <a:pt x="32" y="61"/>
                    <a:pt x="32" y="88"/>
                  </a:cubicBezTo>
                  <a:cubicBezTo>
                    <a:pt x="32" y="100"/>
                    <a:pt x="29" y="111"/>
                    <a:pt x="25" y="121"/>
                  </a:cubicBezTo>
                  <a:cubicBezTo>
                    <a:pt x="32" y="124"/>
                    <a:pt x="40" y="125"/>
                    <a:pt x="49" y="125"/>
                  </a:cubicBezTo>
                  <a:cubicBezTo>
                    <a:pt x="83" y="125"/>
                    <a:pt x="111" y="97"/>
                    <a:pt x="111" y="63"/>
                  </a:cubicBezTo>
                  <a:cubicBezTo>
                    <a:pt x="111" y="28"/>
                    <a:pt x="83" y="0"/>
                    <a:pt x="49" y="0"/>
                  </a:cubicBezTo>
                </a:path>
              </a:pathLst>
            </a:custGeom>
            <a:solidFill>
              <a:srgbClr val="DE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320"/>
            <p:cNvSpPr>
              <a:spLocks noChangeArrowheads="1"/>
            </p:cNvSpPr>
            <p:nvPr/>
          </p:nvSpPr>
          <p:spPr bwMode="auto">
            <a:xfrm>
              <a:off x="455613" y="85725"/>
              <a:ext cx="171450" cy="371475"/>
            </a:xfrm>
            <a:custGeom>
              <a:avLst/>
              <a:gdLst>
                <a:gd name="T0" fmla="*/ 194483935 w 46"/>
                <a:gd name="T1" fmla="*/ 0 h 98"/>
                <a:gd name="T2" fmla="*/ 0 w 46"/>
                <a:gd name="T3" fmla="*/ 574732474 h 98"/>
                <a:gd name="T4" fmla="*/ 541782000 w 46"/>
                <a:gd name="T5" fmla="*/ 1408098731 h 98"/>
                <a:gd name="T6" fmla="*/ 639023967 w 46"/>
                <a:gd name="T7" fmla="*/ 933941218 h 98"/>
                <a:gd name="T8" fmla="*/ 194483935 w 46"/>
                <a:gd name="T9" fmla="*/ 0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98"/>
                <a:gd name="T17" fmla="*/ 46 w 46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98">
                  <a:moveTo>
                    <a:pt x="14" y="0"/>
                  </a:moveTo>
                  <a:cubicBezTo>
                    <a:pt x="5" y="10"/>
                    <a:pt x="0" y="24"/>
                    <a:pt x="0" y="40"/>
                  </a:cubicBezTo>
                  <a:cubicBezTo>
                    <a:pt x="0" y="66"/>
                    <a:pt x="16" y="89"/>
                    <a:pt x="39" y="98"/>
                  </a:cubicBezTo>
                  <a:cubicBezTo>
                    <a:pt x="43" y="88"/>
                    <a:pt x="46" y="77"/>
                    <a:pt x="46" y="65"/>
                  </a:cubicBezTo>
                  <a:cubicBezTo>
                    <a:pt x="46" y="38"/>
                    <a:pt x="34" y="15"/>
                    <a:pt x="14" y="0"/>
                  </a:cubicBezTo>
                </a:path>
              </a:pathLst>
            </a:custGeom>
            <a:solidFill>
              <a:srgbClr val="DED1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Oval 325"/>
            <p:cNvSpPr>
              <a:spLocks noChangeArrowheads="1"/>
            </p:cNvSpPr>
            <p:nvPr/>
          </p:nvSpPr>
          <p:spPr bwMode="auto">
            <a:xfrm>
              <a:off x="57150" y="649287"/>
              <a:ext cx="161925" cy="161925"/>
            </a:xfrm>
            <a:prstGeom prst="ellipse">
              <a:avLst/>
            </a:prstGeom>
            <a:solidFill>
              <a:srgbClr val="F8E4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324" name="Group 325"/>
          <p:cNvGrpSpPr/>
          <p:nvPr/>
        </p:nvGrpSpPr>
        <p:grpSpPr bwMode="auto">
          <a:xfrm>
            <a:off x="9925050" y="657225"/>
            <a:ext cx="730250" cy="549275"/>
            <a:chOff x="0" y="0"/>
            <a:chExt cx="742950" cy="558800"/>
          </a:xfrm>
        </p:grpSpPr>
        <p:sp>
          <p:nvSpPr>
            <p:cNvPr id="325" name="Freeform 327"/>
            <p:cNvSpPr>
              <a:spLocks noChangeArrowheads="1"/>
            </p:cNvSpPr>
            <p:nvPr/>
          </p:nvSpPr>
          <p:spPr bwMode="auto">
            <a:xfrm>
              <a:off x="0" y="0"/>
              <a:ext cx="541338" cy="558800"/>
            </a:xfrm>
            <a:custGeom>
              <a:avLst/>
              <a:gdLst>
                <a:gd name="T0" fmla="*/ 1045789830 w 144"/>
                <a:gd name="T1" fmla="*/ 0 h 148"/>
                <a:gd name="T2" fmla="*/ 0 w 144"/>
                <a:gd name="T3" fmla="*/ 1054923784 h 148"/>
                <a:gd name="T4" fmla="*/ 1045789830 w 144"/>
                <a:gd name="T5" fmla="*/ 2109847568 h 148"/>
                <a:gd name="T6" fmla="*/ 2035047432 w 144"/>
                <a:gd name="T7" fmla="*/ 1397060411 h 148"/>
                <a:gd name="T8" fmla="*/ 1681741683 w 144"/>
                <a:gd name="T9" fmla="*/ 869598519 h 148"/>
                <a:gd name="T10" fmla="*/ 1893724381 w 144"/>
                <a:gd name="T11" fmla="*/ 427670784 h 148"/>
                <a:gd name="T12" fmla="*/ 1045789830 w 144"/>
                <a:gd name="T13" fmla="*/ 0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148"/>
                <a:gd name="T23" fmla="*/ 144 w 144"/>
                <a:gd name="T24" fmla="*/ 148 h 1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148">
                  <a:moveTo>
                    <a:pt x="74" y="0"/>
                  </a:moveTo>
                  <a:cubicBezTo>
                    <a:pt x="33" y="0"/>
                    <a:pt x="0" y="33"/>
                    <a:pt x="0" y="74"/>
                  </a:cubicBezTo>
                  <a:cubicBezTo>
                    <a:pt x="0" y="115"/>
                    <a:pt x="33" y="148"/>
                    <a:pt x="74" y="148"/>
                  </a:cubicBezTo>
                  <a:cubicBezTo>
                    <a:pt x="106" y="148"/>
                    <a:pt x="134" y="127"/>
                    <a:pt x="144" y="98"/>
                  </a:cubicBezTo>
                  <a:cubicBezTo>
                    <a:pt x="129" y="93"/>
                    <a:pt x="119" y="78"/>
                    <a:pt x="119" y="61"/>
                  </a:cubicBezTo>
                  <a:cubicBezTo>
                    <a:pt x="119" y="49"/>
                    <a:pt x="125" y="38"/>
                    <a:pt x="134" y="30"/>
                  </a:cubicBezTo>
                  <a:cubicBezTo>
                    <a:pt x="120" y="12"/>
                    <a:pt x="99" y="0"/>
                    <a:pt x="74" y="0"/>
                  </a:cubicBezTo>
                </a:path>
              </a:pathLst>
            </a:custGeom>
            <a:solidFill>
              <a:srgbClr val="D7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328"/>
            <p:cNvSpPr>
              <a:spLocks noChangeArrowheads="1"/>
            </p:cNvSpPr>
            <p:nvPr/>
          </p:nvSpPr>
          <p:spPr bwMode="auto">
            <a:xfrm>
              <a:off x="503237" y="84137"/>
              <a:ext cx="239713" cy="296862"/>
            </a:xfrm>
            <a:custGeom>
              <a:avLst/>
              <a:gdLst>
                <a:gd name="T0" fmla="*/ 350722592 w 64"/>
                <a:gd name="T1" fmla="*/ 0 h 79"/>
                <a:gd name="T2" fmla="*/ 0 w 64"/>
                <a:gd name="T3" fmla="*/ 112965385 h 79"/>
                <a:gd name="T4" fmla="*/ 196403603 w 64"/>
                <a:gd name="T5" fmla="*/ 734275005 h 79"/>
                <a:gd name="T6" fmla="*/ 140288288 w 64"/>
                <a:gd name="T7" fmla="*/ 1073171161 h 79"/>
                <a:gd name="T8" fmla="*/ 350722592 w 64"/>
                <a:gd name="T9" fmla="*/ 1115532241 h 79"/>
                <a:gd name="T10" fmla="*/ 897848787 w 64"/>
                <a:gd name="T11" fmla="*/ 550705314 h 79"/>
                <a:gd name="T12" fmla="*/ 350722592 w 64"/>
                <a:gd name="T13" fmla="*/ 0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79"/>
                <a:gd name="T23" fmla="*/ 64 w 64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79">
                  <a:moveTo>
                    <a:pt x="25" y="0"/>
                  </a:moveTo>
                  <a:cubicBezTo>
                    <a:pt x="15" y="0"/>
                    <a:pt x="7" y="3"/>
                    <a:pt x="0" y="8"/>
                  </a:cubicBezTo>
                  <a:cubicBezTo>
                    <a:pt x="9" y="21"/>
                    <a:pt x="14" y="36"/>
                    <a:pt x="14" y="52"/>
                  </a:cubicBezTo>
                  <a:cubicBezTo>
                    <a:pt x="14" y="61"/>
                    <a:pt x="13" y="69"/>
                    <a:pt x="10" y="76"/>
                  </a:cubicBezTo>
                  <a:cubicBezTo>
                    <a:pt x="15" y="78"/>
                    <a:pt x="19" y="79"/>
                    <a:pt x="25" y="79"/>
                  </a:cubicBezTo>
                  <a:cubicBezTo>
                    <a:pt x="47" y="79"/>
                    <a:pt x="64" y="61"/>
                    <a:pt x="64" y="39"/>
                  </a:cubicBezTo>
                  <a:cubicBezTo>
                    <a:pt x="64" y="17"/>
                    <a:pt x="47" y="0"/>
                    <a:pt x="25" y="0"/>
                  </a:cubicBezTo>
                </a:path>
              </a:pathLst>
            </a:custGeom>
            <a:solidFill>
              <a:srgbClr val="EF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Freeform 329"/>
            <p:cNvSpPr>
              <a:spLocks noChangeArrowheads="1"/>
            </p:cNvSpPr>
            <p:nvPr/>
          </p:nvSpPr>
          <p:spPr bwMode="auto">
            <a:xfrm>
              <a:off x="447675" y="114300"/>
              <a:ext cx="107950" cy="255587"/>
            </a:xfrm>
            <a:custGeom>
              <a:avLst/>
              <a:gdLst>
                <a:gd name="T0" fmla="*/ 207844697 w 29"/>
                <a:gd name="T1" fmla="*/ 0 h 68"/>
                <a:gd name="T2" fmla="*/ 0 w 29"/>
                <a:gd name="T3" fmla="*/ 437948325 h 68"/>
                <a:gd name="T4" fmla="*/ 346407828 w 29"/>
                <a:gd name="T5" fmla="*/ 960657567 h 68"/>
                <a:gd name="T6" fmla="*/ 401834569 w 29"/>
                <a:gd name="T7" fmla="*/ 621602619 h 68"/>
                <a:gd name="T8" fmla="*/ 207844697 w 29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68"/>
                <a:gd name="T17" fmla="*/ 29 w 29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68">
                  <a:moveTo>
                    <a:pt x="15" y="0"/>
                  </a:moveTo>
                  <a:cubicBezTo>
                    <a:pt x="6" y="8"/>
                    <a:pt x="0" y="19"/>
                    <a:pt x="0" y="31"/>
                  </a:cubicBezTo>
                  <a:cubicBezTo>
                    <a:pt x="0" y="48"/>
                    <a:pt x="10" y="63"/>
                    <a:pt x="25" y="68"/>
                  </a:cubicBezTo>
                  <a:cubicBezTo>
                    <a:pt x="28" y="61"/>
                    <a:pt x="29" y="53"/>
                    <a:pt x="29" y="44"/>
                  </a:cubicBezTo>
                  <a:cubicBezTo>
                    <a:pt x="29" y="28"/>
                    <a:pt x="24" y="13"/>
                    <a:pt x="15" y="0"/>
                  </a:cubicBezTo>
                </a:path>
              </a:pathLst>
            </a:custGeom>
            <a:solidFill>
              <a:srgbClr val="D8C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8" name="Group 329"/>
          <p:cNvGrpSpPr/>
          <p:nvPr/>
        </p:nvGrpSpPr>
        <p:grpSpPr bwMode="auto">
          <a:xfrm>
            <a:off x="2662238" y="534988"/>
            <a:ext cx="352425" cy="331787"/>
            <a:chOff x="0" y="0"/>
            <a:chExt cx="468313" cy="441325"/>
          </a:xfrm>
        </p:grpSpPr>
        <p:sp>
          <p:nvSpPr>
            <p:cNvPr id="329" name="Freeform 332"/>
            <p:cNvSpPr>
              <a:spLocks noChangeArrowheads="1"/>
            </p:cNvSpPr>
            <p:nvPr/>
          </p:nvSpPr>
          <p:spPr bwMode="auto">
            <a:xfrm>
              <a:off x="0" y="0"/>
              <a:ext cx="374650" cy="377825"/>
            </a:xfrm>
            <a:custGeom>
              <a:avLst/>
              <a:gdLst>
                <a:gd name="T0" fmla="*/ 701813113 w 100"/>
                <a:gd name="T1" fmla="*/ 0 h 100"/>
                <a:gd name="T2" fmla="*/ 0 w 100"/>
                <a:gd name="T3" fmla="*/ 713760542 h 100"/>
                <a:gd name="T4" fmla="*/ 701813113 w 100"/>
                <a:gd name="T5" fmla="*/ 1427517306 h 100"/>
                <a:gd name="T6" fmla="*/ 954465833 w 100"/>
                <a:gd name="T7" fmla="*/ 1384690843 h 100"/>
                <a:gd name="T8" fmla="*/ 926393309 w 100"/>
                <a:gd name="T9" fmla="*/ 1256215230 h 100"/>
                <a:gd name="T10" fmla="*/ 1347481176 w 100"/>
                <a:gd name="T11" fmla="*/ 827961927 h 100"/>
                <a:gd name="T12" fmla="*/ 1389591836 w 100"/>
                <a:gd name="T13" fmla="*/ 842236155 h 100"/>
                <a:gd name="T14" fmla="*/ 1403626225 w 100"/>
                <a:gd name="T15" fmla="*/ 713760542 h 100"/>
                <a:gd name="T16" fmla="*/ 701813113 w 100"/>
                <a:gd name="T17" fmla="*/ 0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"/>
                <a:gd name="T28" fmla="*/ 0 h 100"/>
                <a:gd name="T29" fmla="*/ 100 w 100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" h="100">
                  <a:moveTo>
                    <a:pt x="50" y="0"/>
                  </a:moveTo>
                  <a:cubicBezTo>
                    <a:pt x="22" y="0"/>
                    <a:pt x="0" y="22"/>
                    <a:pt x="0" y="50"/>
                  </a:cubicBezTo>
                  <a:cubicBezTo>
                    <a:pt x="0" y="78"/>
                    <a:pt x="22" y="100"/>
                    <a:pt x="50" y="100"/>
                  </a:cubicBezTo>
                  <a:cubicBezTo>
                    <a:pt x="56" y="100"/>
                    <a:pt x="62" y="99"/>
                    <a:pt x="68" y="97"/>
                  </a:cubicBezTo>
                  <a:cubicBezTo>
                    <a:pt x="67" y="94"/>
                    <a:pt x="66" y="91"/>
                    <a:pt x="66" y="88"/>
                  </a:cubicBezTo>
                  <a:cubicBezTo>
                    <a:pt x="66" y="71"/>
                    <a:pt x="79" y="58"/>
                    <a:pt x="96" y="58"/>
                  </a:cubicBezTo>
                  <a:cubicBezTo>
                    <a:pt x="97" y="58"/>
                    <a:pt x="98" y="58"/>
                    <a:pt x="99" y="59"/>
                  </a:cubicBezTo>
                  <a:cubicBezTo>
                    <a:pt x="100" y="56"/>
                    <a:pt x="100" y="53"/>
                    <a:pt x="100" y="50"/>
                  </a:cubicBezTo>
                  <a:cubicBezTo>
                    <a:pt x="100" y="22"/>
                    <a:pt x="77" y="0"/>
                    <a:pt x="50" y="0"/>
                  </a:cubicBezTo>
                </a:path>
              </a:pathLst>
            </a:custGeom>
            <a:solidFill>
              <a:srgbClr val="F5DB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" name="Freeform 333"/>
            <p:cNvSpPr>
              <a:spLocks noChangeArrowheads="1"/>
            </p:cNvSpPr>
            <p:nvPr/>
          </p:nvSpPr>
          <p:spPr bwMode="auto">
            <a:xfrm>
              <a:off x="255588" y="222250"/>
              <a:ext cx="212725" cy="219075"/>
            </a:xfrm>
            <a:custGeom>
              <a:avLst/>
              <a:gdLst>
                <a:gd name="T0" fmla="*/ 431768306 w 57"/>
                <a:gd name="T1" fmla="*/ 0 h 58"/>
                <a:gd name="T2" fmla="*/ 0 w 57"/>
                <a:gd name="T3" fmla="*/ 542142636 h 58"/>
                <a:gd name="T4" fmla="*/ 389980905 w 57"/>
                <a:gd name="T5" fmla="*/ 827480269 h 58"/>
                <a:gd name="T6" fmla="*/ 793893432 w 57"/>
                <a:gd name="T7" fmla="*/ 413742023 h 58"/>
                <a:gd name="T8" fmla="*/ 431768306 w 57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8"/>
                <a:gd name="T17" fmla="*/ 57 w 57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8">
                  <a:moveTo>
                    <a:pt x="31" y="0"/>
                  </a:moveTo>
                  <a:cubicBezTo>
                    <a:pt x="28" y="17"/>
                    <a:pt x="16" y="32"/>
                    <a:pt x="0" y="38"/>
                  </a:cubicBezTo>
                  <a:cubicBezTo>
                    <a:pt x="4" y="49"/>
                    <a:pt x="15" y="58"/>
                    <a:pt x="28" y="58"/>
                  </a:cubicBezTo>
                  <a:cubicBezTo>
                    <a:pt x="44" y="58"/>
                    <a:pt x="57" y="45"/>
                    <a:pt x="57" y="29"/>
                  </a:cubicBezTo>
                  <a:cubicBezTo>
                    <a:pt x="57" y="14"/>
                    <a:pt x="46" y="1"/>
                    <a:pt x="31" y="0"/>
                  </a:cubicBezTo>
                </a:path>
              </a:pathLst>
            </a:custGeom>
            <a:solidFill>
              <a:srgbClr val="E0CE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1" name="Freeform 334"/>
          <p:cNvSpPr>
            <a:spLocks noChangeArrowheads="1"/>
          </p:cNvSpPr>
          <p:nvPr/>
        </p:nvSpPr>
        <p:spPr bwMode="auto">
          <a:xfrm>
            <a:off x="2847975" y="698500"/>
            <a:ext cx="93663" cy="111125"/>
          </a:xfrm>
          <a:custGeom>
            <a:avLst/>
            <a:gdLst>
              <a:gd name="T0" fmla="*/ 241673246 w 33"/>
              <a:gd name="T1" fmla="*/ 0 h 39"/>
              <a:gd name="T2" fmla="*/ 0 w 33"/>
              <a:gd name="T3" fmla="*/ 243566054 h 39"/>
              <a:gd name="T4" fmla="*/ 16112874 w 33"/>
              <a:gd name="T5" fmla="*/ 316635016 h 39"/>
              <a:gd name="T6" fmla="*/ 265841138 w 33"/>
              <a:gd name="T7" fmla="*/ 8117824 h 39"/>
              <a:gd name="T8" fmla="*/ 241673246 w 33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9"/>
              <a:gd name="T17" fmla="*/ 33 w 33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9">
                <a:moveTo>
                  <a:pt x="30" y="0"/>
                </a:moveTo>
                <a:cubicBezTo>
                  <a:pt x="13" y="0"/>
                  <a:pt x="0" y="13"/>
                  <a:pt x="0" y="30"/>
                </a:cubicBezTo>
                <a:cubicBezTo>
                  <a:pt x="0" y="33"/>
                  <a:pt x="1" y="36"/>
                  <a:pt x="2" y="39"/>
                </a:cubicBezTo>
                <a:cubicBezTo>
                  <a:pt x="18" y="33"/>
                  <a:pt x="30" y="18"/>
                  <a:pt x="33" y="1"/>
                </a:cubicBezTo>
                <a:cubicBezTo>
                  <a:pt x="32" y="0"/>
                  <a:pt x="31" y="0"/>
                  <a:pt x="30" y="0"/>
                </a:cubicBezTo>
              </a:path>
            </a:pathLst>
          </a:custGeom>
          <a:solidFill>
            <a:srgbClr val="DAB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2" name="Freeform 335"/>
          <p:cNvSpPr>
            <a:spLocks noChangeArrowheads="1"/>
          </p:cNvSpPr>
          <p:nvPr/>
        </p:nvSpPr>
        <p:spPr bwMode="auto">
          <a:xfrm>
            <a:off x="10737850" y="822325"/>
            <a:ext cx="1462088" cy="709613"/>
          </a:xfrm>
          <a:custGeom>
            <a:avLst/>
            <a:gdLst>
              <a:gd name="T0" fmla="*/ 989000082 w 421"/>
              <a:gd name="T1" fmla="*/ 1698502411 h 203"/>
              <a:gd name="T2" fmla="*/ 422133631 w 421"/>
              <a:gd name="T3" fmla="*/ 989773805 h 203"/>
              <a:gd name="T4" fmla="*/ 1543805175 w 421"/>
              <a:gd name="T5" fmla="*/ 1038653207 h 203"/>
              <a:gd name="T6" fmla="*/ 2002122879 w 421"/>
              <a:gd name="T7" fmla="*/ 73317355 h 203"/>
              <a:gd name="T8" fmla="*/ 2147483647 w 421"/>
              <a:gd name="T9" fmla="*/ 794263189 h 203"/>
              <a:gd name="T10" fmla="*/ 2147483647 w 421"/>
              <a:gd name="T11" fmla="*/ 73317355 h 203"/>
              <a:gd name="T12" fmla="*/ 2147483647 w 421"/>
              <a:gd name="T13" fmla="*/ 806483914 h 203"/>
              <a:gd name="T14" fmla="*/ 2147483647 w 421"/>
              <a:gd name="T15" fmla="*/ 904239222 h 203"/>
              <a:gd name="T16" fmla="*/ 2147483647 w 421"/>
              <a:gd name="T17" fmla="*/ 1270822501 h 203"/>
              <a:gd name="T18" fmla="*/ 2147483647 w 421"/>
              <a:gd name="T19" fmla="*/ 1295260454 h 203"/>
              <a:gd name="T20" fmla="*/ 2147483647 w 421"/>
              <a:gd name="T21" fmla="*/ 2147483647 h 203"/>
              <a:gd name="T22" fmla="*/ 2147483647 w 421"/>
              <a:gd name="T23" fmla="*/ 1771816270 h 203"/>
              <a:gd name="T24" fmla="*/ 2147483647 w 421"/>
              <a:gd name="T25" fmla="*/ 2147483647 h 203"/>
              <a:gd name="T26" fmla="*/ 1941819563 w 421"/>
              <a:gd name="T27" fmla="*/ 1735161088 h 203"/>
              <a:gd name="T28" fmla="*/ 1206097576 w 421"/>
              <a:gd name="T29" fmla="*/ 2147483647 h 203"/>
              <a:gd name="T30" fmla="*/ 1037245513 w 421"/>
              <a:gd name="T31" fmla="*/ 1674060962 h 20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21"/>
              <a:gd name="T49" fmla="*/ 0 h 203"/>
              <a:gd name="T50" fmla="*/ 421 w 421"/>
              <a:gd name="T51" fmla="*/ 203 h 20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21" h="203">
                <a:moveTo>
                  <a:pt x="82" y="139"/>
                </a:moveTo>
                <a:cubicBezTo>
                  <a:pt x="48" y="151"/>
                  <a:pt x="0" y="112"/>
                  <a:pt x="35" y="81"/>
                </a:cubicBezTo>
                <a:cubicBezTo>
                  <a:pt x="63" y="57"/>
                  <a:pt x="99" y="75"/>
                  <a:pt x="128" y="85"/>
                </a:cubicBezTo>
                <a:cubicBezTo>
                  <a:pt x="130" y="54"/>
                  <a:pt x="123" y="13"/>
                  <a:pt x="166" y="6"/>
                </a:cubicBezTo>
                <a:cubicBezTo>
                  <a:pt x="200" y="0"/>
                  <a:pt x="216" y="37"/>
                  <a:pt x="220" y="65"/>
                </a:cubicBezTo>
                <a:cubicBezTo>
                  <a:pt x="231" y="46"/>
                  <a:pt x="245" y="6"/>
                  <a:pt x="281" y="6"/>
                </a:cubicBezTo>
                <a:cubicBezTo>
                  <a:pt x="312" y="6"/>
                  <a:pt x="303" y="45"/>
                  <a:pt x="305" y="66"/>
                </a:cubicBezTo>
                <a:cubicBezTo>
                  <a:pt x="334" y="38"/>
                  <a:pt x="385" y="41"/>
                  <a:pt x="409" y="74"/>
                </a:cubicBezTo>
                <a:cubicBezTo>
                  <a:pt x="421" y="90"/>
                  <a:pt x="420" y="98"/>
                  <a:pt x="400" y="104"/>
                </a:cubicBezTo>
                <a:cubicBezTo>
                  <a:pt x="387" y="108"/>
                  <a:pt x="362" y="113"/>
                  <a:pt x="349" y="106"/>
                </a:cubicBezTo>
                <a:cubicBezTo>
                  <a:pt x="383" y="115"/>
                  <a:pt x="393" y="164"/>
                  <a:pt x="358" y="178"/>
                </a:cubicBezTo>
                <a:cubicBezTo>
                  <a:pt x="323" y="193"/>
                  <a:pt x="285" y="169"/>
                  <a:pt x="262" y="145"/>
                </a:cubicBezTo>
                <a:cubicBezTo>
                  <a:pt x="263" y="174"/>
                  <a:pt x="235" y="202"/>
                  <a:pt x="205" y="203"/>
                </a:cubicBezTo>
                <a:cubicBezTo>
                  <a:pt x="170" y="203"/>
                  <a:pt x="160" y="172"/>
                  <a:pt x="161" y="142"/>
                </a:cubicBezTo>
                <a:cubicBezTo>
                  <a:pt x="161" y="165"/>
                  <a:pt x="123" y="193"/>
                  <a:pt x="100" y="188"/>
                </a:cubicBezTo>
                <a:cubicBezTo>
                  <a:pt x="76" y="184"/>
                  <a:pt x="71" y="153"/>
                  <a:pt x="86" y="137"/>
                </a:cubicBezTo>
              </a:path>
            </a:pathLst>
          </a:custGeom>
          <a:solidFill>
            <a:srgbClr val="EFEB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33" name="Group 334"/>
          <p:cNvGrpSpPr/>
          <p:nvPr/>
        </p:nvGrpSpPr>
        <p:grpSpPr bwMode="auto">
          <a:xfrm>
            <a:off x="3344863" y="468313"/>
            <a:ext cx="996950" cy="479425"/>
            <a:chOff x="0" y="0"/>
            <a:chExt cx="1336675" cy="642937"/>
          </a:xfrm>
        </p:grpSpPr>
        <p:sp>
          <p:nvSpPr>
            <p:cNvPr id="334" name="Oval 324"/>
            <p:cNvSpPr>
              <a:spLocks noChangeArrowheads="1"/>
            </p:cNvSpPr>
            <p:nvPr/>
          </p:nvSpPr>
          <p:spPr bwMode="auto">
            <a:xfrm>
              <a:off x="96837" y="26987"/>
              <a:ext cx="352425" cy="354012"/>
            </a:xfrm>
            <a:prstGeom prst="ellipse">
              <a:avLst/>
            </a:prstGeom>
            <a:solidFill>
              <a:srgbClr val="F8C9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5" name="Freeform 336"/>
            <p:cNvSpPr>
              <a:spLocks noChangeArrowheads="1"/>
            </p:cNvSpPr>
            <p:nvPr/>
          </p:nvSpPr>
          <p:spPr bwMode="auto">
            <a:xfrm>
              <a:off x="0" y="0"/>
              <a:ext cx="1336675" cy="642937"/>
            </a:xfrm>
            <a:custGeom>
              <a:avLst/>
              <a:gdLst>
                <a:gd name="T0" fmla="*/ 1085530288 w 356"/>
                <a:gd name="T1" fmla="*/ 1673496935 h 170"/>
                <a:gd name="T2" fmla="*/ 380640734 w 356"/>
                <a:gd name="T3" fmla="*/ 1072755512 h 170"/>
                <a:gd name="T4" fmla="*/ 1452075860 w 356"/>
                <a:gd name="T5" fmla="*/ 1201486628 h 170"/>
                <a:gd name="T6" fmla="*/ 1677639766 w 356"/>
                <a:gd name="T7" fmla="*/ 143034573 h 170"/>
                <a:gd name="T8" fmla="*/ 2147483647 w 356"/>
                <a:gd name="T9" fmla="*/ 872507111 h 170"/>
                <a:gd name="T10" fmla="*/ 2147483647 w 356"/>
                <a:gd name="T11" fmla="*/ 114427658 h 170"/>
                <a:gd name="T12" fmla="*/ 2147483647 w 356"/>
                <a:gd name="T13" fmla="*/ 800989825 h 170"/>
                <a:gd name="T14" fmla="*/ 2147483647 w 356"/>
                <a:gd name="T15" fmla="*/ 672258709 h 170"/>
                <a:gd name="T16" fmla="*/ 2147483647 w 356"/>
                <a:gd name="T17" fmla="*/ 1315910504 h 170"/>
                <a:gd name="T18" fmla="*/ 2147483647 w 356"/>
                <a:gd name="T19" fmla="*/ 2116900328 h 170"/>
                <a:gd name="T20" fmla="*/ 2147483647 w 356"/>
                <a:gd name="T21" fmla="*/ 1687800393 h 170"/>
                <a:gd name="T22" fmla="*/ 2147483647 w 356"/>
                <a:gd name="T23" fmla="*/ 2147483647 h 170"/>
                <a:gd name="T24" fmla="*/ 2015987503 w 356"/>
                <a:gd name="T25" fmla="*/ 1830834965 h 170"/>
                <a:gd name="T26" fmla="*/ 1381585027 w 356"/>
                <a:gd name="T27" fmla="*/ 2147483647 h 170"/>
                <a:gd name="T28" fmla="*/ 1127823286 w 356"/>
                <a:gd name="T29" fmla="*/ 1716407307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6"/>
                <a:gd name="T46" fmla="*/ 0 h 170"/>
                <a:gd name="T47" fmla="*/ 356 w 356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6" h="170">
                  <a:moveTo>
                    <a:pt x="77" y="117"/>
                  </a:moveTo>
                  <a:cubicBezTo>
                    <a:pt x="59" y="117"/>
                    <a:pt x="0" y="104"/>
                    <a:pt x="27" y="75"/>
                  </a:cubicBezTo>
                  <a:cubicBezTo>
                    <a:pt x="46" y="56"/>
                    <a:pt x="86" y="74"/>
                    <a:pt x="103" y="84"/>
                  </a:cubicBezTo>
                  <a:cubicBezTo>
                    <a:pt x="98" y="58"/>
                    <a:pt x="83" y="24"/>
                    <a:pt x="119" y="10"/>
                  </a:cubicBezTo>
                  <a:cubicBezTo>
                    <a:pt x="146" y="0"/>
                    <a:pt x="177" y="34"/>
                    <a:pt x="177" y="61"/>
                  </a:cubicBezTo>
                  <a:cubicBezTo>
                    <a:pt x="171" y="41"/>
                    <a:pt x="200" y="12"/>
                    <a:pt x="218" y="8"/>
                  </a:cubicBezTo>
                  <a:cubicBezTo>
                    <a:pt x="246" y="1"/>
                    <a:pt x="249" y="36"/>
                    <a:pt x="246" y="56"/>
                  </a:cubicBezTo>
                  <a:cubicBezTo>
                    <a:pt x="263" y="35"/>
                    <a:pt x="306" y="29"/>
                    <a:pt x="328" y="47"/>
                  </a:cubicBezTo>
                  <a:cubicBezTo>
                    <a:pt x="356" y="71"/>
                    <a:pt x="312" y="92"/>
                    <a:pt x="290" y="92"/>
                  </a:cubicBezTo>
                  <a:cubicBezTo>
                    <a:pt x="314" y="105"/>
                    <a:pt x="339" y="138"/>
                    <a:pt x="300" y="148"/>
                  </a:cubicBezTo>
                  <a:cubicBezTo>
                    <a:pt x="273" y="155"/>
                    <a:pt x="238" y="143"/>
                    <a:pt x="225" y="118"/>
                  </a:cubicBezTo>
                  <a:cubicBezTo>
                    <a:pt x="227" y="141"/>
                    <a:pt x="209" y="170"/>
                    <a:pt x="185" y="169"/>
                  </a:cubicBezTo>
                  <a:cubicBezTo>
                    <a:pt x="158" y="167"/>
                    <a:pt x="147" y="150"/>
                    <a:pt x="143" y="128"/>
                  </a:cubicBezTo>
                  <a:cubicBezTo>
                    <a:pt x="135" y="145"/>
                    <a:pt x="120" y="164"/>
                    <a:pt x="98" y="162"/>
                  </a:cubicBezTo>
                  <a:cubicBezTo>
                    <a:pt x="80" y="160"/>
                    <a:pt x="63" y="134"/>
                    <a:pt x="80" y="120"/>
                  </a:cubicBezTo>
                </a:path>
              </a:pathLst>
            </a:custGeom>
            <a:solidFill>
              <a:srgbClr val="EFE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6" name="Group 337"/>
          <p:cNvGrpSpPr/>
          <p:nvPr/>
        </p:nvGrpSpPr>
        <p:grpSpPr bwMode="auto">
          <a:xfrm>
            <a:off x="635000" y="792163"/>
            <a:ext cx="1225550" cy="673100"/>
            <a:chOff x="0" y="0"/>
            <a:chExt cx="1352550" cy="695325"/>
          </a:xfrm>
        </p:grpSpPr>
        <p:sp>
          <p:nvSpPr>
            <p:cNvPr id="337" name="Freeform 326"/>
            <p:cNvSpPr>
              <a:spLocks noChangeArrowheads="1"/>
            </p:cNvSpPr>
            <p:nvPr/>
          </p:nvSpPr>
          <p:spPr bwMode="auto">
            <a:xfrm>
              <a:off x="904875" y="339725"/>
              <a:ext cx="338138" cy="344487"/>
            </a:xfrm>
            <a:custGeom>
              <a:avLst/>
              <a:gdLst>
                <a:gd name="T0" fmla="*/ 649322644 w 90"/>
                <a:gd name="T1" fmla="*/ 0 h 91"/>
                <a:gd name="T2" fmla="*/ 0 w 90"/>
                <a:gd name="T3" fmla="*/ 659204266 h 91"/>
                <a:gd name="T4" fmla="*/ 649322644 w 90"/>
                <a:gd name="T5" fmla="*/ 1304080145 h 91"/>
                <a:gd name="T6" fmla="*/ 973983966 w 90"/>
                <a:gd name="T7" fmla="*/ 1218098461 h 91"/>
                <a:gd name="T8" fmla="*/ 846941763 w 90"/>
                <a:gd name="T9" fmla="*/ 917156889 h 91"/>
                <a:gd name="T10" fmla="*/ 1256299140 w 90"/>
                <a:gd name="T11" fmla="*/ 501569286 h 91"/>
                <a:gd name="T12" fmla="*/ 1270414523 w 90"/>
                <a:gd name="T13" fmla="*/ 501569286 h 91"/>
                <a:gd name="T14" fmla="*/ 649322644 w 90"/>
                <a:gd name="T15" fmla="*/ 0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91"/>
                <a:gd name="T26" fmla="*/ 90 w 90"/>
                <a:gd name="T27" fmla="*/ 91 h 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91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1"/>
                    <a:pt x="46" y="91"/>
                  </a:cubicBezTo>
                  <a:cubicBezTo>
                    <a:pt x="54" y="91"/>
                    <a:pt x="62" y="89"/>
                    <a:pt x="69" y="85"/>
                  </a:cubicBezTo>
                  <a:cubicBezTo>
                    <a:pt x="63" y="80"/>
                    <a:pt x="60" y="72"/>
                    <a:pt x="60" y="64"/>
                  </a:cubicBezTo>
                  <a:cubicBezTo>
                    <a:pt x="60" y="48"/>
                    <a:pt x="73" y="35"/>
                    <a:pt x="89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6" y="15"/>
                    <a:pt x="67" y="0"/>
                    <a:pt x="46" y="0"/>
                  </a:cubicBezTo>
                </a:path>
              </a:pathLst>
            </a:custGeom>
            <a:solidFill>
              <a:srgbClr val="E3E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" name="Freeform 330"/>
            <p:cNvSpPr>
              <a:spLocks noChangeArrowheads="1"/>
            </p:cNvSpPr>
            <p:nvPr/>
          </p:nvSpPr>
          <p:spPr bwMode="auto">
            <a:xfrm>
              <a:off x="1165225" y="473075"/>
              <a:ext cx="187325" cy="222250"/>
            </a:xfrm>
            <a:custGeom>
              <a:avLst/>
              <a:gdLst>
                <a:gd name="T0" fmla="*/ 294763381 w 50"/>
                <a:gd name="T1" fmla="*/ 0 h 59"/>
                <a:gd name="T2" fmla="*/ 322835905 w 50"/>
                <a:gd name="T3" fmla="*/ 156087305 h 59"/>
                <a:gd name="T4" fmla="*/ 0 w 50"/>
                <a:gd name="T5" fmla="*/ 709493572 h 59"/>
                <a:gd name="T6" fmla="*/ 280725245 w 50"/>
                <a:gd name="T7" fmla="*/ 837204449 h 59"/>
                <a:gd name="T8" fmla="*/ 701813113 w 50"/>
                <a:gd name="T9" fmla="*/ 411509059 h 59"/>
                <a:gd name="T10" fmla="*/ 294763381 w 50"/>
                <a:gd name="T11" fmla="*/ 0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59"/>
                <a:gd name="T20" fmla="*/ 50 w 50"/>
                <a:gd name="T21" fmla="*/ 59 h 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59">
                  <a:moveTo>
                    <a:pt x="21" y="0"/>
                  </a:moveTo>
                  <a:cubicBezTo>
                    <a:pt x="22" y="3"/>
                    <a:pt x="23" y="7"/>
                    <a:pt x="23" y="11"/>
                  </a:cubicBezTo>
                  <a:cubicBezTo>
                    <a:pt x="23" y="27"/>
                    <a:pt x="13" y="42"/>
                    <a:pt x="0" y="50"/>
                  </a:cubicBezTo>
                  <a:cubicBezTo>
                    <a:pt x="5" y="55"/>
                    <a:pt x="12" y="59"/>
                    <a:pt x="20" y="59"/>
                  </a:cubicBezTo>
                  <a:cubicBezTo>
                    <a:pt x="37" y="59"/>
                    <a:pt x="50" y="45"/>
                    <a:pt x="50" y="29"/>
                  </a:cubicBezTo>
                  <a:cubicBezTo>
                    <a:pt x="50" y="13"/>
                    <a:pt x="37" y="1"/>
                    <a:pt x="21" y="0"/>
                  </a:cubicBezTo>
                </a:path>
              </a:pathLst>
            </a:custGeom>
            <a:solidFill>
              <a:srgbClr val="D3C4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9" name="Freeform 331"/>
            <p:cNvSpPr>
              <a:spLocks noChangeArrowheads="1"/>
            </p:cNvSpPr>
            <p:nvPr/>
          </p:nvSpPr>
          <p:spPr bwMode="auto">
            <a:xfrm>
              <a:off x="1130300" y="473075"/>
              <a:ext cx="120650" cy="187325"/>
            </a:xfrm>
            <a:custGeom>
              <a:avLst/>
              <a:gdLst>
                <a:gd name="T0" fmla="*/ 412242198 w 32"/>
                <a:gd name="T1" fmla="*/ 0 h 50"/>
                <a:gd name="T2" fmla="*/ 0 w 32"/>
                <a:gd name="T3" fmla="*/ 407053479 h 50"/>
                <a:gd name="T4" fmla="*/ 127938014 w 32"/>
                <a:gd name="T5" fmla="*/ 701813113 h 50"/>
                <a:gd name="T6" fmla="*/ 454888203 w 32"/>
                <a:gd name="T7" fmla="*/ 154400758 h 50"/>
                <a:gd name="T8" fmla="*/ 426456277 w 32"/>
                <a:gd name="T9" fmla="*/ 0 h 50"/>
                <a:gd name="T10" fmla="*/ 412242198 w 32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50"/>
                <a:gd name="T20" fmla="*/ 32 w 32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5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37"/>
                    <a:pt x="3" y="45"/>
                    <a:pt x="9" y="50"/>
                  </a:cubicBezTo>
                  <a:cubicBezTo>
                    <a:pt x="22" y="42"/>
                    <a:pt x="32" y="27"/>
                    <a:pt x="32" y="11"/>
                  </a:cubicBezTo>
                  <a:cubicBezTo>
                    <a:pt x="32" y="7"/>
                    <a:pt x="31" y="3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</a:path>
              </a:pathLst>
            </a:custGeom>
            <a:solidFill>
              <a:srgbClr val="C3B3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0" name="Freeform 337"/>
            <p:cNvSpPr>
              <a:spLocks noChangeArrowheads="1"/>
            </p:cNvSpPr>
            <p:nvPr/>
          </p:nvSpPr>
          <p:spPr bwMode="auto">
            <a:xfrm>
              <a:off x="0" y="0"/>
              <a:ext cx="1123950" cy="577850"/>
            </a:xfrm>
            <a:custGeom>
              <a:avLst/>
              <a:gdLst>
                <a:gd name="T0" fmla="*/ 791298390 w 299"/>
                <a:gd name="T1" fmla="*/ 1312304904 h 153"/>
                <a:gd name="T2" fmla="*/ 367388807 w 299"/>
                <a:gd name="T3" fmla="*/ 827322575 h 153"/>
                <a:gd name="T4" fmla="*/ 1130423050 w 299"/>
                <a:gd name="T5" fmla="*/ 912908580 h 153"/>
                <a:gd name="T6" fmla="*/ 1596723216 w 299"/>
                <a:gd name="T7" fmla="*/ 256754240 h 153"/>
                <a:gd name="T8" fmla="*/ 1964112023 w 299"/>
                <a:gd name="T9" fmla="*/ 713210418 h 153"/>
                <a:gd name="T10" fmla="*/ 2147483647 w 299"/>
                <a:gd name="T11" fmla="*/ 698945455 h 153"/>
                <a:gd name="T12" fmla="*/ 2147483647 w 299"/>
                <a:gd name="T13" fmla="*/ 627624413 h 153"/>
                <a:gd name="T14" fmla="*/ 2147483647 w 299"/>
                <a:gd name="T15" fmla="*/ 1126871706 h 153"/>
                <a:gd name="T16" fmla="*/ 2147483647 w 299"/>
                <a:gd name="T17" fmla="*/ 1797287233 h 153"/>
                <a:gd name="T18" fmla="*/ 2147483647 w 299"/>
                <a:gd name="T19" fmla="*/ 1454946987 h 153"/>
                <a:gd name="T20" fmla="*/ 2077153576 w 299"/>
                <a:gd name="T21" fmla="*/ 2082571400 h 153"/>
                <a:gd name="T22" fmla="*/ 1709768528 w 299"/>
                <a:gd name="T23" fmla="*/ 1611854035 h 153"/>
                <a:gd name="T24" fmla="*/ 918470138 w 299"/>
                <a:gd name="T25" fmla="*/ 2068310213 h 153"/>
                <a:gd name="T26" fmla="*/ 791298390 w 299"/>
                <a:gd name="T27" fmla="*/ 1340834831 h 1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153"/>
                <a:gd name="T44" fmla="*/ 299 w 299"/>
                <a:gd name="T45" fmla="*/ 153 h 1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153">
                  <a:moveTo>
                    <a:pt x="56" y="92"/>
                  </a:moveTo>
                  <a:cubicBezTo>
                    <a:pt x="36" y="93"/>
                    <a:pt x="0" y="78"/>
                    <a:pt x="26" y="58"/>
                  </a:cubicBezTo>
                  <a:cubicBezTo>
                    <a:pt x="49" y="41"/>
                    <a:pt x="60" y="61"/>
                    <a:pt x="80" y="64"/>
                  </a:cubicBezTo>
                  <a:cubicBezTo>
                    <a:pt x="81" y="41"/>
                    <a:pt x="86" y="19"/>
                    <a:pt x="113" y="18"/>
                  </a:cubicBezTo>
                  <a:cubicBezTo>
                    <a:pt x="128" y="17"/>
                    <a:pt x="141" y="35"/>
                    <a:pt x="139" y="50"/>
                  </a:cubicBezTo>
                  <a:cubicBezTo>
                    <a:pt x="150" y="13"/>
                    <a:pt x="203" y="0"/>
                    <a:pt x="202" y="49"/>
                  </a:cubicBezTo>
                  <a:cubicBezTo>
                    <a:pt x="217" y="29"/>
                    <a:pt x="256" y="30"/>
                    <a:pt x="273" y="44"/>
                  </a:cubicBezTo>
                  <a:cubicBezTo>
                    <a:pt x="299" y="64"/>
                    <a:pt x="266" y="74"/>
                    <a:pt x="249" y="79"/>
                  </a:cubicBezTo>
                  <a:cubicBezTo>
                    <a:pt x="274" y="80"/>
                    <a:pt x="268" y="120"/>
                    <a:pt x="248" y="126"/>
                  </a:cubicBezTo>
                  <a:cubicBezTo>
                    <a:pt x="227" y="134"/>
                    <a:pt x="197" y="118"/>
                    <a:pt x="184" y="102"/>
                  </a:cubicBezTo>
                  <a:cubicBezTo>
                    <a:pt x="180" y="119"/>
                    <a:pt x="166" y="142"/>
                    <a:pt x="147" y="146"/>
                  </a:cubicBezTo>
                  <a:cubicBezTo>
                    <a:pt x="122" y="150"/>
                    <a:pt x="126" y="129"/>
                    <a:pt x="121" y="113"/>
                  </a:cubicBezTo>
                  <a:cubicBezTo>
                    <a:pt x="113" y="131"/>
                    <a:pt x="87" y="153"/>
                    <a:pt x="65" y="145"/>
                  </a:cubicBezTo>
                  <a:cubicBezTo>
                    <a:pt x="40" y="136"/>
                    <a:pt x="38" y="108"/>
                    <a:pt x="56" y="94"/>
                  </a:cubicBezTo>
                </a:path>
              </a:pathLst>
            </a:custGeom>
            <a:solidFill>
              <a:srgbClr val="EFE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1" name="Group 342"/>
          <p:cNvGrpSpPr/>
          <p:nvPr/>
        </p:nvGrpSpPr>
        <p:grpSpPr bwMode="auto">
          <a:xfrm rot="10221467">
            <a:off x="8929688" y="298450"/>
            <a:ext cx="501650" cy="417513"/>
            <a:chOff x="0" y="0"/>
            <a:chExt cx="992187" cy="823912"/>
          </a:xfrm>
        </p:grpSpPr>
        <p:sp>
          <p:nvSpPr>
            <p:cNvPr id="342" name="Freeform 321"/>
            <p:cNvSpPr>
              <a:spLocks noChangeArrowheads="1"/>
            </p:cNvSpPr>
            <p:nvPr/>
          </p:nvSpPr>
          <p:spPr bwMode="auto">
            <a:xfrm>
              <a:off x="0" y="95250"/>
              <a:ext cx="706438" cy="728662"/>
            </a:xfrm>
            <a:custGeom>
              <a:avLst/>
              <a:gdLst>
                <a:gd name="T0" fmla="*/ 1369632976 w 188"/>
                <a:gd name="T1" fmla="*/ 0 h 193"/>
                <a:gd name="T2" fmla="*/ 0 w 188"/>
                <a:gd name="T3" fmla="*/ 1382641808 h 193"/>
                <a:gd name="T4" fmla="*/ 1369632976 w 188"/>
                <a:gd name="T5" fmla="*/ 2147483647 h 193"/>
                <a:gd name="T6" fmla="*/ 2147483647 w 188"/>
                <a:gd name="T7" fmla="*/ 1781752261 h 193"/>
                <a:gd name="T8" fmla="*/ 1609671590 w 188"/>
                <a:gd name="T9" fmla="*/ 712703170 h 193"/>
                <a:gd name="T10" fmla="*/ 1807350228 w 188"/>
                <a:gd name="T11" fmla="*/ 85525286 h 193"/>
                <a:gd name="T12" fmla="*/ 1369632976 w 188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8"/>
                <a:gd name="T22" fmla="*/ 0 h 193"/>
                <a:gd name="T23" fmla="*/ 188 w 188"/>
                <a:gd name="T24" fmla="*/ 193 h 1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8" h="193">
                  <a:moveTo>
                    <a:pt x="97" y="0"/>
                  </a:moveTo>
                  <a:cubicBezTo>
                    <a:pt x="44" y="0"/>
                    <a:pt x="0" y="43"/>
                    <a:pt x="0" y="97"/>
                  </a:cubicBezTo>
                  <a:cubicBezTo>
                    <a:pt x="0" y="150"/>
                    <a:pt x="44" y="193"/>
                    <a:pt x="97" y="193"/>
                  </a:cubicBezTo>
                  <a:cubicBezTo>
                    <a:pt x="140" y="193"/>
                    <a:pt x="176" y="164"/>
                    <a:pt x="188" y="125"/>
                  </a:cubicBezTo>
                  <a:cubicBezTo>
                    <a:pt x="147" y="125"/>
                    <a:pt x="114" y="91"/>
                    <a:pt x="114" y="50"/>
                  </a:cubicBezTo>
                  <a:cubicBezTo>
                    <a:pt x="114" y="33"/>
                    <a:pt x="119" y="18"/>
                    <a:pt x="128" y="6"/>
                  </a:cubicBezTo>
                  <a:cubicBezTo>
                    <a:pt x="118" y="2"/>
                    <a:pt x="108" y="0"/>
                    <a:pt x="97" y="0"/>
                  </a:cubicBezTo>
                </a:path>
              </a:pathLst>
            </a:custGeom>
            <a:solidFill>
              <a:srgbClr val="B2E4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3" name="Freeform 322"/>
            <p:cNvSpPr>
              <a:spLocks noChangeArrowheads="1"/>
            </p:cNvSpPr>
            <p:nvPr/>
          </p:nvSpPr>
          <p:spPr bwMode="auto">
            <a:xfrm>
              <a:off x="481012" y="0"/>
              <a:ext cx="511175" cy="566737"/>
            </a:xfrm>
            <a:custGeom>
              <a:avLst/>
              <a:gdLst>
                <a:gd name="T0" fmla="*/ 861769636 w 136"/>
                <a:gd name="T1" fmla="*/ 0 h 150"/>
                <a:gd name="T2" fmla="*/ 0 w 136"/>
                <a:gd name="T3" fmla="*/ 442530919 h 150"/>
                <a:gd name="T4" fmla="*/ 918280784 w 136"/>
                <a:gd name="T5" fmla="*/ 1741567688 h 150"/>
                <a:gd name="T6" fmla="*/ 847640909 w 136"/>
                <a:gd name="T7" fmla="*/ 2141272181 h 150"/>
                <a:gd name="T8" fmla="*/ 861769636 w 136"/>
                <a:gd name="T9" fmla="*/ 2141272181 h 150"/>
                <a:gd name="T10" fmla="*/ 1921322652 w 136"/>
                <a:gd name="T11" fmla="*/ 1070637980 h 150"/>
                <a:gd name="T12" fmla="*/ 861769636 w 136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"/>
                <a:gd name="T22" fmla="*/ 0 h 150"/>
                <a:gd name="T23" fmla="*/ 136 w 136"/>
                <a:gd name="T24" fmla="*/ 150 h 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" h="150">
                  <a:moveTo>
                    <a:pt x="61" y="0"/>
                  </a:moveTo>
                  <a:cubicBezTo>
                    <a:pt x="36" y="0"/>
                    <a:pt x="14" y="12"/>
                    <a:pt x="0" y="31"/>
                  </a:cubicBezTo>
                  <a:cubicBezTo>
                    <a:pt x="38" y="44"/>
                    <a:pt x="65" y="79"/>
                    <a:pt x="65" y="122"/>
                  </a:cubicBezTo>
                  <a:cubicBezTo>
                    <a:pt x="65" y="131"/>
                    <a:pt x="63" y="141"/>
                    <a:pt x="60" y="150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102" y="150"/>
                    <a:pt x="136" y="116"/>
                    <a:pt x="136" y="75"/>
                  </a:cubicBezTo>
                  <a:cubicBezTo>
                    <a:pt x="136" y="33"/>
                    <a:pt x="102" y="0"/>
                    <a:pt x="61" y="0"/>
                  </a:cubicBezTo>
                </a:path>
              </a:pathLst>
            </a:custGeom>
            <a:solidFill>
              <a:srgbClr val="CEC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4" name="Freeform 323"/>
            <p:cNvSpPr>
              <a:spLocks noChangeArrowheads="1"/>
            </p:cNvSpPr>
            <p:nvPr/>
          </p:nvSpPr>
          <p:spPr bwMode="auto">
            <a:xfrm>
              <a:off x="428625" y="117475"/>
              <a:ext cx="296863" cy="449262"/>
            </a:xfrm>
            <a:custGeom>
              <a:avLst/>
              <a:gdLst>
                <a:gd name="T0" fmla="*/ 197691969 w 79"/>
                <a:gd name="T1" fmla="*/ 0 h 119"/>
                <a:gd name="T2" fmla="*/ 0 w 79"/>
                <a:gd name="T3" fmla="*/ 627131999 h 119"/>
                <a:gd name="T4" fmla="*/ 1044935213 w 79"/>
                <a:gd name="T5" fmla="*/ 1696103737 h 119"/>
                <a:gd name="T6" fmla="*/ 1115539757 w 79"/>
                <a:gd name="T7" fmla="*/ 1297019394 h 119"/>
                <a:gd name="T8" fmla="*/ 197691969 w 79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19"/>
                <a:gd name="T17" fmla="*/ 79 w 79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19">
                  <a:moveTo>
                    <a:pt x="14" y="0"/>
                  </a:moveTo>
                  <a:cubicBezTo>
                    <a:pt x="5" y="12"/>
                    <a:pt x="0" y="27"/>
                    <a:pt x="0" y="44"/>
                  </a:cubicBezTo>
                  <a:cubicBezTo>
                    <a:pt x="0" y="85"/>
                    <a:pt x="33" y="119"/>
                    <a:pt x="74" y="119"/>
                  </a:cubicBezTo>
                  <a:cubicBezTo>
                    <a:pt x="77" y="110"/>
                    <a:pt x="79" y="100"/>
                    <a:pt x="79" y="91"/>
                  </a:cubicBezTo>
                  <a:cubicBezTo>
                    <a:pt x="79" y="48"/>
                    <a:pt x="52" y="13"/>
                    <a:pt x="14" y="0"/>
                  </a:cubicBezTo>
                </a:path>
              </a:pathLst>
            </a:custGeom>
            <a:solidFill>
              <a:srgbClr val="A5B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45" name="Group 2"/>
          <p:cNvGrpSpPr/>
          <p:nvPr/>
        </p:nvGrpSpPr>
        <p:grpSpPr bwMode="auto">
          <a:xfrm>
            <a:off x="9147175" y="511175"/>
            <a:ext cx="2209800" cy="3667125"/>
            <a:chOff x="0" y="0"/>
            <a:chExt cx="3462337" cy="5741988"/>
          </a:xfrm>
        </p:grpSpPr>
        <p:grpSp>
          <p:nvGrpSpPr>
            <p:cNvPr id="346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504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5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6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7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8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9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0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1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2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2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3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4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5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6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7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8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9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0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1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2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3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4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5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6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7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8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9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0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1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2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3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4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5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6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7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8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9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0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1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2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3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4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5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6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7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8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9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0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1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2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5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6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7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8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9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0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1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2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4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5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6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7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8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9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0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1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2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3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5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6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7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8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9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0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1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2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3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4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5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6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7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8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9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0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1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2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3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4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5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6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7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8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9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0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1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2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3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7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8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9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0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1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2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3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4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5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6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7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8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9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0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1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2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3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4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5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6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7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8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9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0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1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2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3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4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5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6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7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8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9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0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1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2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3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4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5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6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7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8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9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0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1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2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3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4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5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6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7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8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9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0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1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2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3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4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5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7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8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9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0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1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2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3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4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5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6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8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9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0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1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2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3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4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5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6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7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8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99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700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1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702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703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47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8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9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0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1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2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3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4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5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6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7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0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1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2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3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4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5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6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7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9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1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2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3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4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7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8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0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1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2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3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4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5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6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7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8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9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0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1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2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3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4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5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6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7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8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1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2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3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4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5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6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7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8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1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2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3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4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5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6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7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8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9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0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1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2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23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3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4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5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6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1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2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3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4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5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6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7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8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9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2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3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4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5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6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7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8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9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0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3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4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5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6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7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8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9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0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7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8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9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0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1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2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4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5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6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98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9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0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1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02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3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04" name="TextBox 703"/>
          <p:cNvSpPr txBox="1"/>
          <p:nvPr/>
        </p:nvSpPr>
        <p:spPr>
          <a:xfrm>
            <a:off x="4896570" y="908828"/>
            <a:ext cx="2843095" cy="40934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3000" b="1" dirty="0">
                <a:solidFill>
                  <a:srgbClr val="92D050">
                    <a:alpha val="39000"/>
                  </a:srgb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02</a:t>
            </a:r>
          </a:p>
          <a:p>
            <a:pPr>
              <a:defRPr/>
            </a:pPr>
            <a:endParaRPr lang="zh-CN" altLang="en-US" sz="13000" b="1" dirty="0">
              <a:solidFill>
                <a:srgbClr val="92D050">
                  <a:alpha val="39000"/>
                </a:srgbClr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grpSp>
        <p:nvGrpSpPr>
          <p:cNvPr id="705" name="组合 704"/>
          <p:cNvGrpSpPr/>
          <p:nvPr/>
        </p:nvGrpSpPr>
        <p:grpSpPr bwMode="auto">
          <a:xfrm>
            <a:off x="4294188" y="2347913"/>
            <a:ext cx="3792537" cy="733425"/>
            <a:chOff x="260212" y="2605889"/>
            <a:chExt cx="5463701" cy="1056077"/>
          </a:xfrm>
        </p:grpSpPr>
        <p:grpSp>
          <p:nvGrpSpPr>
            <p:cNvPr id="706" name="组合 1068"/>
            <p:cNvGrpSpPr/>
            <p:nvPr/>
          </p:nvGrpSpPr>
          <p:grpSpPr bwMode="auto">
            <a:xfrm>
              <a:off x="260212" y="2605889"/>
              <a:ext cx="5368698" cy="167269"/>
              <a:chOff x="6246813" y="2325018"/>
              <a:chExt cx="5049895" cy="157337"/>
            </a:xfrm>
          </p:grpSpPr>
          <p:pic>
            <p:nvPicPr>
              <p:cNvPr id="711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57983" y="2358530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2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46813" y="2325018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07" name="Rectangle 3"/>
            <p:cNvSpPr>
              <a:spLocks noChangeArrowheads="1"/>
            </p:cNvSpPr>
            <p:nvPr/>
          </p:nvSpPr>
          <p:spPr bwMode="auto">
            <a:xfrm>
              <a:off x="967600" y="2660176"/>
              <a:ext cx="3913158" cy="877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buFontTx/>
                <a:buNone/>
              </a:pPr>
              <a:endParaRPr lang="zh-CN" altLang="zh-CN"/>
            </a:p>
          </p:txBody>
        </p:sp>
        <p:grpSp>
          <p:nvGrpSpPr>
            <p:cNvPr id="708" name="组合 1070"/>
            <p:cNvGrpSpPr/>
            <p:nvPr/>
          </p:nvGrpSpPr>
          <p:grpSpPr bwMode="auto">
            <a:xfrm>
              <a:off x="260212" y="3487600"/>
              <a:ext cx="5463701" cy="174366"/>
              <a:chOff x="6246813" y="2146300"/>
              <a:chExt cx="5038725" cy="123825"/>
            </a:xfrm>
          </p:grpSpPr>
          <p:pic>
            <p:nvPicPr>
              <p:cNvPr id="709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46813" y="2146300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0" name="Picture 5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20"/>
              <a:stretch>
                <a:fillRect/>
              </a:stretch>
            </p:blipFill>
            <p:spPr bwMode="auto">
              <a:xfrm>
                <a:off x="6246813" y="2146300"/>
                <a:ext cx="5038725" cy="12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13" name="TextBox 712"/>
          <p:cNvSpPr txBox="1">
            <a:spLocks noChangeArrowheads="1"/>
          </p:cNvSpPr>
          <p:nvPr/>
        </p:nvSpPr>
        <p:spPr bwMode="auto">
          <a:xfrm>
            <a:off x="4266467" y="2431755"/>
            <a:ext cx="3820258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C000"/>
                </a:solidFill>
                <a:latin typeface="迷你简卡通" pitchFamily="65" charset="-122"/>
                <a:ea typeface="迷你简卡通" pitchFamily="65" charset="-122"/>
              </a:rPr>
              <a:t>HĐ 2: </a:t>
            </a:r>
            <a:r>
              <a:rPr lang="en-US" altLang="zh-CN" sz="3200" b="1" dirty="0" err="1" smtClean="0">
                <a:solidFill>
                  <a:srgbClr val="FFC000"/>
                </a:solidFill>
                <a:latin typeface="迷你简卡通" pitchFamily="65" charset="-122"/>
                <a:ea typeface="迷你简卡通" pitchFamily="65" charset="-122"/>
              </a:rPr>
              <a:t>Trải</a:t>
            </a:r>
            <a:r>
              <a:rPr lang="en-US" altLang="zh-CN" sz="3200" b="1" dirty="0" smtClean="0">
                <a:solidFill>
                  <a:srgbClr val="FFC000"/>
                </a:solidFill>
                <a:latin typeface="迷你简卡通" pitchFamily="65" charset="-122"/>
                <a:ea typeface="迷你简卡通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FFC000"/>
                </a:solidFill>
                <a:latin typeface="迷你简卡通" pitchFamily="65" charset="-122"/>
                <a:ea typeface="迷你简卡通" pitchFamily="65" charset="-122"/>
              </a:rPr>
              <a:t>nghiệm</a:t>
            </a:r>
            <a:endParaRPr lang="zh-CN" altLang="en-US" sz="3200" b="1" dirty="0">
              <a:solidFill>
                <a:srgbClr val="FFC000"/>
              </a:solidFill>
              <a:latin typeface="迷你简卡通" pitchFamily="65" charset="-122"/>
              <a:ea typeface="迷你简卡通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69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图片 69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8" y="16695"/>
            <a:ext cx="12174641" cy="6862699"/>
          </a:xfrm>
          <a:prstGeom prst="rect">
            <a:avLst/>
          </a:prstGeom>
        </p:spPr>
      </p:pic>
      <p:grpSp>
        <p:nvGrpSpPr>
          <p:cNvPr id="6" name="Group 633"/>
          <p:cNvGrpSpPr/>
          <p:nvPr/>
        </p:nvGrpSpPr>
        <p:grpSpPr bwMode="auto">
          <a:xfrm>
            <a:off x="10572750" y="212725"/>
            <a:ext cx="1511300" cy="931863"/>
            <a:chOff x="0" y="0"/>
            <a:chExt cx="1511300" cy="931863"/>
          </a:xfrm>
        </p:grpSpPr>
        <p:sp>
          <p:nvSpPr>
            <p:cNvPr id="7" name="Freeform 610"/>
            <p:cNvSpPr>
              <a:spLocks noChangeArrowheads="1"/>
            </p:cNvSpPr>
            <p:nvPr/>
          </p:nvSpPr>
          <p:spPr bwMode="auto">
            <a:xfrm>
              <a:off x="1252538" y="587375"/>
              <a:ext cx="198438" cy="211137"/>
            </a:xfrm>
            <a:custGeom>
              <a:avLst/>
              <a:gdLst>
                <a:gd name="T0" fmla="*/ 392514108 w 53"/>
                <a:gd name="T1" fmla="*/ 0 h 56"/>
                <a:gd name="T2" fmla="*/ 0 w 53"/>
                <a:gd name="T3" fmla="*/ 398027178 h 56"/>
                <a:gd name="T4" fmla="*/ 392514108 w 53"/>
                <a:gd name="T5" fmla="*/ 796050585 h 56"/>
                <a:gd name="T6" fmla="*/ 742974337 w 53"/>
                <a:gd name="T7" fmla="*/ 554392978 h 56"/>
                <a:gd name="T8" fmla="*/ 630826914 w 53"/>
                <a:gd name="T9" fmla="*/ 398027178 h 56"/>
                <a:gd name="T10" fmla="*/ 742974337 w 53"/>
                <a:gd name="T11" fmla="*/ 227443563 h 56"/>
                <a:gd name="T12" fmla="*/ 392514108 w 53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56"/>
                <a:gd name="T23" fmla="*/ 53 w 53"/>
                <a:gd name="T24" fmla="*/ 56 h 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9" y="56"/>
                    <a:pt x="49" y="49"/>
                    <a:pt x="53" y="39"/>
                  </a:cubicBezTo>
                  <a:cubicBezTo>
                    <a:pt x="49" y="38"/>
                    <a:pt x="45" y="33"/>
                    <a:pt x="45" y="28"/>
                  </a:cubicBezTo>
                  <a:cubicBezTo>
                    <a:pt x="45" y="22"/>
                    <a:pt x="48" y="18"/>
                    <a:pt x="53" y="16"/>
                  </a:cubicBezTo>
                  <a:cubicBezTo>
                    <a:pt x="49" y="7"/>
                    <a:pt x="39" y="0"/>
                    <a:pt x="28" y="0"/>
                  </a:cubicBezTo>
                </a:path>
              </a:pathLst>
            </a:custGeom>
            <a:solidFill>
              <a:srgbClr val="D7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Oval 611"/>
            <p:cNvSpPr>
              <a:spLocks noChangeArrowheads="1"/>
            </p:cNvSpPr>
            <p:nvPr/>
          </p:nvSpPr>
          <p:spPr bwMode="auto">
            <a:xfrm>
              <a:off x="214313" y="257175"/>
              <a:ext cx="165100" cy="166687"/>
            </a:xfrm>
            <a:prstGeom prst="ellipse">
              <a:avLst/>
            </a:prstGeom>
            <a:solidFill>
              <a:srgbClr val="D7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9" name="Freeform 612"/>
            <p:cNvSpPr>
              <a:spLocks noChangeArrowheads="1"/>
            </p:cNvSpPr>
            <p:nvPr/>
          </p:nvSpPr>
          <p:spPr bwMode="auto">
            <a:xfrm>
              <a:off x="1450975" y="647700"/>
              <a:ext cx="60325" cy="90487"/>
            </a:xfrm>
            <a:custGeom>
              <a:avLst/>
              <a:gdLst>
                <a:gd name="T0" fmla="*/ 56860083 w 16"/>
                <a:gd name="T1" fmla="*/ 0 h 24"/>
                <a:gd name="T2" fmla="*/ 0 w 16"/>
                <a:gd name="T3" fmla="*/ 0 h 24"/>
                <a:gd name="T4" fmla="*/ 42646005 w 16"/>
                <a:gd name="T5" fmla="*/ 170583076 h 24"/>
                <a:gd name="T6" fmla="*/ 0 w 16"/>
                <a:gd name="T7" fmla="*/ 326948382 h 24"/>
                <a:gd name="T8" fmla="*/ 56860083 w 16"/>
                <a:gd name="T9" fmla="*/ 341162382 h 24"/>
                <a:gd name="T10" fmla="*/ 227444102 w 16"/>
                <a:gd name="T11" fmla="*/ 170583076 h 24"/>
                <a:gd name="T12" fmla="*/ 56860083 w 16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24"/>
                <a:gd name="T23" fmla="*/ 16 w 16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24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2" y="4"/>
                    <a:pt x="3" y="8"/>
                    <a:pt x="3" y="12"/>
                  </a:cubicBezTo>
                  <a:cubicBezTo>
                    <a:pt x="3" y="16"/>
                    <a:pt x="2" y="20"/>
                    <a:pt x="0" y="23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11" y="24"/>
                    <a:pt x="16" y="18"/>
                    <a:pt x="16" y="12"/>
                  </a:cubicBezTo>
                  <a:cubicBezTo>
                    <a:pt x="16" y="5"/>
                    <a:pt x="11" y="0"/>
                    <a:pt x="4" y="0"/>
                  </a:cubicBezTo>
                </a:path>
              </a:pathLst>
            </a:custGeom>
            <a:solidFill>
              <a:srgbClr val="EF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613"/>
            <p:cNvSpPr>
              <a:spLocks noChangeArrowheads="1"/>
            </p:cNvSpPr>
            <p:nvPr/>
          </p:nvSpPr>
          <p:spPr bwMode="auto">
            <a:xfrm>
              <a:off x="1420813" y="647700"/>
              <a:ext cx="41275" cy="87312"/>
            </a:xfrm>
            <a:custGeom>
              <a:avLst/>
              <a:gdLst>
                <a:gd name="T0" fmla="*/ 112635723 w 11"/>
                <a:gd name="T1" fmla="*/ 0 h 23"/>
                <a:gd name="T2" fmla="*/ 0 w 11"/>
                <a:gd name="T3" fmla="*/ 172930906 h 23"/>
                <a:gd name="T4" fmla="*/ 112635723 w 11"/>
                <a:gd name="T5" fmla="*/ 331451537 h 23"/>
                <a:gd name="T6" fmla="*/ 154875057 w 11"/>
                <a:gd name="T7" fmla="*/ 172930906 h 23"/>
                <a:gd name="T8" fmla="*/ 112635723 w 11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3"/>
                <a:gd name="T17" fmla="*/ 11 w 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3">
                  <a:moveTo>
                    <a:pt x="8" y="0"/>
                  </a:moveTo>
                  <a:cubicBezTo>
                    <a:pt x="3" y="2"/>
                    <a:pt x="0" y="6"/>
                    <a:pt x="0" y="12"/>
                  </a:cubicBezTo>
                  <a:cubicBezTo>
                    <a:pt x="0" y="17"/>
                    <a:pt x="4" y="22"/>
                    <a:pt x="8" y="23"/>
                  </a:cubicBezTo>
                  <a:cubicBezTo>
                    <a:pt x="10" y="20"/>
                    <a:pt x="11" y="16"/>
                    <a:pt x="11" y="12"/>
                  </a:cubicBezTo>
                  <a:cubicBezTo>
                    <a:pt x="11" y="8"/>
                    <a:pt x="10" y="4"/>
                    <a:pt x="8" y="0"/>
                  </a:cubicBezTo>
                </a:path>
              </a:pathLst>
            </a:custGeom>
            <a:solidFill>
              <a:srgbClr val="D8C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Oval 614"/>
            <p:cNvSpPr>
              <a:spLocks noChangeArrowheads="1"/>
            </p:cNvSpPr>
            <p:nvPr/>
          </p:nvSpPr>
          <p:spPr bwMode="auto">
            <a:xfrm>
              <a:off x="1049338" y="836613"/>
              <a:ext cx="90488" cy="95250"/>
            </a:xfrm>
            <a:prstGeom prst="ellipse">
              <a:avLst/>
            </a:prstGeom>
            <a:solidFill>
              <a:srgbClr val="DCE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2" name="Oval 615"/>
            <p:cNvSpPr>
              <a:spLocks noChangeArrowheads="1"/>
            </p:cNvSpPr>
            <p:nvPr/>
          </p:nvSpPr>
          <p:spPr bwMode="auto">
            <a:xfrm>
              <a:off x="1327150" y="188913"/>
              <a:ext cx="169863" cy="174625"/>
            </a:xfrm>
            <a:prstGeom prst="ellipse">
              <a:avLst/>
            </a:prstGeom>
            <a:solidFill>
              <a:srgbClr val="DCE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" name="Oval 616"/>
            <p:cNvSpPr>
              <a:spLocks noChangeArrowheads="1"/>
            </p:cNvSpPr>
            <p:nvPr/>
          </p:nvSpPr>
          <p:spPr bwMode="auto">
            <a:xfrm>
              <a:off x="0" y="0"/>
              <a:ext cx="255588" cy="254000"/>
            </a:xfrm>
            <a:prstGeom prst="ellipse">
              <a:avLst/>
            </a:prstGeom>
            <a:solidFill>
              <a:srgbClr val="DCE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4" name="Freeform 619"/>
            <p:cNvSpPr>
              <a:spLocks noChangeArrowheads="1"/>
            </p:cNvSpPr>
            <p:nvPr/>
          </p:nvSpPr>
          <p:spPr bwMode="auto">
            <a:xfrm>
              <a:off x="661988" y="11113"/>
              <a:ext cx="363538" cy="379412"/>
            </a:xfrm>
            <a:custGeom>
              <a:avLst/>
              <a:gdLst>
                <a:gd name="T0" fmla="*/ 702306694 w 97"/>
                <a:gd name="T1" fmla="*/ 0 h 100"/>
                <a:gd name="T2" fmla="*/ 0 w 97"/>
                <a:gd name="T3" fmla="*/ 719767329 h 100"/>
                <a:gd name="T4" fmla="*/ 702306694 w 97"/>
                <a:gd name="T5" fmla="*/ 1439534657 h 100"/>
                <a:gd name="T6" fmla="*/ 1362472963 w 97"/>
                <a:gd name="T7" fmla="*/ 1007672743 h 100"/>
                <a:gd name="T8" fmla="*/ 1025364551 w 97"/>
                <a:gd name="T9" fmla="*/ 503836371 h 100"/>
                <a:gd name="T10" fmla="*/ 1151782079 w 97"/>
                <a:gd name="T11" fmla="*/ 158347598 h 100"/>
                <a:gd name="T12" fmla="*/ 702306694 w 97"/>
                <a:gd name="T13" fmla="*/ 0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100"/>
                <a:gd name="T23" fmla="*/ 97 w 97"/>
                <a:gd name="T24" fmla="*/ 100 h 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100">
                  <a:moveTo>
                    <a:pt x="50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0"/>
                    <a:pt x="50" y="100"/>
                  </a:cubicBezTo>
                  <a:cubicBezTo>
                    <a:pt x="71" y="100"/>
                    <a:pt x="89" y="88"/>
                    <a:pt x="97" y="70"/>
                  </a:cubicBezTo>
                  <a:cubicBezTo>
                    <a:pt x="83" y="64"/>
                    <a:pt x="73" y="51"/>
                    <a:pt x="73" y="35"/>
                  </a:cubicBezTo>
                  <a:cubicBezTo>
                    <a:pt x="73" y="26"/>
                    <a:pt x="76" y="17"/>
                    <a:pt x="82" y="11"/>
                  </a:cubicBezTo>
                  <a:cubicBezTo>
                    <a:pt x="73" y="4"/>
                    <a:pt x="62" y="0"/>
                    <a:pt x="50" y="0"/>
                  </a:cubicBezTo>
                </a:path>
              </a:pathLst>
            </a:custGeom>
            <a:solidFill>
              <a:srgbClr val="FFC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620"/>
            <p:cNvSpPr>
              <a:spLocks noChangeArrowheads="1"/>
            </p:cNvSpPr>
            <p:nvPr/>
          </p:nvSpPr>
          <p:spPr bwMode="auto">
            <a:xfrm>
              <a:off x="969963" y="0"/>
              <a:ext cx="247650" cy="287337"/>
            </a:xfrm>
            <a:custGeom>
              <a:avLst/>
              <a:gdLst>
                <a:gd name="T0" fmla="*/ 408307309 w 66"/>
                <a:gd name="T1" fmla="*/ 0 h 76"/>
                <a:gd name="T2" fmla="*/ 0 w 66"/>
                <a:gd name="T3" fmla="*/ 200118878 h 76"/>
                <a:gd name="T4" fmla="*/ 267510780 w 66"/>
                <a:gd name="T5" fmla="*/ 757586685 h 76"/>
                <a:gd name="T6" fmla="*/ 211192918 w 66"/>
                <a:gd name="T7" fmla="*/ 1043468096 h 76"/>
                <a:gd name="T8" fmla="*/ 408307309 w 66"/>
                <a:gd name="T9" fmla="*/ 1086349363 h 76"/>
                <a:gd name="T10" fmla="*/ 929250341 w 66"/>
                <a:gd name="T11" fmla="*/ 543176572 h 76"/>
                <a:gd name="T12" fmla="*/ 408307309 w 66"/>
                <a:gd name="T13" fmla="*/ 0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76"/>
                <a:gd name="T23" fmla="*/ 66 w 66"/>
                <a:gd name="T24" fmla="*/ 76 h 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76">
                  <a:moveTo>
                    <a:pt x="29" y="0"/>
                  </a:moveTo>
                  <a:cubicBezTo>
                    <a:pt x="17" y="0"/>
                    <a:pt x="7" y="5"/>
                    <a:pt x="0" y="14"/>
                  </a:cubicBezTo>
                  <a:cubicBezTo>
                    <a:pt x="11" y="23"/>
                    <a:pt x="19" y="37"/>
                    <a:pt x="19" y="53"/>
                  </a:cubicBezTo>
                  <a:cubicBezTo>
                    <a:pt x="19" y="60"/>
                    <a:pt x="17" y="67"/>
                    <a:pt x="15" y="73"/>
                  </a:cubicBezTo>
                  <a:cubicBezTo>
                    <a:pt x="19" y="75"/>
                    <a:pt x="24" y="76"/>
                    <a:pt x="29" y="76"/>
                  </a:cubicBezTo>
                  <a:cubicBezTo>
                    <a:pt x="50" y="76"/>
                    <a:pt x="66" y="59"/>
                    <a:pt x="66" y="38"/>
                  </a:cubicBezTo>
                  <a:cubicBezTo>
                    <a:pt x="66" y="17"/>
                    <a:pt x="50" y="0"/>
                    <a:pt x="29" y="0"/>
                  </a:cubicBezTo>
                </a:path>
              </a:pathLst>
            </a:custGeom>
            <a:solidFill>
              <a:srgbClr val="C6E7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621"/>
            <p:cNvSpPr>
              <a:spLocks noChangeArrowheads="1"/>
            </p:cNvSpPr>
            <p:nvPr/>
          </p:nvSpPr>
          <p:spPr bwMode="auto">
            <a:xfrm>
              <a:off x="936625" y="52388"/>
              <a:ext cx="104775" cy="223837"/>
            </a:xfrm>
            <a:custGeom>
              <a:avLst/>
              <a:gdLst>
                <a:gd name="T0" fmla="*/ 126021873 w 28"/>
                <a:gd name="T1" fmla="*/ 0 h 59"/>
                <a:gd name="T2" fmla="*/ 0 w 28"/>
                <a:gd name="T3" fmla="*/ 345437399 h 59"/>
                <a:gd name="T4" fmla="*/ 336054587 w 28"/>
                <a:gd name="T5" fmla="*/ 849203433 h 59"/>
                <a:gd name="T6" fmla="*/ 392064308 w 28"/>
                <a:gd name="T7" fmla="*/ 561337670 h 59"/>
                <a:gd name="T8" fmla="*/ 126021873 w 28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59"/>
                <a:gd name="T17" fmla="*/ 28 w 2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59">
                  <a:moveTo>
                    <a:pt x="9" y="0"/>
                  </a:moveTo>
                  <a:cubicBezTo>
                    <a:pt x="3" y="6"/>
                    <a:pt x="0" y="15"/>
                    <a:pt x="0" y="24"/>
                  </a:cubicBezTo>
                  <a:cubicBezTo>
                    <a:pt x="0" y="40"/>
                    <a:pt x="10" y="53"/>
                    <a:pt x="24" y="59"/>
                  </a:cubicBezTo>
                  <a:cubicBezTo>
                    <a:pt x="26" y="53"/>
                    <a:pt x="28" y="46"/>
                    <a:pt x="28" y="39"/>
                  </a:cubicBezTo>
                  <a:cubicBezTo>
                    <a:pt x="28" y="23"/>
                    <a:pt x="20" y="9"/>
                    <a:pt x="9" y="0"/>
                  </a:cubicBezTo>
                </a:path>
              </a:pathLst>
            </a:custGeom>
            <a:solidFill>
              <a:srgbClr val="C6C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2"/>
          <p:cNvGrpSpPr/>
          <p:nvPr/>
        </p:nvGrpSpPr>
        <p:grpSpPr bwMode="auto">
          <a:xfrm>
            <a:off x="-22225" y="6450013"/>
            <a:ext cx="457200" cy="1266825"/>
            <a:chOff x="0" y="0"/>
            <a:chExt cx="459002" cy="1266151"/>
          </a:xfrm>
        </p:grpSpPr>
        <p:sp>
          <p:nvSpPr>
            <p:cNvPr id="19" name="Freeform 234"/>
            <p:cNvSpPr>
              <a:spLocks noChangeArrowheads="1"/>
            </p:cNvSpPr>
            <p:nvPr/>
          </p:nvSpPr>
          <p:spPr bwMode="auto">
            <a:xfrm>
              <a:off x="305421" y="1404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235"/>
            <p:cNvSpPr>
              <a:spLocks noChangeArrowheads="1"/>
            </p:cNvSpPr>
            <p:nvPr/>
          </p:nvSpPr>
          <p:spPr bwMode="auto">
            <a:xfrm>
              <a:off x="393541" y="1404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234"/>
            <p:cNvSpPr>
              <a:spLocks noChangeArrowheads="1"/>
            </p:cNvSpPr>
            <p:nvPr/>
          </p:nvSpPr>
          <p:spPr bwMode="auto">
            <a:xfrm>
              <a:off x="158542" y="6881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235"/>
            <p:cNvSpPr>
              <a:spLocks noChangeArrowheads="1"/>
            </p:cNvSpPr>
            <p:nvPr/>
          </p:nvSpPr>
          <p:spPr bwMode="auto">
            <a:xfrm>
              <a:off x="246662" y="6881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234"/>
            <p:cNvSpPr>
              <a:spLocks noChangeArrowheads="1"/>
            </p:cNvSpPr>
            <p:nvPr/>
          </p:nvSpPr>
          <p:spPr bwMode="auto">
            <a:xfrm>
              <a:off x="0" y="0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235"/>
            <p:cNvSpPr>
              <a:spLocks noChangeArrowheads="1"/>
            </p:cNvSpPr>
            <p:nvPr/>
          </p:nvSpPr>
          <p:spPr bwMode="auto">
            <a:xfrm>
              <a:off x="88120" y="0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Group 9"/>
          <p:cNvGrpSpPr/>
          <p:nvPr/>
        </p:nvGrpSpPr>
        <p:grpSpPr bwMode="auto">
          <a:xfrm>
            <a:off x="0" y="4364038"/>
            <a:ext cx="12211050" cy="3371850"/>
            <a:chOff x="0" y="0"/>
            <a:chExt cx="12211050" cy="3371850"/>
          </a:xfrm>
        </p:grpSpPr>
        <p:sp>
          <p:nvSpPr>
            <p:cNvPr id="26" name="Freeform 150"/>
            <p:cNvSpPr>
              <a:spLocks noChangeArrowheads="1"/>
            </p:cNvSpPr>
            <p:nvPr/>
          </p:nvSpPr>
          <p:spPr bwMode="auto">
            <a:xfrm>
              <a:off x="6110989" y="164667"/>
              <a:ext cx="2573237" cy="1627757"/>
            </a:xfrm>
            <a:custGeom>
              <a:avLst/>
              <a:gdLst>
                <a:gd name="T0" fmla="*/ 0 w 10429"/>
                <a:gd name="T1" fmla="*/ 58258088 h 10530"/>
                <a:gd name="T2" fmla="*/ 223307575 w 10429"/>
                <a:gd name="T3" fmla="*/ 245004171 h 10530"/>
                <a:gd name="T4" fmla="*/ 629194321 w 10429"/>
                <a:gd name="T5" fmla="*/ 212959773 h 10530"/>
                <a:gd name="T6" fmla="*/ 586578368 w 10429"/>
                <a:gd name="T7" fmla="*/ 6045579 h 10530"/>
                <a:gd name="T8" fmla="*/ 0 w 10429"/>
                <a:gd name="T9" fmla="*/ 58258088 h 105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29"/>
                <a:gd name="T16" fmla="*/ 0 h 10530"/>
                <a:gd name="T17" fmla="*/ 10429 w 10429"/>
                <a:gd name="T18" fmla="*/ 10530 h 105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29" h="10530">
                  <a:moveTo>
                    <a:pt x="0" y="2438"/>
                  </a:moveTo>
                  <a:cubicBezTo>
                    <a:pt x="3333" y="10828"/>
                    <a:pt x="1946" y="9174"/>
                    <a:pt x="3668" y="10253"/>
                  </a:cubicBezTo>
                  <a:cubicBezTo>
                    <a:pt x="5390" y="11332"/>
                    <a:pt x="10335" y="8912"/>
                    <a:pt x="10335" y="8912"/>
                  </a:cubicBezTo>
                  <a:cubicBezTo>
                    <a:pt x="9635" y="253"/>
                    <a:pt x="11357" y="1332"/>
                    <a:pt x="9635" y="253"/>
                  </a:cubicBezTo>
                  <a:cubicBezTo>
                    <a:pt x="7913" y="-826"/>
                    <a:pt x="1473" y="1852"/>
                    <a:pt x="0" y="2438"/>
                  </a:cubicBezTo>
                  <a:close/>
                </a:path>
              </a:pathLst>
            </a:custGeom>
            <a:solidFill>
              <a:srgbClr val="AE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Oval 151"/>
            <p:cNvSpPr>
              <a:spLocks noChangeArrowheads="1"/>
            </p:cNvSpPr>
            <p:nvPr/>
          </p:nvSpPr>
          <p:spPr bwMode="auto">
            <a:xfrm>
              <a:off x="7636313" y="856494"/>
              <a:ext cx="470819" cy="297704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" name="Oval 152"/>
            <p:cNvSpPr>
              <a:spLocks noChangeArrowheads="1"/>
            </p:cNvSpPr>
            <p:nvPr/>
          </p:nvSpPr>
          <p:spPr bwMode="auto">
            <a:xfrm>
              <a:off x="7235991" y="1181262"/>
              <a:ext cx="261845" cy="165568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Oval 153"/>
            <p:cNvSpPr>
              <a:spLocks noChangeArrowheads="1"/>
            </p:cNvSpPr>
            <p:nvPr/>
          </p:nvSpPr>
          <p:spPr bwMode="auto">
            <a:xfrm>
              <a:off x="7676597" y="1338870"/>
              <a:ext cx="382697" cy="241983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" name="Oval 154"/>
            <p:cNvSpPr>
              <a:spLocks noChangeArrowheads="1"/>
            </p:cNvSpPr>
            <p:nvPr/>
          </p:nvSpPr>
          <p:spPr bwMode="auto">
            <a:xfrm>
              <a:off x="6886026" y="1478965"/>
              <a:ext cx="380180" cy="240392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" name="Oval 155"/>
            <p:cNvSpPr>
              <a:spLocks noChangeArrowheads="1"/>
            </p:cNvSpPr>
            <p:nvPr/>
          </p:nvSpPr>
          <p:spPr bwMode="auto">
            <a:xfrm>
              <a:off x="6677052" y="977486"/>
              <a:ext cx="440606" cy="278600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" name="Oval 156"/>
            <p:cNvSpPr>
              <a:spLocks noChangeArrowheads="1"/>
            </p:cNvSpPr>
            <p:nvPr/>
          </p:nvSpPr>
          <p:spPr bwMode="auto">
            <a:xfrm>
              <a:off x="8207840" y="1225837"/>
              <a:ext cx="178760" cy="113032"/>
            </a:xfrm>
            <a:prstGeom prst="ellipse">
              <a:avLst/>
            </a:prstGeom>
            <a:solidFill>
              <a:srgbClr val="6D8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" name="Freeform 157"/>
            <p:cNvSpPr>
              <a:spLocks noChangeArrowheads="1"/>
            </p:cNvSpPr>
            <p:nvPr/>
          </p:nvSpPr>
          <p:spPr bwMode="auto">
            <a:xfrm>
              <a:off x="9917388" y="234024"/>
              <a:ext cx="614329" cy="218104"/>
            </a:xfrm>
            <a:custGeom>
              <a:avLst/>
              <a:gdLst>
                <a:gd name="T0" fmla="*/ 2147483647 w 103"/>
                <a:gd name="T1" fmla="*/ 70703300 h 58"/>
                <a:gd name="T2" fmla="*/ 0 w 103"/>
                <a:gd name="T3" fmla="*/ 0 h 58"/>
                <a:gd name="T4" fmla="*/ 71148841 w 103"/>
                <a:gd name="T5" fmla="*/ 820161290 h 58"/>
                <a:gd name="T6" fmla="*/ 2147483647 w 103"/>
                <a:gd name="T7" fmla="*/ 763597146 h 58"/>
                <a:gd name="T8" fmla="*/ 2147483647 w 103"/>
                <a:gd name="T9" fmla="*/ 7070330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58"/>
                <a:gd name="T17" fmla="*/ 103 w 103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58">
                  <a:moveTo>
                    <a:pt x="103" y="5"/>
                  </a:moveTo>
                  <a:cubicBezTo>
                    <a:pt x="103" y="5"/>
                    <a:pt x="58" y="2"/>
                    <a:pt x="0" y="0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103" y="54"/>
                    <a:pt x="103" y="54"/>
                    <a:pt x="103" y="54"/>
                  </a:cubicBezTo>
                  <a:lnTo>
                    <a:pt x="103" y="5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158"/>
            <p:cNvSpPr>
              <a:spLocks noChangeArrowheads="1"/>
            </p:cNvSpPr>
            <p:nvPr/>
          </p:nvSpPr>
          <p:spPr bwMode="auto">
            <a:xfrm>
              <a:off x="10048310" y="399592"/>
              <a:ext cx="601741" cy="200592"/>
            </a:xfrm>
            <a:custGeom>
              <a:avLst/>
              <a:gdLst>
                <a:gd name="T0" fmla="*/ 1515030256 w 239"/>
                <a:gd name="T1" fmla="*/ 0 h 126"/>
                <a:gd name="T2" fmla="*/ 0 w 239"/>
                <a:gd name="T3" fmla="*/ 17741248 h 126"/>
                <a:gd name="T4" fmla="*/ 31695889 w 239"/>
                <a:gd name="T5" fmla="*/ 319342464 h 126"/>
                <a:gd name="T6" fmla="*/ 1515030256 w 239"/>
                <a:gd name="T7" fmla="*/ 301601216 h 126"/>
                <a:gd name="T8" fmla="*/ 1515030256 w 239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26"/>
                <a:gd name="T17" fmla="*/ 239 w 239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26">
                  <a:moveTo>
                    <a:pt x="239" y="0"/>
                  </a:moveTo>
                  <a:lnTo>
                    <a:pt x="0" y="7"/>
                  </a:lnTo>
                  <a:lnTo>
                    <a:pt x="5" y="126"/>
                  </a:lnTo>
                  <a:lnTo>
                    <a:pt x="239" y="11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159"/>
            <p:cNvSpPr>
              <a:spLocks noChangeArrowheads="1"/>
            </p:cNvSpPr>
            <p:nvPr/>
          </p:nvSpPr>
          <p:spPr bwMode="auto">
            <a:xfrm>
              <a:off x="10078523" y="749831"/>
              <a:ext cx="571528" cy="238800"/>
            </a:xfrm>
            <a:custGeom>
              <a:avLst/>
              <a:gdLst>
                <a:gd name="T0" fmla="*/ 1438961475 w 227"/>
                <a:gd name="T1" fmla="*/ 0 h 150"/>
                <a:gd name="T2" fmla="*/ 0 w 227"/>
                <a:gd name="T3" fmla="*/ 43085888 h 150"/>
                <a:gd name="T4" fmla="*/ 31695885 w 227"/>
                <a:gd name="T5" fmla="*/ 380169600 h 150"/>
                <a:gd name="T6" fmla="*/ 1438961475 w 227"/>
                <a:gd name="T7" fmla="*/ 367497280 h 150"/>
                <a:gd name="T8" fmla="*/ 1438961475 w 227"/>
                <a:gd name="T9" fmla="*/ 0 h 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150"/>
                <a:gd name="T17" fmla="*/ 227 w 227"/>
                <a:gd name="T18" fmla="*/ 150 h 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150">
                  <a:moveTo>
                    <a:pt x="227" y="0"/>
                  </a:moveTo>
                  <a:lnTo>
                    <a:pt x="0" y="17"/>
                  </a:lnTo>
                  <a:lnTo>
                    <a:pt x="5" y="150"/>
                  </a:lnTo>
                  <a:lnTo>
                    <a:pt x="227" y="145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60"/>
            <p:cNvSpPr>
              <a:spLocks noChangeArrowheads="1"/>
            </p:cNvSpPr>
            <p:nvPr/>
          </p:nvSpPr>
          <p:spPr bwMode="auto">
            <a:xfrm>
              <a:off x="10091111" y="980670"/>
              <a:ext cx="558939" cy="181488"/>
            </a:xfrm>
            <a:custGeom>
              <a:avLst/>
              <a:gdLst>
                <a:gd name="T0" fmla="*/ 1407264891 w 222"/>
                <a:gd name="T1" fmla="*/ 0 h 114"/>
                <a:gd name="T2" fmla="*/ 0 w 222"/>
                <a:gd name="T3" fmla="*/ 12672320 h 114"/>
                <a:gd name="T4" fmla="*/ 44372707 w 222"/>
                <a:gd name="T5" fmla="*/ 288928896 h 114"/>
                <a:gd name="T6" fmla="*/ 1407264891 w 222"/>
                <a:gd name="T7" fmla="*/ 250911936 h 114"/>
                <a:gd name="T8" fmla="*/ 1407264891 w 22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14"/>
                <a:gd name="T17" fmla="*/ 222 w 222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14">
                  <a:moveTo>
                    <a:pt x="222" y="0"/>
                  </a:moveTo>
                  <a:lnTo>
                    <a:pt x="0" y="5"/>
                  </a:lnTo>
                  <a:lnTo>
                    <a:pt x="7" y="114"/>
                  </a:lnTo>
                  <a:lnTo>
                    <a:pt x="222" y="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61"/>
            <p:cNvSpPr>
              <a:spLocks noChangeArrowheads="1"/>
            </p:cNvSpPr>
            <p:nvPr/>
          </p:nvSpPr>
          <p:spPr bwMode="auto">
            <a:xfrm>
              <a:off x="10108736" y="1138278"/>
              <a:ext cx="541315" cy="299295"/>
            </a:xfrm>
            <a:custGeom>
              <a:avLst/>
              <a:gdLst>
                <a:gd name="T0" fmla="*/ 0 w 215"/>
                <a:gd name="T1" fmla="*/ 38016833 h 188"/>
                <a:gd name="T2" fmla="*/ 44372724 w 215"/>
                <a:gd name="T3" fmla="*/ 476476048 h 188"/>
                <a:gd name="T4" fmla="*/ 1362892694 w 215"/>
                <a:gd name="T5" fmla="*/ 451131493 h 188"/>
                <a:gd name="T6" fmla="*/ 1362892694 w 215"/>
                <a:gd name="T7" fmla="*/ 0 h 188"/>
                <a:gd name="T8" fmla="*/ 0 w 215"/>
                <a:gd name="T9" fmla="*/ 38016833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188"/>
                <a:gd name="T17" fmla="*/ 215 w 215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188">
                  <a:moveTo>
                    <a:pt x="0" y="15"/>
                  </a:moveTo>
                  <a:lnTo>
                    <a:pt x="7" y="188"/>
                  </a:lnTo>
                  <a:lnTo>
                    <a:pt x="215" y="178"/>
                  </a:lnTo>
                  <a:lnTo>
                    <a:pt x="2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06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62"/>
            <p:cNvSpPr>
              <a:spLocks noChangeArrowheads="1"/>
            </p:cNvSpPr>
            <p:nvPr/>
          </p:nvSpPr>
          <p:spPr bwMode="auto">
            <a:xfrm>
              <a:off x="10060898" y="589039"/>
              <a:ext cx="589152" cy="187856"/>
            </a:xfrm>
            <a:custGeom>
              <a:avLst/>
              <a:gdLst>
                <a:gd name="T0" fmla="*/ 1483333671 w 234"/>
                <a:gd name="T1" fmla="*/ 0 h 118"/>
                <a:gd name="T2" fmla="*/ 0 w 234"/>
                <a:gd name="T3" fmla="*/ 17741248 h 118"/>
                <a:gd name="T4" fmla="*/ 44372713 w 234"/>
                <a:gd name="T5" fmla="*/ 299066752 h 118"/>
                <a:gd name="T6" fmla="*/ 1483333671 w 234"/>
                <a:gd name="T7" fmla="*/ 255980864 h 118"/>
                <a:gd name="T8" fmla="*/ 1483333671 w 234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118"/>
                <a:gd name="T17" fmla="*/ 234 w 234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118">
                  <a:moveTo>
                    <a:pt x="234" y="0"/>
                  </a:moveTo>
                  <a:lnTo>
                    <a:pt x="0" y="7"/>
                  </a:lnTo>
                  <a:lnTo>
                    <a:pt x="7" y="118"/>
                  </a:lnTo>
                  <a:lnTo>
                    <a:pt x="234" y="1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44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63"/>
            <p:cNvSpPr>
              <a:spLocks noChangeArrowheads="1"/>
            </p:cNvSpPr>
            <p:nvPr/>
          </p:nvSpPr>
          <p:spPr bwMode="auto">
            <a:xfrm>
              <a:off x="9529655" y="222880"/>
              <a:ext cx="400322" cy="221288"/>
            </a:xfrm>
            <a:custGeom>
              <a:avLst/>
              <a:gdLst>
                <a:gd name="T0" fmla="*/ 2147483647 w 67"/>
                <a:gd name="T1" fmla="*/ 42202247 h 59"/>
                <a:gd name="T2" fmla="*/ 0 w 67"/>
                <a:gd name="T3" fmla="*/ 0 h 59"/>
                <a:gd name="T4" fmla="*/ 107101072 w 67"/>
                <a:gd name="T5" fmla="*/ 829972524 h 59"/>
                <a:gd name="T6" fmla="*/ 2147483647 w 67"/>
                <a:gd name="T7" fmla="*/ 787770277 h 59"/>
                <a:gd name="T8" fmla="*/ 2147483647 w 67"/>
                <a:gd name="T9" fmla="*/ 42202247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59"/>
                <a:gd name="T17" fmla="*/ 67 w 6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59">
                  <a:moveTo>
                    <a:pt x="65" y="3"/>
                  </a:moveTo>
                  <a:cubicBezTo>
                    <a:pt x="44" y="2"/>
                    <a:pt x="22" y="1"/>
                    <a:pt x="0" y="0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67" y="56"/>
                    <a:pt x="67" y="56"/>
                    <a:pt x="67" y="56"/>
                  </a:cubicBezTo>
                  <a:lnTo>
                    <a:pt x="65" y="3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64"/>
            <p:cNvSpPr>
              <a:spLocks noChangeArrowheads="1"/>
            </p:cNvSpPr>
            <p:nvPr/>
          </p:nvSpPr>
          <p:spPr bwMode="auto">
            <a:xfrm>
              <a:off x="9668130" y="391631"/>
              <a:ext cx="392768" cy="189448"/>
            </a:xfrm>
            <a:custGeom>
              <a:avLst/>
              <a:gdLst>
                <a:gd name="T0" fmla="*/ 957193240 w 156"/>
                <a:gd name="T1" fmla="*/ 0 h 119"/>
                <a:gd name="T2" fmla="*/ 0 w 156"/>
                <a:gd name="T3" fmla="*/ 17741248 h 119"/>
                <a:gd name="T4" fmla="*/ 25356196 w 156"/>
                <a:gd name="T5" fmla="*/ 301601216 h 119"/>
                <a:gd name="T6" fmla="*/ 988889114 w 156"/>
                <a:gd name="T7" fmla="*/ 283859968 h 119"/>
                <a:gd name="T8" fmla="*/ 957193240 w 156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119"/>
                <a:gd name="T17" fmla="*/ 156 w 156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119">
                  <a:moveTo>
                    <a:pt x="151" y="0"/>
                  </a:moveTo>
                  <a:lnTo>
                    <a:pt x="0" y="7"/>
                  </a:lnTo>
                  <a:lnTo>
                    <a:pt x="4" y="119"/>
                  </a:lnTo>
                  <a:lnTo>
                    <a:pt x="156" y="112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65"/>
            <p:cNvSpPr>
              <a:spLocks noChangeArrowheads="1"/>
            </p:cNvSpPr>
            <p:nvPr/>
          </p:nvSpPr>
          <p:spPr bwMode="auto">
            <a:xfrm>
              <a:off x="9678201" y="569935"/>
              <a:ext cx="395286" cy="184672"/>
            </a:xfrm>
            <a:custGeom>
              <a:avLst/>
              <a:gdLst>
                <a:gd name="T0" fmla="*/ 963533544 w 157"/>
                <a:gd name="T1" fmla="*/ 0 h 116"/>
                <a:gd name="T2" fmla="*/ 0 w 157"/>
                <a:gd name="T3" fmla="*/ 17741248 h 116"/>
                <a:gd name="T4" fmla="*/ 44372742 w 157"/>
                <a:gd name="T5" fmla="*/ 293997824 h 116"/>
                <a:gd name="T6" fmla="*/ 995229438 w 157"/>
                <a:gd name="T7" fmla="*/ 258515328 h 116"/>
                <a:gd name="T8" fmla="*/ 963533544 w 157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16"/>
                <a:gd name="T17" fmla="*/ 157 w 15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16">
                  <a:moveTo>
                    <a:pt x="152" y="0"/>
                  </a:moveTo>
                  <a:lnTo>
                    <a:pt x="0" y="7"/>
                  </a:lnTo>
                  <a:lnTo>
                    <a:pt x="7" y="116"/>
                  </a:lnTo>
                  <a:lnTo>
                    <a:pt x="157" y="10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66"/>
            <p:cNvSpPr>
              <a:spLocks noChangeArrowheads="1"/>
            </p:cNvSpPr>
            <p:nvPr/>
          </p:nvSpPr>
          <p:spPr bwMode="auto">
            <a:xfrm>
              <a:off x="9695826" y="732318"/>
              <a:ext cx="387732" cy="154424"/>
            </a:xfrm>
            <a:custGeom>
              <a:avLst/>
              <a:gdLst>
                <a:gd name="T0" fmla="*/ 950852304 w 154"/>
                <a:gd name="T1" fmla="*/ 0 h 97"/>
                <a:gd name="T2" fmla="*/ 0 w 154"/>
                <a:gd name="T3" fmla="*/ 35482496 h 97"/>
                <a:gd name="T4" fmla="*/ 31695832 w 154"/>
                <a:gd name="T5" fmla="*/ 245843008 h 97"/>
                <a:gd name="T6" fmla="*/ 976208466 w 154"/>
                <a:gd name="T7" fmla="*/ 228101760 h 97"/>
                <a:gd name="T8" fmla="*/ 950852304 w 154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97"/>
                <a:gd name="T17" fmla="*/ 154 w 154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97">
                  <a:moveTo>
                    <a:pt x="150" y="0"/>
                  </a:moveTo>
                  <a:lnTo>
                    <a:pt x="0" y="14"/>
                  </a:lnTo>
                  <a:lnTo>
                    <a:pt x="5" y="97"/>
                  </a:lnTo>
                  <a:lnTo>
                    <a:pt x="154" y="9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67"/>
            <p:cNvSpPr>
              <a:spLocks noChangeArrowheads="1"/>
            </p:cNvSpPr>
            <p:nvPr/>
          </p:nvSpPr>
          <p:spPr bwMode="auto">
            <a:xfrm>
              <a:off x="9708414" y="875598"/>
              <a:ext cx="387732" cy="165568"/>
            </a:xfrm>
            <a:custGeom>
              <a:avLst/>
              <a:gdLst>
                <a:gd name="T0" fmla="*/ 944512634 w 154"/>
                <a:gd name="T1" fmla="*/ 0 h 104"/>
                <a:gd name="T2" fmla="*/ 0 w 154"/>
                <a:gd name="T3" fmla="*/ 17741248 h 104"/>
                <a:gd name="T4" fmla="*/ 31695832 w 154"/>
                <a:gd name="T5" fmla="*/ 263584256 h 104"/>
                <a:gd name="T6" fmla="*/ 976208466 w 154"/>
                <a:gd name="T7" fmla="*/ 255980864 h 104"/>
                <a:gd name="T8" fmla="*/ 944512634 w 154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04"/>
                <a:gd name="T17" fmla="*/ 154 w 154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04">
                  <a:moveTo>
                    <a:pt x="149" y="0"/>
                  </a:moveTo>
                  <a:lnTo>
                    <a:pt x="0" y="7"/>
                  </a:lnTo>
                  <a:lnTo>
                    <a:pt x="5" y="104"/>
                  </a:lnTo>
                  <a:lnTo>
                    <a:pt x="154" y="10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68"/>
            <p:cNvSpPr>
              <a:spLocks noChangeArrowheads="1"/>
            </p:cNvSpPr>
            <p:nvPr/>
          </p:nvSpPr>
          <p:spPr bwMode="auto">
            <a:xfrm>
              <a:off x="9721004" y="1036390"/>
              <a:ext cx="387732" cy="173528"/>
            </a:xfrm>
            <a:custGeom>
              <a:avLst/>
              <a:gdLst>
                <a:gd name="T0" fmla="*/ 944512634 w 154"/>
                <a:gd name="T1" fmla="*/ 0 h 109"/>
                <a:gd name="T2" fmla="*/ 0 w 154"/>
                <a:gd name="T3" fmla="*/ 7603392 h 109"/>
                <a:gd name="T4" fmla="*/ 44372654 w 154"/>
                <a:gd name="T5" fmla="*/ 276256576 h 109"/>
                <a:gd name="T6" fmla="*/ 976208466 w 154"/>
                <a:gd name="T7" fmla="*/ 248377472 h 109"/>
                <a:gd name="T8" fmla="*/ 944512634 w 154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09"/>
                <a:gd name="T17" fmla="*/ 154 w 154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09">
                  <a:moveTo>
                    <a:pt x="149" y="0"/>
                  </a:moveTo>
                  <a:lnTo>
                    <a:pt x="0" y="3"/>
                  </a:lnTo>
                  <a:lnTo>
                    <a:pt x="7" y="109"/>
                  </a:lnTo>
                  <a:lnTo>
                    <a:pt x="154" y="98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DC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69"/>
            <p:cNvSpPr>
              <a:spLocks noChangeArrowheads="1"/>
            </p:cNvSpPr>
            <p:nvPr/>
          </p:nvSpPr>
          <p:spPr bwMode="auto">
            <a:xfrm>
              <a:off x="9738627" y="1192406"/>
              <a:ext cx="387732" cy="251535"/>
            </a:xfrm>
            <a:custGeom>
              <a:avLst/>
              <a:gdLst>
                <a:gd name="T0" fmla="*/ 0 w 154"/>
                <a:gd name="T1" fmla="*/ 27878993 h 158"/>
                <a:gd name="T2" fmla="*/ 44372654 w 154"/>
                <a:gd name="T3" fmla="*/ 400442128 h 158"/>
                <a:gd name="T4" fmla="*/ 976208466 w 154"/>
                <a:gd name="T5" fmla="*/ 390304312 h 158"/>
                <a:gd name="T6" fmla="*/ 931835812 w 154"/>
                <a:gd name="T7" fmla="*/ 0 h 158"/>
                <a:gd name="T8" fmla="*/ 0 w 154"/>
                <a:gd name="T9" fmla="*/ 27878993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58"/>
                <a:gd name="T17" fmla="*/ 154 w 154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58">
                  <a:moveTo>
                    <a:pt x="0" y="11"/>
                  </a:moveTo>
                  <a:lnTo>
                    <a:pt x="7" y="158"/>
                  </a:lnTo>
                  <a:lnTo>
                    <a:pt x="154" y="154"/>
                  </a:lnTo>
                  <a:lnTo>
                    <a:pt x="14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70"/>
            <p:cNvSpPr>
              <a:spLocks noChangeArrowheads="1"/>
            </p:cNvSpPr>
            <p:nvPr/>
          </p:nvSpPr>
          <p:spPr bwMode="auto">
            <a:xfrm>
              <a:off x="8530111" y="162384"/>
              <a:ext cx="493477" cy="1305437"/>
            </a:xfrm>
            <a:custGeom>
              <a:avLst/>
              <a:gdLst>
                <a:gd name="T0" fmla="*/ 0 w 83"/>
                <a:gd name="T1" fmla="*/ 14235300 h 346"/>
                <a:gd name="T2" fmla="*/ 1767450303 w 83"/>
                <a:gd name="T3" fmla="*/ 2147483647 h 346"/>
                <a:gd name="T4" fmla="*/ 2147483647 w 83"/>
                <a:gd name="T5" fmla="*/ 2147483647 h 346"/>
                <a:gd name="T6" fmla="*/ 2147483647 w 83"/>
                <a:gd name="T7" fmla="*/ 14235300 h 346"/>
                <a:gd name="T8" fmla="*/ 0 w 83"/>
                <a:gd name="T9" fmla="*/ 14235300 h 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346"/>
                <a:gd name="T17" fmla="*/ 83 w 83"/>
                <a:gd name="T18" fmla="*/ 346 h 3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346">
                  <a:moveTo>
                    <a:pt x="0" y="1"/>
                  </a:moveTo>
                  <a:cubicBezTo>
                    <a:pt x="50" y="346"/>
                    <a:pt x="50" y="346"/>
                    <a:pt x="50" y="346"/>
                  </a:cubicBezTo>
                  <a:cubicBezTo>
                    <a:pt x="83" y="345"/>
                    <a:pt x="83" y="345"/>
                    <a:pt x="83" y="345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31" y="0"/>
                    <a:pt x="6" y="0"/>
                    <a:pt x="0" y="1"/>
                  </a:cubicBezTo>
                  <a:close/>
                </a:path>
              </a:pathLst>
            </a:custGeom>
            <a:solidFill>
              <a:srgbClr val="FF7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71"/>
            <p:cNvSpPr>
              <a:spLocks noChangeArrowheads="1"/>
            </p:cNvSpPr>
            <p:nvPr/>
          </p:nvSpPr>
          <p:spPr bwMode="auto">
            <a:xfrm>
              <a:off x="9000929" y="1120766"/>
              <a:ext cx="375144" cy="160792"/>
            </a:xfrm>
            <a:custGeom>
              <a:avLst/>
              <a:gdLst>
                <a:gd name="T0" fmla="*/ 0 w 149"/>
                <a:gd name="T1" fmla="*/ 27879104 h 101"/>
                <a:gd name="T2" fmla="*/ 12676846 w 149"/>
                <a:gd name="T3" fmla="*/ 255980864 h 101"/>
                <a:gd name="T4" fmla="*/ 944516918 w 149"/>
                <a:gd name="T5" fmla="*/ 220498368 h 101"/>
                <a:gd name="T6" fmla="*/ 912821026 w 149"/>
                <a:gd name="T7" fmla="*/ 0 h 101"/>
                <a:gd name="T8" fmla="*/ 0 w 149"/>
                <a:gd name="T9" fmla="*/ 27879104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1"/>
                <a:gd name="T17" fmla="*/ 149 w 149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1">
                  <a:moveTo>
                    <a:pt x="0" y="11"/>
                  </a:moveTo>
                  <a:lnTo>
                    <a:pt x="2" y="101"/>
                  </a:lnTo>
                  <a:lnTo>
                    <a:pt x="149" y="87"/>
                  </a:lnTo>
                  <a:lnTo>
                    <a:pt x="14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72"/>
            <p:cNvSpPr>
              <a:spLocks noChangeArrowheads="1"/>
            </p:cNvSpPr>
            <p:nvPr/>
          </p:nvSpPr>
          <p:spPr bwMode="auto">
            <a:xfrm>
              <a:off x="8922879" y="165568"/>
              <a:ext cx="387732" cy="362975"/>
            </a:xfrm>
            <a:custGeom>
              <a:avLst/>
              <a:gdLst>
                <a:gd name="T0" fmla="*/ 2134947834 w 65"/>
                <a:gd name="T1" fmla="*/ 28591843 h 96"/>
                <a:gd name="T2" fmla="*/ 0 w 65"/>
                <a:gd name="T3" fmla="*/ 0 h 96"/>
                <a:gd name="T4" fmla="*/ 177915302 w 65"/>
                <a:gd name="T5" fmla="*/ 1372404694 h 96"/>
                <a:gd name="T6" fmla="*/ 2147483647 w 65"/>
                <a:gd name="T7" fmla="*/ 1343812851 h 96"/>
                <a:gd name="T8" fmla="*/ 2134947834 w 65"/>
                <a:gd name="T9" fmla="*/ 28591843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96"/>
                <a:gd name="T17" fmla="*/ 65 w 6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96">
                  <a:moveTo>
                    <a:pt x="60" y="2"/>
                  </a:moveTo>
                  <a:cubicBezTo>
                    <a:pt x="39" y="1"/>
                    <a:pt x="18" y="0"/>
                    <a:pt x="0" y="0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65" y="94"/>
                    <a:pt x="65" y="94"/>
                    <a:pt x="65" y="94"/>
                  </a:cubicBezTo>
                  <a:lnTo>
                    <a:pt x="60" y="2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73"/>
            <p:cNvSpPr>
              <a:spLocks noChangeArrowheads="1"/>
            </p:cNvSpPr>
            <p:nvPr/>
          </p:nvSpPr>
          <p:spPr bwMode="auto">
            <a:xfrm>
              <a:off x="8953092" y="520583"/>
              <a:ext cx="367590" cy="146464"/>
            </a:xfrm>
            <a:custGeom>
              <a:avLst/>
              <a:gdLst>
                <a:gd name="T0" fmla="*/ 0 w 146"/>
                <a:gd name="T1" fmla="*/ 12672320 h 92"/>
                <a:gd name="T2" fmla="*/ 25356157 w 146"/>
                <a:gd name="T3" fmla="*/ 233170688 h 92"/>
                <a:gd name="T4" fmla="*/ 925495946 w 146"/>
                <a:gd name="T5" fmla="*/ 210360512 h 92"/>
                <a:gd name="T6" fmla="*/ 900139789 w 146"/>
                <a:gd name="T7" fmla="*/ 0 h 92"/>
                <a:gd name="T8" fmla="*/ 0 w 146"/>
                <a:gd name="T9" fmla="*/ 1267232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92"/>
                <a:gd name="T17" fmla="*/ 146 w 14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92">
                  <a:moveTo>
                    <a:pt x="0" y="5"/>
                  </a:moveTo>
                  <a:lnTo>
                    <a:pt x="4" y="92"/>
                  </a:lnTo>
                  <a:lnTo>
                    <a:pt x="146" y="83"/>
                  </a:lnTo>
                  <a:lnTo>
                    <a:pt x="14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74"/>
            <p:cNvSpPr>
              <a:spLocks noChangeArrowheads="1"/>
            </p:cNvSpPr>
            <p:nvPr/>
          </p:nvSpPr>
          <p:spPr bwMode="auto">
            <a:xfrm>
              <a:off x="8963162" y="652719"/>
              <a:ext cx="375144" cy="173528"/>
            </a:xfrm>
            <a:custGeom>
              <a:avLst/>
              <a:gdLst>
                <a:gd name="T0" fmla="*/ 0 w 149"/>
                <a:gd name="T1" fmla="*/ 22810176 h 109"/>
                <a:gd name="T2" fmla="*/ 31695891 w 149"/>
                <a:gd name="T3" fmla="*/ 276256576 h 109"/>
                <a:gd name="T4" fmla="*/ 944516918 w 149"/>
                <a:gd name="T5" fmla="*/ 258515328 h 109"/>
                <a:gd name="T6" fmla="*/ 900144180 w 149"/>
                <a:gd name="T7" fmla="*/ 0 h 109"/>
                <a:gd name="T8" fmla="*/ 0 w 149"/>
                <a:gd name="T9" fmla="*/ 22810176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9"/>
                <a:gd name="T17" fmla="*/ 149 w 14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9">
                  <a:moveTo>
                    <a:pt x="0" y="9"/>
                  </a:moveTo>
                  <a:lnTo>
                    <a:pt x="5" y="109"/>
                  </a:lnTo>
                  <a:lnTo>
                    <a:pt x="149" y="102"/>
                  </a:lnTo>
                  <a:lnTo>
                    <a:pt x="14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75"/>
            <p:cNvSpPr>
              <a:spLocks noChangeArrowheads="1"/>
            </p:cNvSpPr>
            <p:nvPr/>
          </p:nvSpPr>
          <p:spPr bwMode="auto">
            <a:xfrm>
              <a:off x="8975752" y="815102"/>
              <a:ext cx="375144" cy="162384"/>
            </a:xfrm>
            <a:custGeom>
              <a:avLst/>
              <a:gdLst>
                <a:gd name="T0" fmla="*/ 0 w 149"/>
                <a:gd name="T1" fmla="*/ 17741248 h 102"/>
                <a:gd name="T2" fmla="*/ 31695891 w 149"/>
                <a:gd name="T3" fmla="*/ 258515328 h 102"/>
                <a:gd name="T4" fmla="*/ 944516918 w 149"/>
                <a:gd name="T5" fmla="*/ 233170688 h 102"/>
                <a:gd name="T6" fmla="*/ 912821026 w 149"/>
                <a:gd name="T7" fmla="*/ 0 h 102"/>
                <a:gd name="T8" fmla="*/ 0 w 149"/>
                <a:gd name="T9" fmla="*/ 17741248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02"/>
                <a:gd name="T17" fmla="*/ 149 w 149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02">
                  <a:moveTo>
                    <a:pt x="0" y="7"/>
                  </a:moveTo>
                  <a:lnTo>
                    <a:pt x="5" y="102"/>
                  </a:lnTo>
                  <a:lnTo>
                    <a:pt x="149" y="92"/>
                  </a:lnTo>
                  <a:lnTo>
                    <a:pt x="14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5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76"/>
            <p:cNvSpPr>
              <a:spLocks noChangeArrowheads="1"/>
            </p:cNvSpPr>
            <p:nvPr/>
          </p:nvSpPr>
          <p:spPr bwMode="auto">
            <a:xfrm>
              <a:off x="8988340" y="961566"/>
              <a:ext cx="375144" cy="176712"/>
            </a:xfrm>
            <a:custGeom>
              <a:avLst/>
              <a:gdLst>
                <a:gd name="T0" fmla="*/ 0 w 149"/>
                <a:gd name="T1" fmla="*/ 25344640 h 111"/>
                <a:gd name="T2" fmla="*/ 31695891 w 149"/>
                <a:gd name="T3" fmla="*/ 281325504 h 111"/>
                <a:gd name="T4" fmla="*/ 944516918 w 149"/>
                <a:gd name="T5" fmla="*/ 253446400 h 111"/>
                <a:gd name="T6" fmla="*/ 912821026 w 149"/>
                <a:gd name="T7" fmla="*/ 0 h 111"/>
                <a:gd name="T8" fmla="*/ 0 w 149"/>
                <a:gd name="T9" fmla="*/ 2534464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1"/>
                <a:gd name="T17" fmla="*/ 149 w 149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1">
                  <a:moveTo>
                    <a:pt x="0" y="10"/>
                  </a:moveTo>
                  <a:lnTo>
                    <a:pt x="5" y="111"/>
                  </a:lnTo>
                  <a:lnTo>
                    <a:pt x="149" y="100"/>
                  </a:lnTo>
                  <a:lnTo>
                    <a:pt x="144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77"/>
            <p:cNvSpPr>
              <a:spLocks noChangeArrowheads="1"/>
            </p:cNvSpPr>
            <p:nvPr/>
          </p:nvSpPr>
          <p:spPr bwMode="auto">
            <a:xfrm>
              <a:off x="9005965" y="1259270"/>
              <a:ext cx="387732" cy="203776"/>
            </a:xfrm>
            <a:custGeom>
              <a:avLst/>
              <a:gdLst>
                <a:gd name="T0" fmla="*/ 0 w 154"/>
                <a:gd name="T1" fmla="*/ 35482496 h 128"/>
                <a:gd name="T2" fmla="*/ 44372654 w 154"/>
                <a:gd name="T3" fmla="*/ 324411392 h 128"/>
                <a:gd name="T4" fmla="*/ 976208466 w 154"/>
                <a:gd name="T5" fmla="*/ 311739072 h 128"/>
                <a:gd name="T6" fmla="*/ 931835812 w 154"/>
                <a:gd name="T7" fmla="*/ 0 h 128"/>
                <a:gd name="T8" fmla="*/ 0 w 154"/>
                <a:gd name="T9" fmla="*/ 35482496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28"/>
                <a:gd name="T17" fmla="*/ 154 w 154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28">
                  <a:moveTo>
                    <a:pt x="0" y="14"/>
                  </a:moveTo>
                  <a:lnTo>
                    <a:pt x="7" y="128"/>
                  </a:lnTo>
                  <a:lnTo>
                    <a:pt x="154" y="123"/>
                  </a:lnTo>
                  <a:lnTo>
                    <a:pt x="14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88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78"/>
            <p:cNvSpPr>
              <a:spLocks noChangeArrowheads="1"/>
            </p:cNvSpPr>
            <p:nvPr/>
          </p:nvSpPr>
          <p:spPr bwMode="auto">
            <a:xfrm>
              <a:off x="9162065" y="211736"/>
              <a:ext cx="385215" cy="262680"/>
            </a:xfrm>
            <a:custGeom>
              <a:avLst/>
              <a:gdLst>
                <a:gd name="T0" fmla="*/ 2147483647 w 65"/>
                <a:gd name="T1" fmla="*/ 42246449 h 70"/>
                <a:gd name="T2" fmla="*/ 0 w 65"/>
                <a:gd name="T3" fmla="*/ 0 h 70"/>
                <a:gd name="T4" fmla="*/ 140490874 w 65"/>
                <a:gd name="T5" fmla="*/ 985725463 h 70"/>
                <a:gd name="T6" fmla="*/ 2147483647 w 65"/>
                <a:gd name="T7" fmla="*/ 915315965 h 70"/>
                <a:gd name="T8" fmla="*/ 2147483647 w 65"/>
                <a:gd name="T9" fmla="*/ 42246449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70"/>
                <a:gd name="T17" fmla="*/ 65 w 6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70">
                  <a:moveTo>
                    <a:pt x="62" y="3"/>
                  </a:moveTo>
                  <a:cubicBezTo>
                    <a:pt x="41" y="2"/>
                    <a:pt x="20" y="1"/>
                    <a:pt x="0" y="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65" y="65"/>
                    <a:pt x="65" y="65"/>
                    <a:pt x="65" y="65"/>
                  </a:cubicBezTo>
                  <a:lnTo>
                    <a:pt x="62" y="3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79"/>
            <p:cNvSpPr>
              <a:spLocks noChangeArrowheads="1"/>
            </p:cNvSpPr>
            <p:nvPr/>
          </p:nvSpPr>
          <p:spPr bwMode="auto">
            <a:xfrm>
              <a:off x="9303058" y="415512"/>
              <a:ext cx="375144" cy="179896"/>
            </a:xfrm>
            <a:custGeom>
              <a:avLst/>
              <a:gdLst>
                <a:gd name="T0" fmla="*/ 919160708 w 149"/>
                <a:gd name="T1" fmla="*/ 0 h 113"/>
                <a:gd name="T2" fmla="*/ 0 w 149"/>
                <a:gd name="T3" fmla="*/ 35482496 h 113"/>
                <a:gd name="T4" fmla="*/ 44372737 w 149"/>
                <a:gd name="T5" fmla="*/ 286394432 h 113"/>
                <a:gd name="T6" fmla="*/ 944516918 w 149"/>
                <a:gd name="T7" fmla="*/ 255980864 h 113"/>
                <a:gd name="T8" fmla="*/ 919160708 w 149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3"/>
                <a:gd name="T17" fmla="*/ 149 w 149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3">
                  <a:moveTo>
                    <a:pt x="145" y="0"/>
                  </a:moveTo>
                  <a:lnTo>
                    <a:pt x="0" y="14"/>
                  </a:lnTo>
                  <a:lnTo>
                    <a:pt x="7" y="113"/>
                  </a:lnTo>
                  <a:lnTo>
                    <a:pt x="149" y="10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80"/>
            <p:cNvSpPr>
              <a:spLocks noChangeArrowheads="1"/>
            </p:cNvSpPr>
            <p:nvPr/>
          </p:nvSpPr>
          <p:spPr bwMode="auto">
            <a:xfrm>
              <a:off x="9333271" y="743463"/>
              <a:ext cx="375144" cy="154424"/>
            </a:xfrm>
            <a:custGeom>
              <a:avLst/>
              <a:gdLst>
                <a:gd name="T0" fmla="*/ 912821026 w 149"/>
                <a:gd name="T1" fmla="*/ 0 h 97"/>
                <a:gd name="T2" fmla="*/ 0 w 149"/>
                <a:gd name="T3" fmla="*/ 17741248 h 97"/>
                <a:gd name="T4" fmla="*/ 31695891 w 149"/>
                <a:gd name="T5" fmla="*/ 245843008 h 97"/>
                <a:gd name="T6" fmla="*/ 944516918 w 149"/>
                <a:gd name="T7" fmla="*/ 228101760 h 97"/>
                <a:gd name="T8" fmla="*/ 912821026 w 149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97"/>
                <a:gd name="T17" fmla="*/ 149 w 149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97">
                  <a:moveTo>
                    <a:pt x="144" y="0"/>
                  </a:moveTo>
                  <a:lnTo>
                    <a:pt x="0" y="7"/>
                  </a:lnTo>
                  <a:lnTo>
                    <a:pt x="5" y="97"/>
                  </a:lnTo>
                  <a:lnTo>
                    <a:pt x="149" y="9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81"/>
            <p:cNvSpPr>
              <a:spLocks noChangeArrowheads="1"/>
            </p:cNvSpPr>
            <p:nvPr/>
          </p:nvSpPr>
          <p:spPr bwMode="auto">
            <a:xfrm>
              <a:off x="9345859" y="886743"/>
              <a:ext cx="375144" cy="179896"/>
            </a:xfrm>
            <a:custGeom>
              <a:avLst/>
              <a:gdLst>
                <a:gd name="T0" fmla="*/ 912821026 w 149"/>
                <a:gd name="T1" fmla="*/ 0 h 113"/>
                <a:gd name="T2" fmla="*/ 0 w 149"/>
                <a:gd name="T3" fmla="*/ 17741248 h 113"/>
                <a:gd name="T4" fmla="*/ 44372737 w 149"/>
                <a:gd name="T5" fmla="*/ 286394432 h 113"/>
                <a:gd name="T6" fmla="*/ 944516918 w 149"/>
                <a:gd name="T7" fmla="*/ 250911936 h 113"/>
                <a:gd name="T8" fmla="*/ 912821026 w 149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3"/>
                <a:gd name="T17" fmla="*/ 149 w 149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3">
                  <a:moveTo>
                    <a:pt x="144" y="0"/>
                  </a:moveTo>
                  <a:lnTo>
                    <a:pt x="0" y="7"/>
                  </a:lnTo>
                  <a:lnTo>
                    <a:pt x="7" y="113"/>
                  </a:lnTo>
                  <a:lnTo>
                    <a:pt x="149" y="9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82"/>
            <p:cNvSpPr>
              <a:spLocks noChangeArrowheads="1"/>
            </p:cNvSpPr>
            <p:nvPr/>
          </p:nvSpPr>
          <p:spPr bwMode="auto">
            <a:xfrm>
              <a:off x="9363484" y="1044350"/>
              <a:ext cx="375144" cy="178304"/>
            </a:xfrm>
            <a:custGeom>
              <a:avLst/>
              <a:gdLst>
                <a:gd name="T0" fmla="*/ 900144180 w 149"/>
                <a:gd name="T1" fmla="*/ 0 h 112"/>
                <a:gd name="T2" fmla="*/ 0 w 149"/>
                <a:gd name="T3" fmla="*/ 35482496 h 112"/>
                <a:gd name="T4" fmla="*/ 31695891 w 149"/>
                <a:gd name="T5" fmla="*/ 283859968 h 112"/>
                <a:gd name="T6" fmla="*/ 944516918 w 149"/>
                <a:gd name="T7" fmla="*/ 253446400 h 112"/>
                <a:gd name="T8" fmla="*/ 900144180 w 149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2"/>
                <a:gd name="T17" fmla="*/ 149 w 149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2">
                  <a:moveTo>
                    <a:pt x="142" y="0"/>
                  </a:moveTo>
                  <a:lnTo>
                    <a:pt x="0" y="14"/>
                  </a:lnTo>
                  <a:lnTo>
                    <a:pt x="5" y="112"/>
                  </a:lnTo>
                  <a:lnTo>
                    <a:pt x="149" y="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6FB3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83"/>
            <p:cNvSpPr>
              <a:spLocks noChangeArrowheads="1"/>
            </p:cNvSpPr>
            <p:nvPr/>
          </p:nvSpPr>
          <p:spPr bwMode="auto">
            <a:xfrm>
              <a:off x="9376072" y="1203550"/>
              <a:ext cx="380180" cy="251535"/>
            </a:xfrm>
            <a:custGeom>
              <a:avLst/>
              <a:gdLst>
                <a:gd name="T0" fmla="*/ 0 w 151"/>
                <a:gd name="T1" fmla="*/ 30413447 h 158"/>
                <a:gd name="T2" fmla="*/ 44372797 w 151"/>
                <a:gd name="T3" fmla="*/ 400442128 h 158"/>
                <a:gd name="T4" fmla="*/ 957197566 w 151"/>
                <a:gd name="T5" fmla="*/ 382700951 h 158"/>
                <a:gd name="T6" fmla="*/ 912824769 w 151"/>
                <a:gd name="T7" fmla="*/ 0 h 158"/>
                <a:gd name="T8" fmla="*/ 0 w 151"/>
                <a:gd name="T9" fmla="*/ 30413447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158"/>
                <a:gd name="T17" fmla="*/ 151 w 151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158">
                  <a:moveTo>
                    <a:pt x="0" y="12"/>
                  </a:moveTo>
                  <a:lnTo>
                    <a:pt x="7" y="158"/>
                  </a:lnTo>
                  <a:lnTo>
                    <a:pt x="151" y="151"/>
                  </a:lnTo>
                  <a:lnTo>
                    <a:pt x="14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84"/>
            <p:cNvSpPr>
              <a:spLocks noChangeArrowheads="1"/>
            </p:cNvSpPr>
            <p:nvPr/>
          </p:nvSpPr>
          <p:spPr bwMode="auto">
            <a:xfrm>
              <a:off x="9320682" y="576303"/>
              <a:ext cx="375144" cy="178304"/>
            </a:xfrm>
            <a:custGeom>
              <a:avLst/>
              <a:gdLst>
                <a:gd name="T0" fmla="*/ 900144180 w 149"/>
                <a:gd name="T1" fmla="*/ 0 h 112"/>
                <a:gd name="T2" fmla="*/ 0 w 149"/>
                <a:gd name="T3" fmla="*/ 30413568 h 112"/>
                <a:gd name="T4" fmla="*/ 31695891 w 149"/>
                <a:gd name="T5" fmla="*/ 283859968 h 112"/>
                <a:gd name="T6" fmla="*/ 944516918 w 149"/>
                <a:gd name="T7" fmla="*/ 266118720 h 112"/>
                <a:gd name="T8" fmla="*/ 900144180 w 149"/>
                <a:gd name="T9" fmla="*/ 0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12"/>
                <a:gd name="T17" fmla="*/ 149 w 149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12">
                  <a:moveTo>
                    <a:pt x="142" y="0"/>
                  </a:moveTo>
                  <a:lnTo>
                    <a:pt x="0" y="12"/>
                  </a:lnTo>
                  <a:lnTo>
                    <a:pt x="5" y="112"/>
                  </a:lnTo>
                  <a:lnTo>
                    <a:pt x="149" y="10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AC7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85"/>
            <p:cNvSpPr>
              <a:spLocks noChangeArrowheads="1"/>
            </p:cNvSpPr>
            <p:nvPr/>
          </p:nvSpPr>
          <p:spPr bwMode="auto">
            <a:xfrm>
              <a:off x="10541788" y="176712"/>
              <a:ext cx="460748" cy="335912"/>
            </a:xfrm>
            <a:custGeom>
              <a:avLst/>
              <a:gdLst>
                <a:gd name="T0" fmla="*/ 0 w 183"/>
                <a:gd name="T1" fmla="*/ 0 h 211"/>
                <a:gd name="T2" fmla="*/ 50712493 w 183"/>
                <a:gd name="T3" fmla="*/ 534771904 h 211"/>
                <a:gd name="T4" fmla="*/ 1160047648 w 183"/>
                <a:gd name="T5" fmla="*/ 55758208 h 211"/>
                <a:gd name="T6" fmla="*/ 0 w 183"/>
                <a:gd name="T7" fmla="*/ 0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3"/>
                <a:gd name="T13" fmla="*/ 0 h 211"/>
                <a:gd name="T14" fmla="*/ 183 w 183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" h="211">
                  <a:moveTo>
                    <a:pt x="0" y="0"/>
                  </a:moveTo>
                  <a:lnTo>
                    <a:pt x="8" y="211"/>
                  </a:lnTo>
                  <a:lnTo>
                    <a:pt x="183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86"/>
            <p:cNvSpPr>
              <a:spLocks noChangeArrowheads="1"/>
            </p:cNvSpPr>
            <p:nvPr/>
          </p:nvSpPr>
          <p:spPr bwMode="auto">
            <a:xfrm>
              <a:off x="10680263" y="170344"/>
              <a:ext cx="576564" cy="388447"/>
            </a:xfrm>
            <a:custGeom>
              <a:avLst/>
              <a:gdLst>
                <a:gd name="T0" fmla="*/ 1451642123 w 229"/>
                <a:gd name="T1" fmla="*/ 17741202 h 244"/>
                <a:gd name="T2" fmla="*/ 1109334313 w 229"/>
                <a:gd name="T3" fmla="*/ 0 h 244"/>
                <a:gd name="T4" fmla="*/ 0 w 229"/>
                <a:gd name="T5" fmla="*/ 484079786 h 244"/>
                <a:gd name="T6" fmla="*/ 12676855 w 229"/>
                <a:gd name="T7" fmla="*/ 618406032 h 244"/>
                <a:gd name="T8" fmla="*/ 1451642123 w 229"/>
                <a:gd name="T9" fmla="*/ 17741202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9"/>
                <a:gd name="T16" fmla="*/ 0 h 244"/>
                <a:gd name="T17" fmla="*/ 229 w 229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9" h="244">
                  <a:moveTo>
                    <a:pt x="229" y="7"/>
                  </a:moveTo>
                  <a:lnTo>
                    <a:pt x="175" y="0"/>
                  </a:lnTo>
                  <a:lnTo>
                    <a:pt x="0" y="191"/>
                  </a:lnTo>
                  <a:lnTo>
                    <a:pt x="2" y="244"/>
                  </a:lnTo>
                  <a:lnTo>
                    <a:pt x="229" y="7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87"/>
            <p:cNvSpPr>
              <a:spLocks noChangeArrowheads="1"/>
            </p:cNvSpPr>
            <p:nvPr/>
          </p:nvSpPr>
          <p:spPr bwMode="auto">
            <a:xfrm>
              <a:off x="10685298" y="181488"/>
              <a:ext cx="692380" cy="460088"/>
            </a:xfrm>
            <a:custGeom>
              <a:avLst/>
              <a:gdLst>
                <a:gd name="T0" fmla="*/ 1438962024 w 275"/>
                <a:gd name="T1" fmla="*/ 0 h 289"/>
                <a:gd name="T2" fmla="*/ 0 w 275"/>
                <a:gd name="T3" fmla="*/ 600667968 h 289"/>
                <a:gd name="T4" fmla="*/ 0 w 275"/>
                <a:gd name="T5" fmla="*/ 732460096 h 289"/>
                <a:gd name="T6" fmla="*/ 1743236598 w 275"/>
                <a:gd name="T7" fmla="*/ 10137856 h 289"/>
                <a:gd name="T8" fmla="*/ 1438962024 w 275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289"/>
                <a:gd name="T17" fmla="*/ 275 w 275"/>
                <a:gd name="T18" fmla="*/ 289 h 2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289">
                  <a:moveTo>
                    <a:pt x="227" y="0"/>
                  </a:moveTo>
                  <a:lnTo>
                    <a:pt x="0" y="237"/>
                  </a:lnTo>
                  <a:lnTo>
                    <a:pt x="0" y="289"/>
                  </a:lnTo>
                  <a:lnTo>
                    <a:pt x="275" y="4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88"/>
            <p:cNvSpPr>
              <a:spLocks noChangeArrowheads="1"/>
            </p:cNvSpPr>
            <p:nvPr/>
          </p:nvSpPr>
          <p:spPr bwMode="auto">
            <a:xfrm>
              <a:off x="10685298" y="187856"/>
              <a:ext cx="833373" cy="544463"/>
            </a:xfrm>
            <a:custGeom>
              <a:avLst/>
              <a:gdLst>
                <a:gd name="T0" fmla="*/ 1743232521 w 331"/>
                <a:gd name="T1" fmla="*/ 0 h 342"/>
                <a:gd name="T2" fmla="*/ 0 w 331"/>
                <a:gd name="T3" fmla="*/ 722319321 h 342"/>
                <a:gd name="T4" fmla="*/ 19016514 w 331"/>
                <a:gd name="T5" fmla="*/ 866783504 h 342"/>
                <a:gd name="T6" fmla="*/ 2098219206 w 331"/>
                <a:gd name="T7" fmla="*/ 17741215 h 342"/>
                <a:gd name="T8" fmla="*/ 1743232521 w 331"/>
                <a:gd name="T9" fmla="*/ 0 h 3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42"/>
                <a:gd name="T17" fmla="*/ 331 w 331"/>
                <a:gd name="T18" fmla="*/ 342 h 3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42">
                  <a:moveTo>
                    <a:pt x="275" y="0"/>
                  </a:moveTo>
                  <a:lnTo>
                    <a:pt x="0" y="285"/>
                  </a:lnTo>
                  <a:lnTo>
                    <a:pt x="3" y="342"/>
                  </a:lnTo>
                  <a:lnTo>
                    <a:pt x="331" y="7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189"/>
            <p:cNvSpPr>
              <a:spLocks noChangeArrowheads="1"/>
            </p:cNvSpPr>
            <p:nvPr/>
          </p:nvSpPr>
          <p:spPr bwMode="auto">
            <a:xfrm>
              <a:off x="10692852" y="199000"/>
              <a:ext cx="934083" cy="616103"/>
            </a:xfrm>
            <a:custGeom>
              <a:avLst/>
              <a:gdLst>
                <a:gd name="T0" fmla="*/ 2079203297 w 371"/>
                <a:gd name="T1" fmla="*/ 0 h 387"/>
                <a:gd name="T2" fmla="*/ 0 w 371"/>
                <a:gd name="T3" fmla="*/ 849042470 h 387"/>
                <a:gd name="T4" fmla="*/ 12676841 w 371"/>
                <a:gd name="T5" fmla="*/ 980834384 h 387"/>
                <a:gd name="T6" fmla="*/ 2147483647 w 371"/>
                <a:gd name="T7" fmla="*/ 12672299 h 387"/>
                <a:gd name="T8" fmla="*/ 2079203297 w 371"/>
                <a:gd name="T9" fmla="*/ 0 h 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1"/>
                <a:gd name="T16" fmla="*/ 0 h 387"/>
                <a:gd name="T17" fmla="*/ 371 w 371"/>
                <a:gd name="T18" fmla="*/ 387 h 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1" h="387">
                  <a:moveTo>
                    <a:pt x="328" y="0"/>
                  </a:moveTo>
                  <a:lnTo>
                    <a:pt x="0" y="335"/>
                  </a:lnTo>
                  <a:lnTo>
                    <a:pt x="2" y="387"/>
                  </a:lnTo>
                  <a:lnTo>
                    <a:pt x="371" y="5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190"/>
            <p:cNvSpPr>
              <a:spLocks noChangeArrowheads="1"/>
            </p:cNvSpPr>
            <p:nvPr/>
          </p:nvSpPr>
          <p:spPr bwMode="auto">
            <a:xfrm>
              <a:off x="10697888" y="206960"/>
              <a:ext cx="1054935" cy="705255"/>
            </a:xfrm>
            <a:custGeom>
              <a:avLst/>
              <a:gdLst>
                <a:gd name="T0" fmla="*/ 2147483647 w 419"/>
                <a:gd name="T1" fmla="*/ 0 h 443"/>
                <a:gd name="T2" fmla="*/ 0 w 419"/>
                <a:gd name="T3" fmla="*/ 968162283 h 443"/>
                <a:gd name="T4" fmla="*/ 0 w 419"/>
                <a:gd name="T5" fmla="*/ 1122764368 h 443"/>
                <a:gd name="T6" fmla="*/ 2147483647 w 419"/>
                <a:gd name="T7" fmla="*/ 12672302 h 443"/>
                <a:gd name="T8" fmla="*/ 2147483647 w 419"/>
                <a:gd name="T9" fmla="*/ 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"/>
                <a:gd name="T16" fmla="*/ 0 h 443"/>
                <a:gd name="T17" fmla="*/ 419 w 419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" h="443">
                  <a:moveTo>
                    <a:pt x="369" y="0"/>
                  </a:moveTo>
                  <a:lnTo>
                    <a:pt x="0" y="382"/>
                  </a:lnTo>
                  <a:lnTo>
                    <a:pt x="0" y="443"/>
                  </a:lnTo>
                  <a:lnTo>
                    <a:pt x="419" y="5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191"/>
            <p:cNvSpPr>
              <a:spLocks noChangeArrowheads="1"/>
            </p:cNvSpPr>
            <p:nvPr/>
          </p:nvSpPr>
          <p:spPr bwMode="auto">
            <a:xfrm>
              <a:off x="10697888" y="214920"/>
              <a:ext cx="1221106" cy="815102"/>
            </a:xfrm>
            <a:custGeom>
              <a:avLst/>
              <a:gdLst>
                <a:gd name="T0" fmla="*/ 2147483647 w 485"/>
                <a:gd name="T1" fmla="*/ 0 h 512"/>
                <a:gd name="T2" fmla="*/ 0 w 485"/>
                <a:gd name="T3" fmla="*/ 1110089324 h 512"/>
                <a:gd name="T4" fmla="*/ 12676843 w 485"/>
                <a:gd name="T5" fmla="*/ 1297639200 h 512"/>
                <a:gd name="T6" fmla="*/ 2147483647 w 485"/>
                <a:gd name="T7" fmla="*/ 22810120 h 512"/>
                <a:gd name="T8" fmla="*/ 2147483647 w 485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5"/>
                <a:gd name="T16" fmla="*/ 0 h 512"/>
                <a:gd name="T17" fmla="*/ 485 w 485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5" h="512">
                  <a:moveTo>
                    <a:pt x="419" y="0"/>
                  </a:moveTo>
                  <a:lnTo>
                    <a:pt x="0" y="438"/>
                  </a:lnTo>
                  <a:lnTo>
                    <a:pt x="2" y="512"/>
                  </a:lnTo>
                  <a:lnTo>
                    <a:pt x="485" y="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192"/>
            <p:cNvSpPr>
              <a:spLocks noChangeArrowheads="1"/>
            </p:cNvSpPr>
            <p:nvPr/>
          </p:nvSpPr>
          <p:spPr bwMode="auto">
            <a:xfrm>
              <a:off x="10702923" y="229248"/>
              <a:ext cx="1369652" cy="883559"/>
            </a:xfrm>
            <a:custGeom>
              <a:avLst/>
              <a:gdLst>
                <a:gd name="T0" fmla="*/ 2147483647 w 544"/>
                <a:gd name="T1" fmla="*/ 0 h 555"/>
                <a:gd name="T2" fmla="*/ 0 w 544"/>
                <a:gd name="T3" fmla="*/ 1274832357 h 555"/>
                <a:gd name="T4" fmla="*/ 19016510 w 544"/>
                <a:gd name="T5" fmla="*/ 1406624336 h 555"/>
                <a:gd name="T6" fmla="*/ 2147483647 w 544"/>
                <a:gd name="T7" fmla="*/ 20275689 h 555"/>
                <a:gd name="T8" fmla="*/ 2147483647 w 544"/>
                <a:gd name="T9" fmla="*/ 0 h 5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4"/>
                <a:gd name="T16" fmla="*/ 0 h 555"/>
                <a:gd name="T17" fmla="*/ 544 w 544"/>
                <a:gd name="T18" fmla="*/ 555 h 5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4" h="555">
                  <a:moveTo>
                    <a:pt x="483" y="0"/>
                  </a:moveTo>
                  <a:lnTo>
                    <a:pt x="0" y="503"/>
                  </a:lnTo>
                  <a:lnTo>
                    <a:pt x="3" y="555"/>
                  </a:lnTo>
                  <a:lnTo>
                    <a:pt x="544" y="8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6A9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193"/>
            <p:cNvSpPr>
              <a:spLocks noChangeArrowheads="1"/>
            </p:cNvSpPr>
            <p:nvPr/>
          </p:nvSpPr>
          <p:spPr bwMode="auto">
            <a:xfrm>
              <a:off x="10710476" y="241983"/>
              <a:ext cx="1482951" cy="945646"/>
            </a:xfrm>
            <a:custGeom>
              <a:avLst/>
              <a:gdLst>
                <a:gd name="T0" fmla="*/ 2147483647 w 589"/>
                <a:gd name="T1" fmla="*/ 0 h 594"/>
                <a:gd name="T2" fmla="*/ 0 w 589"/>
                <a:gd name="T3" fmla="*/ 1386345692 h 594"/>
                <a:gd name="T4" fmla="*/ 0 w 589"/>
                <a:gd name="T5" fmla="*/ 1505465248 h 594"/>
                <a:gd name="T6" fmla="*/ 2147483647 w 589"/>
                <a:gd name="T7" fmla="*/ 88706052 h 594"/>
                <a:gd name="T8" fmla="*/ 2147483647 w 589"/>
                <a:gd name="T9" fmla="*/ 10137835 h 594"/>
                <a:gd name="T10" fmla="*/ 2147483647 w 589"/>
                <a:gd name="T11" fmla="*/ 0 h 5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9"/>
                <a:gd name="T19" fmla="*/ 0 h 594"/>
                <a:gd name="T20" fmla="*/ 589 w 589"/>
                <a:gd name="T21" fmla="*/ 594 h 5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9" h="594">
                  <a:moveTo>
                    <a:pt x="541" y="0"/>
                  </a:moveTo>
                  <a:lnTo>
                    <a:pt x="0" y="547"/>
                  </a:lnTo>
                  <a:lnTo>
                    <a:pt x="0" y="594"/>
                  </a:lnTo>
                  <a:lnTo>
                    <a:pt x="589" y="35"/>
                  </a:lnTo>
                  <a:lnTo>
                    <a:pt x="589" y="4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6A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194"/>
            <p:cNvSpPr>
              <a:spLocks noChangeArrowheads="1"/>
            </p:cNvSpPr>
            <p:nvPr/>
          </p:nvSpPr>
          <p:spPr bwMode="auto">
            <a:xfrm>
              <a:off x="11810730" y="339096"/>
              <a:ext cx="261845" cy="159200"/>
            </a:xfrm>
            <a:custGeom>
              <a:avLst/>
              <a:gdLst>
                <a:gd name="T0" fmla="*/ 659257731 w 104"/>
                <a:gd name="T1" fmla="*/ 0 h 100"/>
                <a:gd name="T2" fmla="*/ 0 w 104"/>
                <a:gd name="T3" fmla="*/ 253446400 h 100"/>
                <a:gd name="T4" fmla="*/ 659257731 w 104"/>
                <a:gd name="T5" fmla="*/ 253446400 h 100"/>
                <a:gd name="T6" fmla="*/ 659257731 w 104"/>
                <a:gd name="T7" fmla="*/ 0 h 1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100"/>
                <a:gd name="T14" fmla="*/ 104 w 104"/>
                <a:gd name="T15" fmla="*/ 100 h 1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100">
                  <a:moveTo>
                    <a:pt x="104" y="0"/>
                  </a:moveTo>
                  <a:lnTo>
                    <a:pt x="0" y="100"/>
                  </a:lnTo>
                  <a:lnTo>
                    <a:pt x="104" y="10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195"/>
            <p:cNvSpPr>
              <a:spLocks noChangeArrowheads="1"/>
            </p:cNvSpPr>
            <p:nvPr/>
          </p:nvSpPr>
          <p:spPr bwMode="auto">
            <a:xfrm>
              <a:off x="11662182" y="456904"/>
              <a:ext cx="531244" cy="160792"/>
            </a:xfrm>
            <a:custGeom>
              <a:avLst/>
              <a:gdLst>
                <a:gd name="T0" fmla="*/ 678277736 w 211"/>
                <a:gd name="T1" fmla="*/ 0 h 101"/>
                <a:gd name="T2" fmla="*/ 0 w 211"/>
                <a:gd name="T3" fmla="*/ 255980864 h 101"/>
                <a:gd name="T4" fmla="*/ 1337536434 w 211"/>
                <a:gd name="T5" fmla="*/ 255980864 h 101"/>
                <a:gd name="T6" fmla="*/ 1337536434 w 211"/>
                <a:gd name="T7" fmla="*/ 0 h 101"/>
                <a:gd name="T8" fmla="*/ 678277736 w 211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101"/>
                <a:gd name="T17" fmla="*/ 211 w 211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101">
                  <a:moveTo>
                    <a:pt x="107" y="0"/>
                  </a:moveTo>
                  <a:lnTo>
                    <a:pt x="0" y="101"/>
                  </a:lnTo>
                  <a:lnTo>
                    <a:pt x="211" y="101"/>
                  </a:lnTo>
                  <a:lnTo>
                    <a:pt x="211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196"/>
            <p:cNvSpPr>
              <a:spLocks noChangeArrowheads="1"/>
            </p:cNvSpPr>
            <p:nvPr/>
          </p:nvSpPr>
          <p:spPr bwMode="auto">
            <a:xfrm>
              <a:off x="11317252" y="636799"/>
              <a:ext cx="309683" cy="184672"/>
            </a:xfrm>
            <a:custGeom>
              <a:avLst/>
              <a:gdLst>
                <a:gd name="T0" fmla="*/ 0 w 123"/>
                <a:gd name="T1" fmla="*/ 293997824 h 116"/>
                <a:gd name="T2" fmla="*/ 748007815 w 123"/>
                <a:gd name="T3" fmla="*/ 293997824 h 116"/>
                <a:gd name="T4" fmla="*/ 779703744 w 123"/>
                <a:gd name="T5" fmla="*/ 0 h 116"/>
                <a:gd name="T6" fmla="*/ 0 w 123"/>
                <a:gd name="T7" fmla="*/ 293997824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116"/>
                <a:gd name="T14" fmla="*/ 123 w 123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116">
                  <a:moveTo>
                    <a:pt x="0" y="116"/>
                  </a:moveTo>
                  <a:lnTo>
                    <a:pt x="118" y="116"/>
                  </a:lnTo>
                  <a:lnTo>
                    <a:pt x="123" y="0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A8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197"/>
            <p:cNvSpPr>
              <a:spLocks noChangeArrowheads="1"/>
            </p:cNvSpPr>
            <p:nvPr/>
          </p:nvSpPr>
          <p:spPr bwMode="auto">
            <a:xfrm>
              <a:off x="11614346" y="617695"/>
              <a:ext cx="347448" cy="203776"/>
            </a:xfrm>
            <a:custGeom>
              <a:avLst/>
              <a:gdLst>
                <a:gd name="T0" fmla="*/ 120441087 w 138"/>
                <a:gd name="T1" fmla="*/ 0 h 128"/>
                <a:gd name="T2" fmla="*/ 31695818 w 138"/>
                <a:gd name="T3" fmla="*/ 30413568 h 128"/>
                <a:gd name="T4" fmla="*/ 0 w 138"/>
                <a:gd name="T5" fmla="*/ 324411392 h 128"/>
                <a:gd name="T6" fmla="*/ 874783425 w 138"/>
                <a:gd name="T7" fmla="*/ 324411392 h 128"/>
                <a:gd name="T8" fmla="*/ 874783425 w 138"/>
                <a:gd name="T9" fmla="*/ 0 h 128"/>
                <a:gd name="T10" fmla="*/ 120441087 w 138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128"/>
                <a:gd name="T20" fmla="*/ 138 w 138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128">
                  <a:moveTo>
                    <a:pt x="19" y="0"/>
                  </a:moveTo>
                  <a:lnTo>
                    <a:pt x="5" y="12"/>
                  </a:lnTo>
                  <a:lnTo>
                    <a:pt x="0" y="128"/>
                  </a:lnTo>
                  <a:lnTo>
                    <a:pt x="138" y="128"/>
                  </a:lnTo>
                  <a:lnTo>
                    <a:pt x="138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Rectangle 198"/>
            <p:cNvSpPr>
              <a:spLocks noChangeArrowheads="1"/>
            </p:cNvSpPr>
            <p:nvPr/>
          </p:nvSpPr>
          <p:spPr bwMode="auto">
            <a:xfrm>
              <a:off x="11961794" y="617695"/>
              <a:ext cx="231632" cy="203776"/>
            </a:xfrm>
            <a:prstGeom prst="rect">
              <a:avLst/>
            </a:prstGeom>
            <a:solidFill>
              <a:srgbClr val="6A86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5" name="Freeform 199"/>
            <p:cNvSpPr>
              <a:spLocks noChangeArrowheads="1"/>
            </p:cNvSpPr>
            <p:nvPr/>
          </p:nvSpPr>
          <p:spPr bwMode="auto">
            <a:xfrm>
              <a:off x="10954697" y="821470"/>
              <a:ext cx="1238729" cy="219696"/>
            </a:xfrm>
            <a:custGeom>
              <a:avLst/>
              <a:gdLst>
                <a:gd name="T0" fmla="*/ 2147483647 w 492"/>
                <a:gd name="T1" fmla="*/ 0 h 138"/>
                <a:gd name="T2" fmla="*/ 912819904 w 492"/>
                <a:gd name="T3" fmla="*/ 0 h 138"/>
                <a:gd name="T4" fmla="*/ 0 w 492"/>
                <a:gd name="T5" fmla="*/ 349756032 h 138"/>
                <a:gd name="T6" fmla="*/ 2147483647 w 492"/>
                <a:gd name="T7" fmla="*/ 349756032 h 138"/>
                <a:gd name="T8" fmla="*/ 2147483647 w 492"/>
                <a:gd name="T9" fmla="*/ 0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138"/>
                <a:gd name="T17" fmla="*/ 492 w 492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138">
                  <a:moveTo>
                    <a:pt x="492" y="0"/>
                  </a:moveTo>
                  <a:lnTo>
                    <a:pt x="144" y="0"/>
                  </a:lnTo>
                  <a:lnTo>
                    <a:pt x="0" y="138"/>
                  </a:lnTo>
                  <a:lnTo>
                    <a:pt x="492" y="138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200"/>
            <p:cNvSpPr>
              <a:spLocks noChangeArrowheads="1"/>
            </p:cNvSpPr>
            <p:nvPr/>
          </p:nvSpPr>
          <p:spPr bwMode="auto">
            <a:xfrm>
              <a:off x="10710476" y="1074598"/>
              <a:ext cx="183796" cy="219696"/>
            </a:xfrm>
            <a:custGeom>
              <a:avLst/>
              <a:gdLst>
                <a:gd name="T0" fmla="*/ 0 w 73"/>
                <a:gd name="T1" fmla="*/ 179946944 h 138"/>
                <a:gd name="T2" fmla="*/ 12679406 w 73"/>
                <a:gd name="T3" fmla="*/ 349756032 h 138"/>
                <a:gd name="T4" fmla="*/ 450073602 w 73"/>
                <a:gd name="T5" fmla="*/ 349756032 h 138"/>
                <a:gd name="T6" fmla="*/ 462753008 w 73"/>
                <a:gd name="T7" fmla="*/ 0 h 138"/>
                <a:gd name="T8" fmla="*/ 0 w 73"/>
                <a:gd name="T9" fmla="*/ 179946944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138"/>
                <a:gd name="T17" fmla="*/ 73 w 73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138">
                  <a:moveTo>
                    <a:pt x="0" y="71"/>
                  </a:moveTo>
                  <a:lnTo>
                    <a:pt x="2" y="138"/>
                  </a:lnTo>
                  <a:lnTo>
                    <a:pt x="71" y="138"/>
                  </a:lnTo>
                  <a:lnTo>
                    <a:pt x="73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201"/>
            <p:cNvSpPr>
              <a:spLocks noChangeArrowheads="1"/>
            </p:cNvSpPr>
            <p:nvPr/>
          </p:nvSpPr>
          <p:spPr bwMode="auto">
            <a:xfrm>
              <a:off x="10889236" y="1041166"/>
              <a:ext cx="284506" cy="253128"/>
            </a:xfrm>
            <a:custGeom>
              <a:avLst/>
              <a:gdLst>
                <a:gd name="T0" fmla="*/ 164817095 w 113"/>
                <a:gd name="T1" fmla="*/ 0 h 159"/>
                <a:gd name="T2" fmla="*/ 12679400 w 113"/>
                <a:gd name="T3" fmla="*/ 53223744 h 159"/>
                <a:gd name="T4" fmla="*/ 0 w 113"/>
                <a:gd name="T5" fmla="*/ 402979776 h 159"/>
                <a:gd name="T6" fmla="*/ 671942746 w 113"/>
                <a:gd name="T7" fmla="*/ 402979776 h 159"/>
                <a:gd name="T8" fmla="*/ 716315611 w 113"/>
                <a:gd name="T9" fmla="*/ 0 h 159"/>
                <a:gd name="T10" fmla="*/ 164817095 w 113"/>
                <a:gd name="T11" fmla="*/ 0 h 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"/>
                <a:gd name="T19" fmla="*/ 0 h 159"/>
                <a:gd name="T20" fmla="*/ 113 w 113"/>
                <a:gd name="T21" fmla="*/ 159 h 1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" h="159">
                  <a:moveTo>
                    <a:pt x="26" y="0"/>
                  </a:moveTo>
                  <a:lnTo>
                    <a:pt x="2" y="21"/>
                  </a:lnTo>
                  <a:lnTo>
                    <a:pt x="0" y="159"/>
                  </a:lnTo>
                  <a:lnTo>
                    <a:pt x="106" y="159"/>
                  </a:lnTo>
                  <a:lnTo>
                    <a:pt x="113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202"/>
            <p:cNvSpPr>
              <a:spLocks noChangeArrowheads="1"/>
            </p:cNvSpPr>
            <p:nvPr/>
          </p:nvSpPr>
          <p:spPr bwMode="auto">
            <a:xfrm>
              <a:off x="11156117" y="1041166"/>
              <a:ext cx="370109" cy="253128"/>
            </a:xfrm>
            <a:custGeom>
              <a:avLst/>
              <a:gdLst>
                <a:gd name="T0" fmla="*/ 44372796 w 147"/>
                <a:gd name="T1" fmla="*/ 0 h 159"/>
                <a:gd name="T2" fmla="*/ 0 w 147"/>
                <a:gd name="T3" fmla="*/ 402979776 h 159"/>
                <a:gd name="T4" fmla="*/ 931841305 w 147"/>
                <a:gd name="T5" fmla="*/ 402979776 h 159"/>
                <a:gd name="T6" fmla="*/ 912824752 w 147"/>
                <a:gd name="T7" fmla="*/ 0 h 159"/>
                <a:gd name="T8" fmla="*/ 44372796 w 147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9"/>
                <a:gd name="T17" fmla="*/ 147 w 147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9">
                  <a:moveTo>
                    <a:pt x="7" y="0"/>
                  </a:moveTo>
                  <a:lnTo>
                    <a:pt x="0" y="159"/>
                  </a:lnTo>
                  <a:lnTo>
                    <a:pt x="147" y="159"/>
                  </a:lnTo>
                  <a:lnTo>
                    <a:pt x="14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86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203"/>
            <p:cNvSpPr>
              <a:spLocks noChangeArrowheads="1"/>
            </p:cNvSpPr>
            <p:nvPr/>
          </p:nvSpPr>
          <p:spPr bwMode="auto">
            <a:xfrm>
              <a:off x="11518672" y="1041166"/>
              <a:ext cx="377661" cy="253128"/>
            </a:xfrm>
            <a:custGeom>
              <a:avLst/>
              <a:gdLst>
                <a:gd name="T0" fmla="*/ 0 w 150"/>
                <a:gd name="T1" fmla="*/ 0 h 159"/>
                <a:gd name="T2" fmla="*/ 19016490 w 150"/>
                <a:gd name="T3" fmla="*/ 402979776 h 159"/>
                <a:gd name="T4" fmla="*/ 874783728 w 150"/>
                <a:gd name="T5" fmla="*/ 402979776 h 159"/>
                <a:gd name="T6" fmla="*/ 950852206 w 150"/>
                <a:gd name="T7" fmla="*/ 0 h 159"/>
                <a:gd name="T8" fmla="*/ 0 w 15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9"/>
                <a:gd name="T17" fmla="*/ 150 w 15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9">
                  <a:moveTo>
                    <a:pt x="0" y="0"/>
                  </a:moveTo>
                  <a:lnTo>
                    <a:pt x="3" y="159"/>
                  </a:lnTo>
                  <a:lnTo>
                    <a:pt x="138" y="159"/>
                  </a:lnTo>
                  <a:lnTo>
                    <a:pt x="1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204"/>
            <p:cNvSpPr>
              <a:spLocks noChangeArrowheads="1"/>
            </p:cNvSpPr>
            <p:nvPr/>
          </p:nvSpPr>
          <p:spPr bwMode="auto">
            <a:xfrm>
              <a:off x="11866120" y="1041166"/>
              <a:ext cx="327306" cy="253128"/>
            </a:xfrm>
            <a:custGeom>
              <a:avLst/>
              <a:gdLst>
                <a:gd name="T0" fmla="*/ 824070905 w 130"/>
                <a:gd name="T1" fmla="*/ 0 h 159"/>
                <a:gd name="T2" fmla="*/ 76068432 w 130"/>
                <a:gd name="T3" fmla="*/ 0 h 159"/>
                <a:gd name="T4" fmla="*/ 0 w 130"/>
                <a:gd name="T5" fmla="*/ 402979776 h 159"/>
                <a:gd name="T6" fmla="*/ 824070905 w 130"/>
                <a:gd name="T7" fmla="*/ 402979776 h 159"/>
                <a:gd name="T8" fmla="*/ 824070905 w 130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159"/>
                <a:gd name="T17" fmla="*/ 130 w 130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159">
                  <a:moveTo>
                    <a:pt x="130" y="0"/>
                  </a:moveTo>
                  <a:lnTo>
                    <a:pt x="12" y="0"/>
                  </a:lnTo>
                  <a:lnTo>
                    <a:pt x="0" y="159"/>
                  </a:lnTo>
                  <a:lnTo>
                    <a:pt x="130" y="15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B86A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205"/>
            <p:cNvSpPr>
              <a:spLocks noChangeArrowheads="1"/>
            </p:cNvSpPr>
            <p:nvPr/>
          </p:nvSpPr>
          <p:spPr bwMode="auto">
            <a:xfrm>
              <a:off x="10715511" y="1294294"/>
              <a:ext cx="1477916" cy="221288"/>
            </a:xfrm>
            <a:custGeom>
              <a:avLst/>
              <a:gdLst>
                <a:gd name="T0" fmla="*/ 0 w 587"/>
                <a:gd name="T1" fmla="*/ 0 h 139"/>
                <a:gd name="T2" fmla="*/ 12676843 w 587"/>
                <a:gd name="T3" fmla="*/ 172343552 h 139"/>
                <a:gd name="T4" fmla="*/ 2147483647 w 587"/>
                <a:gd name="T5" fmla="*/ 352290496 h 139"/>
                <a:gd name="T6" fmla="*/ 2147483647 w 587"/>
                <a:gd name="T7" fmla="*/ 0 h 139"/>
                <a:gd name="T8" fmla="*/ 0 w 587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7"/>
                <a:gd name="T16" fmla="*/ 0 h 139"/>
                <a:gd name="T17" fmla="*/ 587 w 587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7" h="139">
                  <a:moveTo>
                    <a:pt x="0" y="0"/>
                  </a:moveTo>
                  <a:lnTo>
                    <a:pt x="2" y="68"/>
                  </a:lnTo>
                  <a:lnTo>
                    <a:pt x="587" y="139"/>
                  </a:lnTo>
                  <a:lnTo>
                    <a:pt x="5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206"/>
            <p:cNvSpPr>
              <a:spLocks noChangeArrowheads="1"/>
            </p:cNvSpPr>
            <p:nvPr/>
          </p:nvSpPr>
          <p:spPr bwMode="auto">
            <a:xfrm>
              <a:off x="4043494" y="603367"/>
              <a:ext cx="2842532" cy="1814876"/>
            </a:xfrm>
            <a:custGeom>
              <a:avLst/>
              <a:gdLst>
                <a:gd name="T0" fmla="*/ 0 w 1129"/>
                <a:gd name="T1" fmla="*/ 930144646 h 1140"/>
                <a:gd name="T2" fmla="*/ 2147483647 w 1129"/>
                <a:gd name="T3" fmla="*/ 2147483647 h 1140"/>
                <a:gd name="T4" fmla="*/ 2147483647 w 1129"/>
                <a:gd name="T5" fmla="*/ 1938855911 h 1140"/>
                <a:gd name="T6" fmla="*/ 2147483647 w 1129"/>
                <a:gd name="T7" fmla="*/ 0 h 1140"/>
                <a:gd name="T8" fmla="*/ 0 w 1129"/>
                <a:gd name="T9" fmla="*/ 930144646 h 1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9"/>
                <a:gd name="T16" fmla="*/ 0 h 1140"/>
                <a:gd name="T17" fmla="*/ 1129 w 1129"/>
                <a:gd name="T18" fmla="*/ 1140 h 11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9" h="1140">
                  <a:moveTo>
                    <a:pt x="0" y="367"/>
                  </a:moveTo>
                  <a:lnTo>
                    <a:pt x="414" y="1140"/>
                  </a:lnTo>
                  <a:lnTo>
                    <a:pt x="1129" y="765"/>
                  </a:lnTo>
                  <a:lnTo>
                    <a:pt x="731" y="0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A75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207"/>
            <p:cNvSpPr>
              <a:spLocks noChangeArrowheads="1"/>
            </p:cNvSpPr>
            <p:nvPr/>
          </p:nvSpPr>
          <p:spPr bwMode="auto">
            <a:xfrm>
              <a:off x="4793781" y="1485333"/>
              <a:ext cx="2102316" cy="807143"/>
            </a:xfrm>
            <a:custGeom>
              <a:avLst/>
              <a:gdLst>
                <a:gd name="T0" fmla="*/ 722650354 w 835"/>
                <a:gd name="T1" fmla="*/ 1028989517 h 507"/>
                <a:gd name="T2" fmla="*/ 2028490719 w 835"/>
                <a:gd name="T3" fmla="*/ 1284970064 h 507"/>
                <a:gd name="T4" fmla="*/ 2028490719 w 835"/>
                <a:gd name="T5" fmla="*/ 770474509 h 507"/>
                <a:gd name="T6" fmla="*/ 2147483647 w 835"/>
                <a:gd name="T7" fmla="*/ 1008713830 h 507"/>
                <a:gd name="T8" fmla="*/ 2147483647 w 835"/>
                <a:gd name="T9" fmla="*/ 456202955 h 507"/>
                <a:gd name="T10" fmla="*/ 2147483647 w 835"/>
                <a:gd name="T11" fmla="*/ 709647449 h 507"/>
                <a:gd name="T12" fmla="*/ 2147483647 w 835"/>
                <a:gd name="T13" fmla="*/ 0 h 507"/>
                <a:gd name="T14" fmla="*/ 0 w 835"/>
                <a:gd name="T15" fmla="*/ 666561614 h 507"/>
                <a:gd name="T16" fmla="*/ 418375990 w 835"/>
                <a:gd name="T17" fmla="*/ 1069540891 h 507"/>
                <a:gd name="T18" fmla="*/ 722650354 w 835"/>
                <a:gd name="T19" fmla="*/ 1028989517 h 5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7"/>
                <a:gd name="T32" fmla="*/ 835 w 835"/>
                <a:gd name="T33" fmla="*/ 507 h 5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7">
                  <a:moveTo>
                    <a:pt x="114" y="406"/>
                  </a:moveTo>
                  <a:lnTo>
                    <a:pt x="320" y="507"/>
                  </a:lnTo>
                  <a:lnTo>
                    <a:pt x="320" y="304"/>
                  </a:lnTo>
                  <a:lnTo>
                    <a:pt x="523" y="398"/>
                  </a:lnTo>
                  <a:lnTo>
                    <a:pt x="530" y="180"/>
                  </a:lnTo>
                  <a:lnTo>
                    <a:pt x="835" y="280"/>
                  </a:lnTo>
                  <a:lnTo>
                    <a:pt x="644" y="0"/>
                  </a:lnTo>
                  <a:lnTo>
                    <a:pt x="0" y="263"/>
                  </a:lnTo>
                  <a:lnTo>
                    <a:pt x="66" y="422"/>
                  </a:lnTo>
                  <a:lnTo>
                    <a:pt x="114" y="406"/>
                  </a:lnTo>
                  <a:close/>
                </a:path>
              </a:pathLst>
            </a:custGeom>
            <a:solidFill>
              <a:srgbClr val="5D97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208"/>
            <p:cNvSpPr>
              <a:spLocks noChangeArrowheads="1"/>
            </p:cNvSpPr>
            <p:nvPr/>
          </p:nvSpPr>
          <p:spPr bwMode="auto">
            <a:xfrm>
              <a:off x="4657823" y="1327725"/>
              <a:ext cx="2102316" cy="803959"/>
            </a:xfrm>
            <a:custGeom>
              <a:avLst/>
              <a:gdLst>
                <a:gd name="T0" fmla="*/ 716310675 w 835"/>
                <a:gd name="T1" fmla="*/ 1021386130 h 505"/>
                <a:gd name="T2" fmla="*/ 2022151040 w 835"/>
                <a:gd name="T3" fmla="*/ 1279901136 h 505"/>
                <a:gd name="T4" fmla="*/ 2022151040 w 835"/>
                <a:gd name="T5" fmla="*/ 767940045 h 505"/>
                <a:gd name="T6" fmla="*/ 2147483647 w 835"/>
                <a:gd name="T7" fmla="*/ 1008713825 h 505"/>
                <a:gd name="T8" fmla="*/ 2147483647 w 835"/>
                <a:gd name="T9" fmla="*/ 451134031 h 505"/>
                <a:gd name="T10" fmla="*/ 2147483647 w 835"/>
                <a:gd name="T11" fmla="*/ 702044063 h 505"/>
                <a:gd name="T12" fmla="*/ 2147483647 w 835"/>
                <a:gd name="T13" fmla="*/ 0 h 505"/>
                <a:gd name="T14" fmla="*/ 0 w 835"/>
                <a:gd name="T15" fmla="*/ 661492689 h 505"/>
                <a:gd name="T16" fmla="*/ 418375990 w 835"/>
                <a:gd name="T17" fmla="*/ 1069540886 h 505"/>
                <a:gd name="T18" fmla="*/ 716310675 w 835"/>
                <a:gd name="T19" fmla="*/ 1021386130 h 5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5"/>
                <a:gd name="T32" fmla="*/ 835 w 835"/>
                <a:gd name="T33" fmla="*/ 505 h 5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5">
                  <a:moveTo>
                    <a:pt x="113" y="403"/>
                  </a:moveTo>
                  <a:lnTo>
                    <a:pt x="319" y="505"/>
                  </a:lnTo>
                  <a:lnTo>
                    <a:pt x="319" y="303"/>
                  </a:lnTo>
                  <a:lnTo>
                    <a:pt x="523" y="398"/>
                  </a:lnTo>
                  <a:lnTo>
                    <a:pt x="530" y="178"/>
                  </a:lnTo>
                  <a:lnTo>
                    <a:pt x="835" y="277"/>
                  </a:lnTo>
                  <a:lnTo>
                    <a:pt x="643" y="0"/>
                  </a:lnTo>
                  <a:lnTo>
                    <a:pt x="0" y="261"/>
                  </a:lnTo>
                  <a:lnTo>
                    <a:pt x="66" y="422"/>
                  </a:lnTo>
                  <a:lnTo>
                    <a:pt x="113" y="403"/>
                  </a:lnTo>
                  <a:close/>
                </a:path>
              </a:pathLst>
            </a:custGeom>
            <a:solidFill>
              <a:srgbClr val="F297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209"/>
            <p:cNvSpPr>
              <a:spLocks noChangeArrowheads="1"/>
            </p:cNvSpPr>
            <p:nvPr/>
          </p:nvSpPr>
          <p:spPr bwMode="auto">
            <a:xfrm>
              <a:off x="4509277" y="1146238"/>
              <a:ext cx="2102316" cy="803959"/>
            </a:xfrm>
            <a:custGeom>
              <a:avLst/>
              <a:gdLst>
                <a:gd name="T0" fmla="*/ 735327193 w 835"/>
                <a:gd name="T1" fmla="*/ 1021386130 h 505"/>
                <a:gd name="T2" fmla="*/ 2022151040 w 835"/>
                <a:gd name="T3" fmla="*/ 1279901136 h 505"/>
                <a:gd name="T4" fmla="*/ 2022151040 w 835"/>
                <a:gd name="T5" fmla="*/ 767940045 h 505"/>
                <a:gd name="T6" fmla="*/ 2147483647 w 835"/>
                <a:gd name="T7" fmla="*/ 1008713825 h 505"/>
                <a:gd name="T8" fmla="*/ 2147483647 w 835"/>
                <a:gd name="T9" fmla="*/ 451134031 h 505"/>
                <a:gd name="T10" fmla="*/ 2147483647 w 835"/>
                <a:gd name="T11" fmla="*/ 709647445 h 505"/>
                <a:gd name="T12" fmla="*/ 2147483647 w 835"/>
                <a:gd name="T13" fmla="*/ 0 h 505"/>
                <a:gd name="T14" fmla="*/ 0 w 835"/>
                <a:gd name="T15" fmla="*/ 661492689 h 505"/>
                <a:gd name="T16" fmla="*/ 418375990 w 835"/>
                <a:gd name="T17" fmla="*/ 1069540886 h 505"/>
                <a:gd name="T18" fmla="*/ 735327193 w 835"/>
                <a:gd name="T19" fmla="*/ 1021386130 h 5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5"/>
                <a:gd name="T31" fmla="*/ 0 h 505"/>
                <a:gd name="T32" fmla="*/ 835 w 835"/>
                <a:gd name="T33" fmla="*/ 505 h 50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5" h="505">
                  <a:moveTo>
                    <a:pt x="116" y="403"/>
                  </a:moveTo>
                  <a:lnTo>
                    <a:pt x="319" y="505"/>
                  </a:lnTo>
                  <a:lnTo>
                    <a:pt x="319" y="303"/>
                  </a:lnTo>
                  <a:lnTo>
                    <a:pt x="523" y="398"/>
                  </a:lnTo>
                  <a:lnTo>
                    <a:pt x="530" y="178"/>
                  </a:lnTo>
                  <a:lnTo>
                    <a:pt x="835" y="280"/>
                  </a:lnTo>
                  <a:lnTo>
                    <a:pt x="643" y="0"/>
                  </a:lnTo>
                  <a:lnTo>
                    <a:pt x="0" y="261"/>
                  </a:lnTo>
                  <a:lnTo>
                    <a:pt x="66" y="422"/>
                  </a:lnTo>
                  <a:lnTo>
                    <a:pt x="116" y="403"/>
                  </a:lnTo>
                  <a:close/>
                </a:path>
              </a:pathLst>
            </a:custGeom>
            <a:solidFill>
              <a:srgbClr val="9FE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210"/>
            <p:cNvSpPr>
              <a:spLocks noChangeArrowheads="1"/>
            </p:cNvSpPr>
            <p:nvPr/>
          </p:nvSpPr>
          <p:spPr bwMode="auto">
            <a:xfrm>
              <a:off x="4340588" y="977486"/>
              <a:ext cx="2049442" cy="791223"/>
            </a:xfrm>
            <a:custGeom>
              <a:avLst/>
              <a:gdLst>
                <a:gd name="T0" fmla="*/ 709970518 w 814"/>
                <a:gd name="T1" fmla="*/ 1008713805 h 497"/>
                <a:gd name="T2" fmla="*/ 1965097643 w 814"/>
                <a:gd name="T3" fmla="*/ 1259625424 h 497"/>
                <a:gd name="T4" fmla="*/ 1965097643 w 814"/>
                <a:gd name="T5" fmla="*/ 755267725 h 497"/>
                <a:gd name="T6" fmla="*/ 2147483647 w 814"/>
                <a:gd name="T7" fmla="*/ 996041501 h 497"/>
                <a:gd name="T8" fmla="*/ 2147483647 w 814"/>
                <a:gd name="T9" fmla="*/ 448599561 h 497"/>
                <a:gd name="T10" fmla="*/ 2147483647 w 814"/>
                <a:gd name="T11" fmla="*/ 694440666 h 497"/>
                <a:gd name="T12" fmla="*/ 2147483647 w 814"/>
                <a:gd name="T13" fmla="*/ 0 h 497"/>
                <a:gd name="T14" fmla="*/ 0 w 814"/>
                <a:gd name="T15" fmla="*/ 653889294 h 497"/>
                <a:gd name="T16" fmla="*/ 424715383 w 814"/>
                <a:gd name="T17" fmla="*/ 1056868560 h 497"/>
                <a:gd name="T18" fmla="*/ 709970518 w 814"/>
                <a:gd name="T19" fmla="*/ 1008713805 h 4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4"/>
                <a:gd name="T31" fmla="*/ 0 h 497"/>
                <a:gd name="T32" fmla="*/ 814 w 814"/>
                <a:gd name="T33" fmla="*/ 497 h 4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4" h="497">
                  <a:moveTo>
                    <a:pt x="112" y="398"/>
                  </a:moveTo>
                  <a:lnTo>
                    <a:pt x="310" y="497"/>
                  </a:lnTo>
                  <a:lnTo>
                    <a:pt x="310" y="298"/>
                  </a:lnTo>
                  <a:lnTo>
                    <a:pt x="509" y="393"/>
                  </a:lnTo>
                  <a:lnTo>
                    <a:pt x="516" y="177"/>
                  </a:lnTo>
                  <a:lnTo>
                    <a:pt x="814" y="274"/>
                  </a:lnTo>
                  <a:lnTo>
                    <a:pt x="627" y="0"/>
                  </a:lnTo>
                  <a:lnTo>
                    <a:pt x="0" y="258"/>
                  </a:lnTo>
                  <a:lnTo>
                    <a:pt x="67" y="417"/>
                  </a:lnTo>
                  <a:lnTo>
                    <a:pt x="112" y="398"/>
                  </a:lnTo>
                  <a:close/>
                </a:path>
              </a:pathLst>
            </a:custGeom>
            <a:solidFill>
              <a:srgbClr val="EB7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211"/>
            <p:cNvSpPr>
              <a:spLocks noChangeArrowheads="1"/>
            </p:cNvSpPr>
            <p:nvPr/>
          </p:nvSpPr>
          <p:spPr bwMode="auto">
            <a:xfrm>
              <a:off x="4204630" y="799182"/>
              <a:ext cx="2049442" cy="792814"/>
            </a:xfrm>
            <a:custGeom>
              <a:avLst/>
              <a:gdLst>
                <a:gd name="T0" fmla="*/ 703630843 w 814"/>
                <a:gd name="T1" fmla="*/ 1008710943 h 498"/>
                <a:gd name="T2" fmla="*/ 1965097643 w 814"/>
                <a:gd name="T3" fmla="*/ 1262156704 h 498"/>
                <a:gd name="T4" fmla="*/ 1965097643 w 814"/>
                <a:gd name="T5" fmla="*/ 757801232 h 498"/>
                <a:gd name="T6" fmla="*/ 2147483647 w 814"/>
                <a:gd name="T7" fmla="*/ 990969740 h 498"/>
                <a:gd name="T8" fmla="*/ 2147483647 w 814"/>
                <a:gd name="T9" fmla="*/ 446062947 h 498"/>
                <a:gd name="T10" fmla="*/ 2147483647 w 814"/>
                <a:gd name="T11" fmla="*/ 696974250 h 498"/>
                <a:gd name="T12" fmla="*/ 2147483647 w 814"/>
                <a:gd name="T13" fmla="*/ 0 h 498"/>
                <a:gd name="T14" fmla="*/ 0 w 814"/>
                <a:gd name="T15" fmla="*/ 648819555 h 498"/>
                <a:gd name="T16" fmla="*/ 405696360 w 814"/>
                <a:gd name="T17" fmla="*/ 1051796723 h 498"/>
                <a:gd name="T18" fmla="*/ 703630843 w 814"/>
                <a:gd name="T19" fmla="*/ 1008710943 h 4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4"/>
                <a:gd name="T31" fmla="*/ 0 h 498"/>
                <a:gd name="T32" fmla="*/ 814 w 814"/>
                <a:gd name="T33" fmla="*/ 498 h 4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4" h="498">
                  <a:moveTo>
                    <a:pt x="111" y="398"/>
                  </a:moveTo>
                  <a:lnTo>
                    <a:pt x="310" y="498"/>
                  </a:lnTo>
                  <a:lnTo>
                    <a:pt x="310" y="299"/>
                  </a:lnTo>
                  <a:lnTo>
                    <a:pt x="509" y="391"/>
                  </a:lnTo>
                  <a:lnTo>
                    <a:pt x="516" y="176"/>
                  </a:lnTo>
                  <a:lnTo>
                    <a:pt x="814" y="275"/>
                  </a:lnTo>
                  <a:lnTo>
                    <a:pt x="627" y="0"/>
                  </a:lnTo>
                  <a:lnTo>
                    <a:pt x="0" y="256"/>
                  </a:lnTo>
                  <a:lnTo>
                    <a:pt x="64" y="415"/>
                  </a:lnTo>
                  <a:lnTo>
                    <a:pt x="111" y="398"/>
                  </a:lnTo>
                  <a:close/>
                </a:path>
              </a:pathLst>
            </a:custGeom>
            <a:solidFill>
              <a:srgbClr val="A77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212"/>
            <p:cNvSpPr>
              <a:spLocks noChangeArrowheads="1"/>
            </p:cNvSpPr>
            <p:nvPr/>
          </p:nvSpPr>
          <p:spPr bwMode="auto">
            <a:xfrm>
              <a:off x="4234842" y="768935"/>
              <a:ext cx="1618909" cy="633615"/>
            </a:xfrm>
            <a:custGeom>
              <a:avLst/>
              <a:gdLst>
                <a:gd name="T0" fmla="*/ 145797484 w 643"/>
                <a:gd name="T1" fmla="*/ 727388428 h 398"/>
                <a:gd name="T2" fmla="*/ 1407264973 w 643"/>
                <a:gd name="T3" fmla="*/ 1008713488 h 398"/>
                <a:gd name="T4" fmla="*/ 1515029425 w 643"/>
                <a:gd name="T5" fmla="*/ 446064960 h 398"/>
                <a:gd name="T6" fmla="*/ 2147483647 w 643"/>
                <a:gd name="T7" fmla="*/ 788215468 h 398"/>
                <a:gd name="T8" fmla="*/ 2147483647 w 643"/>
                <a:gd name="T9" fmla="*/ 210360180 h 398"/>
                <a:gd name="T10" fmla="*/ 2147483647 w 643"/>
                <a:gd name="T11" fmla="*/ 446064960 h 398"/>
                <a:gd name="T12" fmla="*/ 2147483647 w 643"/>
                <a:gd name="T13" fmla="*/ 0 h 398"/>
                <a:gd name="T14" fmla="*/ 0 w 643"/>
                <a:gd name="T15" fmla="*/ 626010028 h 398"/>
                <a:gd name="T16" fmla="*/ 145797484 w 643"/>
                <a:gd name="T17" fmla="*/ 727388428 h 3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3"/>
                <a:gd name="T28" fmla="*/ 0 h 398"/>
                <a:gd name="T29" fmla="*/ 643 w 643"/>
                <a:gd name="T30" fmla="*/ 398 h 3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3" h="398">
                  <a:moveTo>
                    <a:pt x="23" y="287"/>
                  </a:moveTo>
                  <a:lnTo>
                    <a:pt x="222" y="398"/>
                  </a:lnTo>
                  <a:lnTo>
                    <a:pt x="239" y="176"/>
                  </a:lnTo>
                  <a:lnTo>
                    <a:pt x="433" y="311"/>
                  </a:lnTo>
                  <a:lnTo>
                    <a:pt x="433" y="83"/>
                  </a:lnTo>
                  <a:lnTo>
                    <a:pt x="643" y="176"/>
                  </a:lnTo>
                  <a:lnTo>
                    <a:pt x="608" y="0"/>
                  </a:lnTo>
                  <a:lnTo>
                    <a:pt x="0" y="247"/>
                  </a:lnTo>
                  <a:lnTo>
                    <a:pt x="23" y="287"/>
                  </a:lnTo>
                  <a:close/>
                </a:path>
              </a:pathLst>
            </a:custGeom>
            <a:solidFill>
              <a:srgbClr val="A7C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213"/>
            <p:cNvSpPr>
              <a:spLocks noChangeArrowheads="1"/>
            </p:cNvSpPr>
            <p:nvPr/>
          </p:nvSpPr>
          <p:spPr bwMode="auto">
            <a:xfrm>
              <a:off x="4234842" y="768935"/>
              <a:ext cx="1618909" cy="633615"/>
            </a:xfrm>
            <a:custGeom>
              <a:avLst/>
              <a:gdLst>
                <a:gd name="T0" fmla="*/ 145797484 w 643"/>
                <a:gd name="T1" fmla="*/ 727388428 h 398"/>
                <a:gd name="T2" fmla="*/ 1407264973 w 643"/>
                <a:gd name="T3" fmla="*/ 1008713488 h 398"/>
                <a:gd name="T4" fmla="*/ 1515029425 w 643"/>
                <a:gd name="T5" fmla="*/ 446064960 h 398"/>
                <a:gd name="T6" fmla="*/ 2147483647 w 643"/>
                <a:gd name="T7" fmla="*/ 788215468 h 398"/>
                <a:gd name="T8" fmla="*/ 2147483647 w 643"/>
                <a:gd name="T9" fmla="*/ 210360180 h 398"/>
                <a:gd name="T10" fmla="*/ 2147483647 w 643"/>
                <a:gd name="T11" fmla="*/ 446064960 h 398"/>
                <a:gd name="T12" fmla="*/ 2147483647 w 643"/>
                <a:gd name="T13" fmla="*/ 0 h 398"/>
                <a:gd name="T14" fmla="*/ 0 w 643"/>
                <a:gd name="T15" fmla="*/ 626010028 h 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398"/>
                <a:gd name="T26" fmla="*/ 643 w 643"/>
                <a:gd name="T27" fmla="*/ 398 h 3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398">
                  <a:moveTo>
                    <a:pt x="23" y="287"/>
                  </a:moveTo>
                  <a:lnTo>
                    <a:pt x="222" y="398"/>
                  </a:lnTo>
                  <a:lnTo>
                    <a:pt x="239" y="176"/>
                  </a:lnTo>
                  <a:lnTo>
                    <a:pt x="433" y="311"/>
                  </a:lnTo>
                  <a:lnTo>
                    <a:pt x="433" y="83"/>
                  </a:lnTo>
                  <a:lnTo>
                    <a:pt x="643" y="176"/>
                  </a:lnTo>
                  <a:lnTo>
                    <a:pt x="608" y="0"/>
                  </a:lnTo>
                  <a:lnTo>
                    <a:pt x="0" y="2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214"/>
            <p:cNvSpPr>
              <a:spLocks noChangeArrowheads="1"/>
            </p:cNvSpPr>
            <p:nvPr/>
          </p:nvSpPr>
          <p:spPr bwMode="auto">
            <a:xfrm>
              <a:off x="2429622" y="1264045"/>
              <a:ext cx="1732207" cy="675007"/>
            </a:xfrm>
            <a:custGeom>
              <a:avLst/>
              <a:gdLst>
                <a:gd name="T0" fmla="*/ 2147483647 w 291"/>
                <a:gd name="T1" fmla="*/ 966983352 h 179"/>
                <a:gd name="T2" fmla="*/ 2147483647 w 291"/>
                <a:gd name="T3" fmla="*/ 0 h 179"/>
                <a:gd name="T4" fmla="*/ 0 w 291"/>
                <a:gd name="T5" fmla="*/ 1621121700 h 179"/>
                <a:gd name="T6" fmla="*/ 744104935 w 291"/>
                <a:gd name="T7" fmla="*/ 2147483647 h 179"/>
                <a:gd name="T8" fmla="*/ 2147483647 w 291"/>
                <a:gd name="T9" fmla="*/ 1990848299 h 179"/>
                <a:gd name="T10" fmla="*/ 2147483647 w 291"/>
                <a:gd name="T11" fmla="*/ 966983352 h 1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1"/>
                <a:gd name="T19" fmla="*/ 0 h 179"/>
                <a:gd name="T20" fmla="*/ 291 w 291"/>
                <a:gd name="T21" fmla="*/ 179 h 1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1" h="179">
                  <a:moveTo>
                    <a:pt x="291" y="68"/>
                  </a:moveTo>
                  <a:cubicBezTo>
                    <a:pt x="254" y="0"/>
                    <a:pt x="254" y="0"/>
                    <a:pt x="254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57" y="168"/>
                    <a:pt x="90" y="156"/>
                    <a:pt x="124" y="140"/>
                  </a:cubicBezTo>
                  <a:cubicBezTo>
                    <a:pt x="180" y="114"/>
                    <a:pt x="236" y="91"/>
                    <a:pt x="291" y="68"/>
                  </a:cubicBez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215"/>
            <p:cNvSpPr>
              <a:spLocks noChangeArrowheads="1"/>
            </p:cNvSpPr>
            <p:nvPr/>
          </p:nvSpPr>
          <p:spPr bwMode="auto">
            <a:xfrm>
              <a:off x="2555509" y="1520357"/>
              <a:ext cx="1671781" cy="468047"/>
            </a:xfrm>
            <a:custGeom>
              <a:avLst/>
              <a:gdLst>
                <a:gd name="T0" fmla="*/ 2147483647 w 281"/>
                <a:gd name="T1" fmla="*/ 0 h 124"/>
                <a:gd name="T2" fmla="*/ 2147483647 w 281"/>
                <a:gd name="T3" fmla="*/ 1025811816 h 124"/>
                <a:gd name="T4" fmla="*/ 0 w 281"/>
                <a:gd name="T5" fmla="*/ 1581462871 h 124"/>
                <a:gd name="T6" fmla="*/ 176976759 w 281"/>
                <a:gd name="T7" fmla="*/ 1766677373 h 124"/>
                <a:gd name="T8" fmla="*/ 2147483647 w 281"/>
                <a:gd name="T9" fmla="*/ 270701022 h 124"/>
                <a:gd name="T10" fmla="*/ 2147483647 w 281"/>
                <a:gd name="T11" fmla="*/ 0 h 1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124"/>
                <a:gd name="T20" fmla="*/ 281 w 281"/>
                <a:gd name="T21" fmla="*/ 124 h 1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124">
                  <a:moveTo>
                    <a:pt x="270" y="0"/>
                  </a:moveTo>
                  <a:cubicBezTo>
                    <a:pt x="215" y="23"/>
                    <a:pt x="159" y="46"/>
                    <a:pt x="103" y="72"/>
                  </a:cubicBezTo>
                  <a:cubicBezTo>
                    <a:pt x="69" y="88"/>
                    <a:pt x="36" y="100"/>
                    <a:pt x="0" y="111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281" y="19"/>
                    <a:pt x="281" y="19"/>
                    <a:pt x="281" y="19"/>
                  </a:cubicBezTo>
                  <a:lnTo>
                    <a:pt x="27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216"/>
            <p:cNvSpPr>
              <a:spLocks noChangeArrowheads="1"/>
            </p:cNvSpPr>
            <p:nvPr/>
          </p:nvSpPr>
          <p:spPr bwMode="auto">
            <a:xfrm>
              <a:off x="2583204" y="1591997"/>
              <a:ext cx="1704512" cy="474415"/>
            </a:xfrm>
            <a:custGeom>
              <a:avLst/>
              <a:gdLst>
                <a:gd name="T0" fmla="*/ 2147483647 w 677"/>
                <a:gd name="T1" fmla="*/ 0 h 298"/>
                <a:gd name="T2" fmla="*/ 0 w 677"/>
                <a:gd name="T3" fmla="*/ 631078614 h 298"/>
                <a:gd name="T4" fmla="*/ 107764435 w 677"/>
                <a:gd name="T5" fmla="*/ 755267088 h 298"/>
                <a:gd name="T6" fmla="*/ 2147483647 w 677"/>
                <a:gd name="T7" fmla="*/ 101378346 h 298"/>
                <a:gd name="T8" fmla="*/ 2147483647 w 677"/>
                <a:gd name="T9" fmla="*/ 0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7"/>
                <a:gd name="T16" fmla="*/ 0 h 298"/>
                <a:gd name="T17" fmla="*/ 677 w 677"/>
                <a:gd name="T18" fmla="*/ 298 h 2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7" h="298">
                  <a:moveTo>
                    <a:pt x="653" y="0"/>
                  </a:moveTo>
                  <a:lnTo>
                    <a:pt x="0" y="249"/>
                  </a:lnTo>
                  <a:lnTo>
                    <a:pt x="17" y="298"/>
                  </a:lnTo>
                  <a:lnTo>
                    <a:pt x="677" y="4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217"/>
            <p:cNvSpPr>
              <a:spLocks noChangeArrowheads="1"/>
            </p:cNvSpPr>
            <p:nvPr/>
          </p:nvSpPr>
          <p:spPr bwMode="auto">
            <a:xfrm>
              <a:off x="2626006" y="1655677"/>
              <a:ext cx="1722136" cy="509439"/>
            </a:xfrm>
            <a:custGeom>
              <a:avLst/>
              <a:gdLst>
                <a:gd name="T0" fmla="*/ 2147483647 w 684"/>
                <a:gd name="T1" fmla="*/ 0 h 320"/>
                <a:gd name="T2" fmla="*/ 0 w 684"/>
                <a:gd name="T3" fmla="*/ 653888836 h 320"/>
                <a:gd name="T4" fmla="*/ 120441257 w 684"/>
                <a:gd name="T5" fmla="*/ 811025296 h 320"/>
                <a:gd name="T6" fmla="*/ 2147483647 w 684"/>
                <a:gd name="T7" fmla="*/ 114050656 h 320"/>
                <a:gd name="T8" fmla="*/ 2147483647 w 684"/>
                <a:gd name="T9" fmla="*/ 0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4"/>
                <a:gd name="T16" fmla="*/ 0 h 320"/>
                <a:gd name="T17" fmla="*/ 684 w 684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4" h="320">
                  <a:moveTo>
                    <a:pt x="660" y="0"/>
                  </a:moveTo>
                  <a:lnTo>
                    <a:pt x="0" y="258"/>
                  </a:lnTo>
                  <a:lnTo>
                    <a:pt x="19" y="320"/>
                  </a:lnTo>
                  <a:lnTo>
                    <a:pt x="684" y="45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218"/>
            <p:cNvSpPr>
              <a:spLocks noChangeArrowheads="1"/>
            </p:cNvSpPr>
            <p:nvPr/>
          </p:nvSpPr>
          <p:spPr bwMode="auto">
            <a:xfrm>
              <a:off x="2673842" y="1727317"/>
              <a:ext cx="1732207" cy="501479"/>
            </a:xfrm>
            <a:custGeom>
              <a:avLst/>
              <a:gdLst>
                <a:gd name="T0" fmla="*/ 2147483647 w 688"/>
                <a:gd name="T1" fmla="*/ 0 h 315"/>
                <a:gd name="T2" fmla="*/ 0 w 688"/>
                <a:gd name="T3" fmla="*/ 696974618 h 315"/>
                <a:gd name="T4" fmla="*/ 88745396 w 688"/>
                <a:gd name="T5" fmla="*/ 798352976 h 315"/>
                <a:gd name="T6" fmla="*/ 2147483647 w 688"/>
                <a:gd name="T7" fmla="*/ 101378358 h 315"/>
                <a:gd name="T8" fmla="*/ 2147483647 w 688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8"/>
                <a:gd name="T16" fmla="*/ 0 h 315"/>
                <a:gd name="T17" fmla="*/ 688 w 688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8" h="315">
                  <a:moveTo>
                    <a:pt x="665" y="0"/>
                  </a:moveTo>
                  <a:lnTo>
                    <a:pt x="0" y="275"/>
                  </a:lnTo>
                  <a:lnTo>
                    <a:pt x="14" y="315"/>
                  </a:lnTo>
                  <a:lnTo>
                    <a:pt x="688" y="4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219"/>
            <p:cNvSpPr>
              <a:spLocks noChangeArrowheads="1"/>
            </p:cNvSpPr>
            <p:nvPr/>
          </p:nvSpPr>
          <p:spPr bwMode="auto">
            <a:xfrm>
              <a:off x="2709091" y="1790997"/>
              <a:ext cx="1752349" cy="501479"/>
            </a:xfrm>
            <a:custGeom>
              <a:avLst/>
              <a:gdLst>
                <a:gd name="T0" fmla="*/ 2147483647 w 696"/>
                <a:gd name="T1" fmla="*/ 0 h 315"/>
                <a:gd name="T2" fmla="*/ 0 w 696"/>
                <a:gd name="T3" fmla="*/ 696974618 h 315"/>
                <a:gd name="T4" fmla="*/ 88745399 w 696"/>
                <a:gd name="T5" fmla="*/ 798352976 h 315"/>
                <a:gd name="T6" fmla="*/ 2147483647 w 696"/>
                <a:gd name="T7" fmla="*/ 96309440 h 315"/>
                <a:gd name="T8" fmla="*/ 2147483647 w 69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6"/>
                <a:gd name="T16" fmla="*/ 0 h 315"/>
                <a:gd name="T17" fmla="*/ 696 w 69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6" h="315">
                  <a:moveTo>
                    <a:pt x="674" y="0"/>
                  </a:moveTo>
                  <a:lnTo>
                    <a:pt x="0" y="275"/>
                  </a:lnTo>
                  <a:lnTo>
                    <a:pt x="14" y="315"/>
                  </a:lnTo>
                  <a:lnTo>
                    <a:pt x="696" y="38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220"/>
            <p:cNvSpPr>
              <a:spLocks noChangeArrowheads="1"/>
            </p:cNvSpPr>
            <p:nvPr/>
          </p:nvSpPr>
          <p:spPr bwMode="auto">
            <a:xfrm>
              <a:off x="2744339" y="1851493"/>
              <a:ext cx="1787597" cy="520583"/>
            </a:xfrm>
            <a:custGeom>
              <a:avLst/>
              <a:gdLst>
                <a:gd name="T0" fmla="*/ 2147483647 w 710"/>
                <a:gd name="T1" fmla="*/ 0 h 327"/>
                <a:gd name="T2" fmla="*/ 0 w 710"/>
                <a:gd name="T3" fmla="*/ 702043587 h 327"/>
                <a:gd name="T4" fmla="*/ 107764404 w 710"/>
                <a:gd name="T5" fmla="*/ 828766544 h 327"/>
                <a:gd name="T6" fmla="*/ 2147483647 w 710"/>
                <a:gd name="T7" fmla="*/ 126722957 h 327"/>
                <a:gd name="T8" fmla="*/ 2147483647 w 710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7"/>
                <a:gd name="T17" fmla="*/ 710 w 710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7">
                  <a:moveTo>
                    <a:pt x="682" y="0"/>
                  </a:moveTo>
                  <a:lnTo>
                    <a:pt x="0" y="277"/>
                  </a:lnTo>
                  <a:lnTo>
                    <a:pt x="17" y="327"/>
                  </a:lnTo>
                  <a:lnTo>
                    <a:pt x="710" y="50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221"/>
            <p:cNvSpPr>
              <a:spLocks noChangeArrowheads="1"/>
            </p:cNvSpPr>
            <p:nvPr/>
          </p:nvSpPr>
          <p:spPr bwMode="auto">
            <a:xfrm>
              <a:off x="2787141" y="1931092"/>
              <a:ext cx="1817810" cy="531727"/>
            </a:xfrm>
            <a:custGeom>
              <a:avLst/>
              <a:gdLst>
                <a:gd name="T0" fmla="*/ 2147483647 w 722"/>
                <a:gd name="T1" fmla="*/ 131791880 h 334"/>
                <a:gd name="T2" fmla="*/ 2147483647 w 722"/>
                <a:gd name="T3" fmla="*/ 0 h 334"/>
                <a:gd name="T4" fmla="*/ 0 w 722"/>
                <a:gd name="T5" fmla="*/ 702043616 h 334"/>
                <a:gd name="T6" fmla="*/ 120441242 w 722"/>
                <a:gd name="T7" fmla="*/ 846507792 h 334"/>
                <a:gd name="T8" fmla="*/ 2147483647 w 722"/>
                <a:gd name="T9" fmla="*/ 131791880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2"/>
                <a:gd name="T16" fmla="*/ 0 h 334"/>
                <a:gd name="T17" fmla="*/ 722 w 722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2" h="334">
                  <a:moveTo>
                    <a:pt x="722" y="52"/>
                  </a:moveTo>
                  <a:lnTo>
                    <a:pt x="693" y="0"/>
                  </a:lnTo>
                  <a:lnTo>
                    <a:pt x="0" y="277"/>
                  </a:lnTo>
                  <a:lnTo>
                    <a:pt x="19" y="334"/>
                  </a:lnTo>
                  <a:lnTo>
                    <a:pt x="722" y="52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222"/>
            <p:cNvSpPr>
              <a:spLocks noChangeArrowheads="1"/>
            </p:cNvSpPr>
            <p:nvPr/>
          </p:nvSpPr>
          <p:spPr bwMode="auto">
            <a:xfrm>
              <a:off x="2834978" y="2013876"/>
              <a:ext cx="1827881" cy="523767"/>
            </a:xfrm>
            <a:custGeom>
              <a:avLst/>
              <a:gdLst>
                <a:gd name="T0" fmla="*/ 2147483647 w 726"/>
                <a:gd name="T1" fmla="*/ 108981744 h 329"/>
                <a:gd name="T2" fmla="*/ 2147483647 w 726"/>
                <a:gd name="T3" fmla="*/ 0 h 329"/>
                <a:gd name="T4" fmla="*/ 0 w 726"/>
                <a:gd name="T5" fmla="*/ 714715891 h 329"/>
                <a:gd name="T6" fmla="*/ 101424736 w 726"/>
                <a:gd name="T7" fmla="*/ 833835472 h 329"/>
                <a:gd name="T8" fmla="*/ 2147483647 w 726"/>
                <a:gd name="T9" fmla="*/ 108981744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29"/>
                <a:gd name="T17" fmla="*/ 726 w 726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29">
                  <a:moveTo>
                    <a:pt x="726" y="43"/>
                  </a:moveTo>
                  <a:lnTo>
                    <a:pt x="703" y="0"/>
                  </a:lnTo>
                  <a:lnTo>
                    <a:pt x="0" y="282"/>
                  </a:lnTo>
                  <a:lnTo>
                    <a:pt x="16" y="329"/>
                  </a:lnTo>
                  <a:lnTo>
                    <a:pt x="726" y="43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223"/>
            <p:cNvSpPr>
              <a:spLocks noChangeArrowheads="1"/>
            </p:cNvSpPr>
            <p:nvPr/>
          </p:nvSpPr>
          <p:spPr bwMode="auto">
            <a:xfrm>
              <a:off x="2875262" y="2082332"/>
              <a:ext cx="1830399" cy="515807"/>
            </a:xfrm>
            <a:custGeom>
              <a:avLst/>
              <a:gdLst>
                <a:gd name="T0" fmla="*/ 2147483647 w 727"/>
                <a:gd name="T1" fmla="*/ 0 h 324"/>
                <a:gd name="T2" fmla="*/ 0 w 727"/>
                <a:gd name="T3" fmla="*/ 724853707 h 324"/>
                <a:gd name="T4" fmla="*/ 76068563 w 727"/>
                <a:gd name="T5" fmla="*/ 821163152 h 324"/>
                <a:gd name="T6" fmla="*/ 2147483647 w 727"/>
                <a:gd name="T7" fmla="*/ 83637150 h 324"/>
                <a:gd name="T8" fmla="*/ 2147483647 w 727"/>
                <a:gd name="T9" fmla="*/ 0 h 3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7"/>
                <a:gd name="T16" fmla="*/ 0 h 324"/>
                <a:gd name="T17" fmla="*/ 727 w 727"/>
                <a:gd name="T18" fmla="*/ 324 h 3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7" h="324">
                  <a:moveTo>
                    <a:pt x="710" y="0"/>
                  </a:moveTo>
                  <a:lnTo>
                    <a:pt x="0" y="286"/>
                  </a:lnTo>
                  <a:lnTo>
                    <a:pt x="12" y="324"/>
                  </a:lnTo>
                  <a:lnTo>
                    <a:pt x="727" y="33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90B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224"/>
            <p:cNvSpPr>
              <a:spLocks noChangeArrowheads="1"/>
            </p:cNvSpPr>
            <p:nvPr/>
          </p:nvSpPr>
          <p:spPr bwMode="auto">
            <a:xfrm>
              <a:off x="2905475" y="2134868"/>
              <a:ext cx="1848023" cy="531727"/>
            </a:xfrm>
            <a:custGeom>
              <a:avLst/>
              <a:gdLst>
                <a:gd name="T0" fmla="*/ 0 w 310"/>
                <a:gd name="T1" fmla="*/ 1749219672 h 141"/>
                <a:gd name="T2" fmla="*/ 213226086 w 310"/>
                <a:gd name="T3" fmla="*/ 2005202855 h 141"/>
                <a:gd name="T4" fmla="*/ 2147483647 w 310"/>
                <a:gd name="T5" fmla="*/ 1237253307 h 141"/>
                <a:gd name="T6" fmla="*/ 2147483647 w 310"/>
                <a:gd name="T7" fmla="*/ 412416512 h 141"/>
                <a:gd name="T8" fmla="*/ 2147483647 w 310"/>
                <a:gd name="T9" fmla="*/ 184875067 h 141"/>
                <a:gd name="T10" fmla="*/ 2147483647 w 310"/>
                <a:gd name="T11" fmla="*/ 0 h 141"/>
                <a:gd name="T12" fmla="*/ 0 w 310"/>
                <a:gd name="T13" fmla="*/ 1749219672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0"/>
                <a:gd name="T22" fmla="*/ 0 h 141"/>
                <a:gd name="T23" fmla="*/ 310 w 310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0" h="141">
                  <a:moveTo>
                    <a:pt x="0" y="123"/>
                  </a:moveTo>
                  <a:cubicBezTo>
                    <a:pt x="6" y="141"/>
                    <a:pt x="6" y="141"/>
                    <a:pt x="6" y="141"/>
                  </a:cubicBezTo>
                  <a:cubicBezTo>
                    <a:pt x="52" y="125"/>
                    <a:pt x="97" y="106"/>
                    <a:pt x="143" y="87"/>
                  </a:cubicBezTo>
                  <a:cubicBezTo>
                    <a:pt x="187" y="67"/>
                    <a:pt x="231" y="49"/>
                    <a:pt x="278" y="29"/>
                  </a:cubicBezTo>
                  <a:cubicBezTo>
                    <a:pt x="288" y="24"/>
                    <a:pt x="299" y="19"/>
                    <a:pt x="310" y="13"/>
                  </a:cubicBezTo>
                  <a:cubicBezTo>
                    <a:pt x="302" y="0"/>
                    <a:pt x="302" y="0"/>
                    <a:pt x="302" y="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90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225"/>
            <p:cNvSpPr>
              <a:spLocks noChangeArrowheads="1"/>
            </p:cNvSpPr>
            <p:nvPr/>
          </p:nvSpPr>
          <p:spPr bwMode="auto">
            <a:xfrm>
              <a:off x="2940723" y="2184219"/>
              <a:ext cx="2014194" cy="784855"/>
            </a:xfrm>
            <a:custGeom>
              <a:avLst/>
              <a:gdLst>
                <a:gd name="T0" fmla="*/ 2147483647 w 338"/>
                <a:gd name="T1" fmla="*/ 227807937 h 208"/>
                <a:gd name="T2" fmla="*/ 2147483647 w 338"/>
                <a:gd name="T3" fmla="*/ 1053618784 h 208"/>
                <a:gd name="T4" fmla="*/ 0 w 338"/>
                <a:gd name="T5" fmla="*/ 1822478590 h 208"/>
                <a:gd name="T6" fmla="*/ 958809976 w 338"/>
                <a:gd name="T7" fmla="*/ 2147483647 h 208"/>
                <a:gd name="T8" fmla="*/ 2147483647 w 338"/>
                <a:gd name="T9" fmla="*/ 882761888 h 208"/>
                <a:gd name="T10" fmla="*/ 2147483647 w 338"/>
                <a:gd name="T11" fmla="*/ 0 h 208"/>
                <a:gd name="T12" fmla="*/ 2147483647 w 338"/>
                <a:gd name="T13" fmla="*/ 227807937 h 2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8"/>
                <a:gd name="T22" fmla="*/ 0 h 208"/>
                <a:gd name="T23" fmla="*/ 338 w 338"/>
                <a:gd name="T24" fmla="*/ 208 h 2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8" h="208">
                  <a:moveTo>
                    <a:pt x="272" y="16"/>
                  </a:moveTo>
                  <a:cubicBezTo>
                    <a:pt x="225" y="36"/>
                    <a:pt x="181" y="54"/>
                    <a:pt x="137" y="74"/>
                  </a:cubicBezTo>
                  <a:cubicBezTo>
                    <a:pt x="91" y="93"/>
                    <a:pt x="46" y="112"/>
                    <a:pt x="0" y="128"/>
                  </a:cubicBezTo>
                  <a:cubicBezTo>
                    <a:pt x="27" y="208"/>
                    <a:pt x="27" y="208"/>
                    <a:pt x="27" y="208"/>
                  </a:cubicBezTo>
                  <a:cubicBezTo>
                    <a:pt x="338" y="62"/>
                    <a:pt x="338" y="62"/>
                    <a:pt x="338" y="62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93" y="6"/>
                    <a:pt x="282" y="11"/>
                    <a:pt x="272" y="16"/>
                  </a:cubicBez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226"/>
            <p:cNvSpPr>
              <a:spLocks noChangeArrowheads="1"/>
            </p:cNvSpPr>
            <p:nvPr/>
          </p:nvSpPr>
          <p:spPr bwMode="auto">
            <a:xfrm>
              <a:off x="755323" y="1840348"/>
              <a:ext cx="876174" cy="811918"/>
            </a:xfrm>
            <a:custGeom>
              <a:avLst/>
              <a:gdLst>
                <a:gd name="T0" fmla="*/ 0 w 348"/>
                <a:gd name="T1" fmla="*/ 228101198 h 510"/>
                <a:gd name="T2" fmla="*/ 703630666 w 348"/>
                <a:gd name="T3" fmla="*/ 1292570272 h 510"/>
                <a:gd name="T4" fmla="*/ 2147483647 w 348"/>
                <a:gd name="T5" fmla="*/ 0 h 510"/>
                <a:gd name="T6" fmla="*/ 0 w 348"/>
                <a:gd name="T7" fmla="*/ 228101198 h 5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8"/>
                <a:gd name="T13" fmla="*/ 0 h 510"/>
                <a:gd name="T14" fmla="*/ 348 w 348"/>
                <a:gd name="T15" fmla="*/ 510 h 5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8" h="510">
                  <a:moveTo>
                    <a:pt x="0" y="90"/>
                  </a:moveTo>
                  <a:lnTo>
                    <a:pt x="111" y="510"/>
                  </a:lnTo>
                  <a:lnTo>
                    <a:pt x="348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9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227"/>
            <p:cNvSpPr>
              <a:spLocks noChangeArrowheads="1"/>
            </p:cNvSpPr>
            <p:nvPr/>
          </p:nvSpPr>
          <p:spPr bwMode="auto">
            <a:xfrm>
              <a:off x="1631497" y="1724133"/>
              <a:ext cx="971849" cy="485559"/>
            </a:xfrm>
            <a:custGeom>
              <a:avLst/>
              <a:gdLst>
                <a:gd name="T0" fmla="*/ 2147483647 w 386"/>
                <a:gd name="T1" fmla="*/ 773008336 h 305"/>
                <a:gd name="T2" fmla="*/ 1724216226 w 386"/>
                <a:gd name="T3" fmla="*/ 0 h 305"/>
                <a:gd name="T4" fmla="*/ 0 w 386"/>
                <a:gd name="T5" fmla="*/ 179946573 h 305"/>
                <a:gd name="T6" fmla="*/ 0 w 386"/>
                <a:gd name="T7" fmla="*/ 179946573 h 305"/>
                <a:gd name="T8" fmla="*/ 2147483647 w 386"/>
                <a:gd name="T9" fmla="*/ 773008336 h 305"/>
                <a:gd name="T10" fmla="*/ 2147483647 w 386"/>
                <a:gd name="T11" fmla="*/ 773008336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6"/>
                <a:gd name="T19" fmla="*/ 0 h 305"/>
                <a:gd name="T20" fmla="*/ 386 w 38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" h="305">
                  <a:moveTo>
                    <a:pt x="386" y="305"/>
                  </a:moveTo>
                  <a:lnTo>
                    <a:pt x="272" y="0"/>
                  </a:lnTo>
                  <a:lnTo>
                    <a:pt x="0" y="71"/>
                  </a:lnTo>
                  <a:lnTo>
                    <a:pt x="386" y="305"/>
                  </a:lnTo>
                  <a:close/>
                </a:path>
              </a:pathLst>
            </a:custGeom>
            <a:solidFill>
              <a:srgbClr val="A47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228"/>
            <p:cNvSpPr>
              <a:spLocks noChangeArrowheads="1"/>
            </p:cNvSpPr>
            <p:nvPr/>
          </p:nvSpPr>
          <p:spPr bwMode="auto">
            <a:xfrm>
              <a:off x="1034793" y="1837164"/>
              <a:ext cx="1568554" cy="821470"/>
            </a:xfrm>
            <a:custGeom>
              <a:avLst/>
              <a:gdLst>
                <a:gd name="T0" fmla="*/ 1502349943 w 623"/>
                <a:gd name="T1" fmla="*/ 0 h 516"/>
                <a:gd name="T2" fmla="*/ 0 w 623"/>
                <a:gd name="T3" fmla="*/ 1284966936 h 516"/>
                <a:gd name="T4" fmla="*/ 19016514 w 623"/>
                <a:gd name="T5" fmla="*/ 1307777056 h 516"/>
                <a:gd name="T6" fmla="*/ 2147483647 w 623"/>
                <a:gd name="T7" fmla="*/ 593061540 h 516"/>
                <a:gd name="T8" fmla="*/ 1502349943 w 623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3"/>
                <a:gd name="T16" fmla="*/ 0 h 516"/>
                <a:gd name="T17" fmla="*/ 623 w 623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3" h="516">
                  <a:moveTo>
                    <a:pt x="237" y="0"/>
                  </a:moveTo>
                  <a:lnTo>
                    <a:pt x="0" y="507"/>
                  </a:lnTo>
                  <a:lnTo>
                    <a:pt x="3" y="516"/>
                  </a:lnTo>
                  <a:lnTo>
                    <a:pt x="623" y="234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BDC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229"/>
            <p:cNvSpPr>
              <a:spLocks noChangeArrowheads="1"/>
            </p:cNvSpPr>
            <p:nvPr/>
          </p:nvSpPr>
          <p:spPr bwMode="auto">
            <a:xfrm>
              <a:off x="1858094" y="2209691"/>
              <a:ext cx="1190893" cy="743463"/>
            </a:xfrm>
            <a:custGeom>
              <a:avLst/>
              <a:gdLst>
                <a:gd name="T0" fmla="*/ 2147483647 w 473"/>
                <a:gd name="T1" fmla="*/ 1183591504 h 467"/>
                <a:gd name="T2" fmla="*/ 1876353890 w 473"/>
                <a:gd name="T3" fmla="*/ 0 h 467"/>
                <a:gd name="T4" fmla="*/ 0 w 473"/>
                <a:gd name="T5" fmla="*/ 342152180 h 467"/>
                <a:gd name="T6" fmla="*/ 31695882 w 473"/>
                <a:gd name="T7" fmla="*/ 380169089 h 467"/>
                <a:gd name="T8" fmla="*/ 2147483647 w 473"/>
                <a:gd name="T9" fmla="*/ 1183591504 h 467"/>
                <a:gd name="T10" fmla="*/ 2147483647 w 473"/>
                <a:gd name="T11" fmla="*/ 1183591504 h 4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3"/>
                <a:gd name="T19" fmla="*/ 0 h 467"/>
                <a:gd name="T20" fmla="*/ 473 w 473"/>
                <a:gd name="T21" fmla="*/ 467 h 4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3" h="467">
                  <a:moveTo>
                    <a:pt x="473" y="467"/>
                  </a:moveTo>
                  <a:lnTo>
                    <a:pt x="296" y="0"/>
                  </a:lnTo>
                  <a:lnTo>
                    <a:pt x="0" y="135"/>
                  </a:lnTo>
                  <a:lnTo>
                    <a:pt x="5" y="150"/>
                  </a:lnTo>
                  <a:lnTo>
                    <a:pt x="471" y="467"/>
                  </a:lnTo>
                  <a:lnTo>
                    <a:pt x="473" y="467"/>
                  </a:lnTo>
                  <a:close/>
                </a:path>
              </a:pathLst>
            </a:custGeom>
            <a:solidFill>
              <a:srgbClr val="FFD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230"/>
            <p:cNvSpPr>
              <a:spLocks noChangeArrowheads="1"/>
            </p:cNvSpPr>
            <p:nvPr/>
          </p:nvSpPr>
          <p:spPr bwMode="auto">
            <a:xfrm>
              <a:off x="1870683" y="2448491"/>
              <a:ext cx="1173268" cy="670231"/>
            </a:xfrm>
            <a:custGeom>
              <a:avLst/>
              <a:gdLst>
                <a:gd name="T0" fmla="*/ 2147483647 w 466"/>
                <a:gd name="T1" fmla="*/ 803422297 h 421"/>
                <a:gd name="T2" fmla="*/ 0 w 466"/>
                <a:gd name="T3" fmla="*/ 0 h 421"/>
                <a:gd name="T4" fmla="*/ 893803619 w 466"/>
                <a:gd name="T5" fmla="*/ 1067006160 h 421"/>
                <a:gd name="T6" fmla="*/ 2147483647 w 466"/>
                <a:gd name="T7" fmla="*/ 803422297 h 4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6"/>
                <a:gd name="T13" fmla="*/ 0 h 421"/>
                <a:gd name="T14" fmla="*/ 466 w 466"/>
                <a:gd name="T15" fmla="*/ 421 h 4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6" h="421">
                  <a:moveTo>
                    <a:pt x="466" y="317"/>
                  </a:moveTo>
                  <a:lnTo>
                    <a:pt x="0" y="0"/>
                  </a:lnTo>
                  <a:lnTo>
                    <a:pt x="141" y="421"/>
                  </a:lnTo>
                  <a:lnTo>
                    <a:pt x="466" y="317"/>
                  </a:lnTo>
                  <a:close/>
                </a:path>
              </a:pathLst>
            </a:custGeom>
            <a:solidFill>
              <a:srgbClr val="FF6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231"/>
            <p:cNvSpPr>
              <a:spLocks noChangeArrowheads="1"/>
            </p:cNvSpPr>
            <p:nvPr/>
          </p:nvSpPr>
          <p:spPr bwMode="auto">
            <a:xfrm>
              <a:off x="1845506" y="2429387"/>
              <a:ext cx="25177" cy="22288"/>
            </a:xfrm>
            <a:custGeom>
              <a:avLst/>
              <a:gdLst>
                <a:gd name="T0" fmla="*/ 31695325 w 10"/>
                <a:gd name="T1" fmla="*/ 0 h 14"/>
                <a:gd name="T2" fmla="*/ 31695325 w 10"/>
                <a:gd name="T3" fmla="*/ 0 h 14"/>
                <a:gd name="T4" fmla="*/ 0 w 10"/>
                <a:gd name="T5" fmla="*/ 22810176 h 14"/>
                <a:gd name="T6" fmla="*/ 63388133 w 10"/>
                <a:gd name="T7" fmla="*/ 35482496 h 14"/>
                <a:gd name="T8" fmla="*/ 31695325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5" y="0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1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BDC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232"/>
            <p:cNvSpPr>
              <a:spLocks noChangeArrowheads="1"/>
            </p:cNvSpPr>
            <p:nvPr/>
          </p:nvSpPr>
          <p:spPr bwMode="auto">
            <a:xfrm>
              <a:off x="1392312" y="2443715"/>
              <a:ext cx="833373" cy="853310"/>
            </a:xfrm>
            <a:custGeom>
              <a:avLst/>
              <a:gdLst>
                <a:gd name="T0" fmla="*/ 1141026113 w 331"/>
                <a:gd name="T1" fmla="*/ 0 h 536"/>
                <a:gd name="T2" fmla="*/ 0 w 331"/>
                <a:gd name="T3" fmla="*/ 1358466336 h 536"/>
                <a:gd name="T4" fmla="*/ 2098219206 w 331"/>
                <a:gd name="T5" fmla="*/ 1087279324 h 536"/>
                <a:gd name="T6" fmla="*/ 1204415333 w 331"/>
                <a:gd name="T7" fmla="*/ 12672290 h 536"/>
                <a:gd name="T8" fmla="*/ 1141026113 w 331"/>
                <a:gd name="T9" fmla="*/ 0 h 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536"/>
                <a:gd name="T17" fmla="*/ 331 w 331"/>
                <a:gd name="T18" fmla="*/ 536 h 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536">
                  <a:moveTo>
                    <a:pt x="180" y="0"/>
                  </a:moveTo>
                  <a:lnTo>
                    <a:pt x="0" y="536"/>
                  </a:lnTo>
                  <a:lnTo>
                    <a:pt x="331" y="429"/>
                  </a:lnTo>
                  <a:lnTo>
                    <a:pt x="190" y="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EC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233"/>
            <p:cNvSpPr>
              <a:spLocks noChangeArrowheads="1"/>
            </p:cNvSpPr>
            <p:nvPr/>
          </p:nvSpPr>
          <p:spPr bwMode="auto">
            <a:xfrm>
              <a:off x="1042345" y="2429387"/>
              <a:ext cx="815748" cy="881966"/>
            </a:xfrm>
            <a:custGeom>
              <a:avLst/>
              <a:gdLst>
                <a:gd name="T0" fmla="*/ 0 w 324"/>
                <a:gd name="T1" fmla="*/ 372563771 h 554"/>
                <a:gd name="T2" fmla="*/ 684613991 w 324"/>
                <a:gd name="T3" fmla="*/ 1404086688 h 554"/>
                <a:gd name="T4" fmla="*/ 881123656 w 324"/>
                <a:gd name="T5" fmla="*/ 1381276564 h 554"/>
                <a:gd name="T6" fmla="*/ 2053841974 w 324"/>
                <a:gd name="T7" fmla="*/ 0 h 554"/>
                <a:gd name="T8" fmla="*/ 0 w 324"/>
                <a:gd name="T9" fmla="*/ 372563771 h 5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"/>
                <a:gd name="T16" fmla="*/ 0 h 554"/>
                <a:gd name="T17" fmla="*/ 324 w 324"/>
                <a:gd name="T18" fmla="*/ 554 h 5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" h="554">
                  <a:moveTo>
                    <a:pt x="0" y="147"/>
                  </a:moveTo>
                  <a:lnTo>
                    <a:pt x="108" y="554"/>
                  </a:lnTo>
                  <a:lnTo>
                    <a:pt x="139" y="545"/>
                  </a:lnTo>
                  <a:lnTo>
                    <a:pt x="324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689D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234"/>
            <p:cNvSpPr>
              <a:spLocks noChangeArrowheads="1"/>
            </p:cNvSpPr>
            <p:nvPr/>
          </p:nvSpPr>
          <p:spPr bwMode="auto">
            <a:xfrm>
              <a:off x="440606" y="2074372"/>
              <a:ext cx="88122" cy="1259270"/>
            </a:xfrm>
            <a:custGeom>
              <a:avLst/>
              <a:gdLst>
                <a:gd name="T0" fmla="*/ 221871054 w 35"/>
                <a:gd name="T1" fmla="*/ 0 h 791"/>
                <a:gd name="T2" fmla="*/ 0 w 35"/>
                <a:gd name="T3" fmla="*/ 0 h 791"/>
                <a:gd name="T4" fmla="*/ 0 w 35"/>
                <a:gd name="T5" fmla="*/ 2004754656 h 791"/>
                <a:gd name="T6" fmla="*/ 221871054 w 35"/>
                <a:gd name="T7" fmla="*/ 1999685736 h 791"/>
                <a:gd name="T8" fmla="*/ 221871054 w 35"/>
                <a:gd name="T9" fmla="*/ 0 h 7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791"/>
                <a:gd name="T17" fmla="*/ 35 w 35"/>
                <a:gd name="T18" fmla="*/ 791 h 7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791">
                  <a:moveTo>
                    <a:pt x="3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35" y="78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235"/>
            <p:cNvSpPr>
              <a:spLocks noChangeArrowheads="1"/>
            </p:cNvSpPr>
            <p:nvPr/>
          </p:nvSpPr>
          <p:spPr bwMode="auto">
            <a:xfrm>
              <a:off x="528726" y="2074372"/>
              <a:ext cx="65461" cy="1256086"/>
            </a:xfrm>
            <a:custGeom>
              <a:avLst/>
              <a:gdLst>
                <a:gd name="T0" fmla="*/ 164813174 w 26"/>
                <a:gd name="T1" fmla="*/ 0 h 789"/>
                <a:gd name="T2" fmla="*/ 0 w 26"/>
                <a:gd name="T3" fmla="*/ 0 h 789"/>
                <a:gd name="T4" fmla="*/ 0 w 26"/>
                <a:gd name="T5" fmla="*/ 1999685728 h 789"/>
                <a:gd name="T6" fmla="*/ 164813174 w 26"/>
                <a:gd name="T7" fmla="*/ 1994616808 h 789"/>
                <a:gd name="T8" fmla="*/ 164813174 w 26"/>
                <a:gd name="T9" fmla="*/ 0 h 7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789"/>
                <a:gd name="T17" fmla="*/ 26 w 26"/>
                <a:gd name="T18" fmla="*/ 789 h 7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789">
                  <a:moveTo>
                    <a:pt x="26" y="0"/>
                  </a:moveTo>
                  <a:lnTo>
                    <a:pt x="0" y="0"/>
                  </a:lnTo>
                  <a:lnTo>
                    <a:pt x="0" y="789"/>
                  </a:lnTo>
                  <a:lnTo>
                    <a:pt x="26" y="78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236"/>
            <p:cNvSpPr>
              <a:spLocks noChangeArrowheads="1"/>
            </p:cNvSpPr>
            <p:nvPr/>
          </p:nvSpPr>
          <p:spPr bwMode="auto">
            <a:xfrm>
              <a:off x="594187" y="2074372"/>
              <a:ext cx="83086" cy="1252902"/>
            </a:xfrm>
            <a:custGeom>
              <a:avLst/>
              <a:gdLst>
                <a:gd name="T0" fmla="*/ 76069010 w 33"/>
                <a:gd name="T1" fmla="*/ 0 h 787"/>
                <a:gd name="T2" fmla="*/ 0 w 33"/>
                <a:gd name="T3" fmla="*/ 0 h 787"/>
                <a:gd name="T4" fmla="*/ 0 w 33"/>
                <a:gd name="T5" fmla="*/ 1994616800 h 787"/>
                <a:gd name="T6" fmla="*/ 209190406 w 33"/>
                <a:gd name="T7" fmla="*/ 1987013420 h 787"/>
                <a:gd name="T8" fmla="*/ 209190406 w 33"/>
                <a:gd name="T9" fmla="*/ 174877737 h 787"/>
                <a:gd name="T10" fmla="*/ 76069010 w 33"/>
                <a:gd name="T11" fmla="*/ 0 h 7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787"/>
                <a:gd name="T20" fmla="*/ 33 w 33"/>
                <a:gd name="T21" fmla="*/ 787 h 7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787">
                  <a:moveTo>
                    <a:pt x="12" y="0"/>
                  </a:moveTo>
                  <a:lnTo>
                    <a:pt x="0" y="0"/>
                  </a:lnTo>
                  <a:lnTo>
                    <a:pt x="0" y="787"/>
                  </a:lnTo>
                  <a:lnTo>
                    <a:pt x="33" y="784"/>
                  </a:lnTo>
                  <a:lnTo>
                    <a:pt x="33" y="6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237"/>
            <p:cNvSpPr>
              <a:spLocks noChangeArrowheads="1"/>
            </p:cNvSpPr>
            <p:nvPr/>
          </p:nvSpPr>
          <p:spPr bwMode="auto">
            <a:xfrm>
              <a:off x="677273" y="2184219"/>
              <a:ext cx="83086" cy="1138278"/>
            </a:xfrm>
            <a:custGeom>
              <a:avLst/>
              <a:gdLst>
                <a:gd name="T0" fmla="*/ 0 w 33"/>
                <a:gd name="T1" fmla="*/ 0 h 715"/>
                <a:gd name="T2" fmla="*/ 0 w 33"/>
                <a:gd name="T3" fmla="*/ 1812135392 h 715"/>
                <a:gd name="T4" fmla="*/ 209190406 w 33"/>
                <a:gd name="T5" fmla="*/ 1801997554 h 715"/>
                <a:gd name="T6" fmla="*/ 209190406 w 33"/>
                <a:gd name="T7" fmla="*/ 311738524 h 715"/>
                <a:gd name="T8" fmla="*/ 0 w 33"/>
                <a:gd name="T9" fmla="*/ 0 h 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15"/>
                <a:gd name="T17" fmla="*/ 33 w 33"/>
                <a:gd name="T18" fmla="*/ 715 h 7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15">
                  <a:moveTo>
                    <a:pt x="0" y="0"/>
                  </a:moveTo>
                  <a:lnTo>
                    <a:pt x="0" y="715"/>
                  </a:lnTo>
                  <a:lnTo>
                    <a:pt x="33" y="711"/>
                  </a:lnTo>
                  <a:lnTo>
                    <a:pt x="33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238"/>
            <p:cNvSpPr>
              <a:spLocks noChangeArrowheads="1"/>
            </p:cNvSpPr>
            <p:nvPr/>
          </p:nvSpPr>
          <p:spPr bwMode="auto">
            <a:xfrm>
              <a:off x="760358" y="2380036"/>
              <a:ext cx="90639" cy="936094"/>
            </a:xfrm>
            <a:custGeom>
              <a:avLst/>
              <a:gdLst>
                <a:gd name="T0" fmla="*/ 0 w 36"/>
                <a:gd name="T1" fmla="*/ 0 h 588"/>
                <a:gd name="T2" fmla="*/ 0 w 36"/>
                <a:gd name="T3" fmla="*/ 1490258464 h 588"/>
                <a:gd name="T4" fmla="*/ 228206342 w 36"/>
                <a:gd name="T5" fmla="*/ 1482655088 h 588"/>
                <a:gd name="T6" fmla="*/ 228206342 w 36"/>
                <a:gd name="T7" fmla="*/ 311738406 h 588"/>
                <a:gd name="T8" fmla="*/ 0 w 36"/>
                <a:gd name="T9" fmla="*/ 0 h 5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588"/>
                <a:gd name="T17" fmla="*/ 36 w 36"/>
                <a:gd name="T18" fmla="*/ 588 h 5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588">
                  <a:moveTo>
                    <a:pt x="0" y="0"/>
                  </a:moveTo>
                  <a:lnTo>
                    <a:pt x="0" y="588"/>
                  </a:lnTo>
                  <a:lnTo>
                    <a:pt x="36" y="585"/>
                  </a:lnTo>
                  <a:lnTo>
                    <a:pt x="3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239"/>
            <p:cNvSpPr>
              <a:spLocks noChangeArrowheads="1"/>
            </p:cNvSpPr>
            <p:nvPr/>
          </p:nvSpPr>
          <p:spPr bwMode="auto">
            <a:xfrm>
              <a:off x="850997" y="2575851"/>
              <a:ext cx="70497" cy="735502"/>
            </a:xfrm>
            <a:custGeom>
              <a:avLst/>
              <a:gdLst>
                <a:gd name="T0" fmla="*/ 0 w 28"/>
                <a:gd name="T1" fmla="*/ 0 h 462"/>
                <a:gd name="T2" fmla="*/ 0 w 28"/>
                <a:gd name="T3" fmla="*/ 1170916000 h 462"/>
                <a:gd name="T4" fmla="*/ 177493822 w 28"/>
                <a:gd name="T5" fmla="*/ 1165847086 h 462"/>
                <a:gd name="T6" fmla="*/ 177493822 w 28"/>
                <a:gd name="T7" fmla="*/ 240773425 h 462"/>
                <a:gd name="T8" fmla="*/ 0 w 28"/>
                <a:gd name="T9" fmla="*/ 0 h 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462"/>
                <a:gd name="T17" fmla="*/ 28 w 28"/>
                <a:gd name="T18" fmla="*/ 462 h 4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462">
                  <a:moveTo>
                    <a:pt x="0" y="0"/>
                  </a:moveTo>
                  <a:lnTo>
                    <a:pt x="0" y="462"/>
                  </a:lnTo>
                  <a:lnTo>
                    <a:pt x="28" y="460"/>
                  </a:lnTo>
                  <a:lnTo>
                    <a:pt x="28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240"/>
            <p:cNvSpPr>
              <a:spLocks noChangeArrowheads="1"/>
            </p:cNvSpPr>
            <p:nvPr/>
          </p:nvSpPr>
          <p:spPr bwMode="auto">
            <a:xfrm>
              <a:off x="921494" y="2727091"/>
              <a:ext cx="95674" cy="581079"/>
            </a:xfrm>
            <a:custGeom>
              <a:avLst/>
              <a:gdLst>
                <a:gd name="T0" fmla="*/ 0 w 38"/>
                <a:gd name="T1" fmla="*/ 0 h 365"/>
                <a:gd name="T2" fmla="*/ 0 w 38"/>
                <a:gd name="T3" fmla="*/ 925076176 h 365"/>
                <a:gd name="T4" fmla="*/ 240881955 w 38"/>
                <a:gd name="T5" fmla="*/ 912403878 h 365"/>
                <a:gd name="T6" fmla="*/ 240881955 w 38"/>
                <a:gd name="T7" fmla="*/ 347220970 h 365"/>
                <a:gd name="T8" fmla="*/ 0 w 38"/>
                <a:gd name="T9" fmla="*/ 0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65"/>
                <a:gd name="T17" fmla="*/ 38 w 38"/>
                <a:gd name="T18" fmla="*/ 365 h 3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65">
                  <a:moveTo>
                    <a:pt x="0" y="0"/>
                  </a:moveTo>
                  <a:lnTo>
                    <a:pt x="0" y="365"/>
                  </a:lnTo>
                  <a:lnTo>
                    <a:pt x="38" y="360"/>
                  </a:lnTo>
                  <a:lnTo>
                    <a:pt x="38" y="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2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241"/>
            <p:cNvSpPr>
              <a:spLocks noChangeArrowheads="1"/>
            </p:cNvSpPr>
            <p:nvPr/>
          </p:nvSpPr>
          <p:spPr bwMode="auto">
            <a:xfrm>
              <a:off x="1017168" y="2945194"/>
              <a:ext cx="161136" cy="355016"/>
            </a:xfrm>
            <a:custGeom>
              <a:avLst/>
              <a:gdLst>
                <a:gd name="T0" fmla="*/ 0 w 64"/>
                <a:gd name="T1" fmla="*/ 0 h 223"/>
                <a:gd name="T2" fmla="*/ 0 w 64"/>
                <a:gd name="T3" fmla="*/ 565185472 h 223"/>
                <a:gd name="T4" fmla="*/ 405700164 w 64"/>
                <a:gd name="T5" fmla="*/ 552513152 h 223"/>
                <a:gd name="T6" fmla="*/ 0 w 64"/>
                <a:gd name="T7" fmla="*/ 0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23"/>
                <a:gd name="T14" fmla="*/ 64 w 64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23">
                  <a:moveTo>
                    <a:pt x="0" y="0"/>
                  </a:moveTo>
                  <a:lnTo>
                    <a:pt x="0" y="223"/>
                  </a:lnTo>
                  <a:lnTo>
                    <a:pt x="64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243"/>
            <p:cNvSpPr>
              <a:spLocks noChangeArrowheads="1"/>
            </p:cNvSpPr>
            <p:nvPr/>
          </p:nvSpPr>
          <p:spPr bwMode="auto">
            <a:xfrm>
              <a:off x="5800878" y="542871"/>
              <a:ext cx="1369652" cy="1357974"/>
            </a:xfrm>
            <a:custGeom>
              <a:avLst/>
              <a:gdLst>
                <a:gd name="T0" fmla="*/ 0 w 544"/>
                <a:gd name="T1" fmla="*/ 240773725 h 853"/>
                <a:gd name="T2" fmla="*/ 2147483647 w 544"/>
                <a:gd name="T3" fmla="*/ 2147483647 h 853"/>
                <a:gd name="T4" fmla="*/ 2147483647 w 544"/>
                <a:gd name="T5" fmla="*/ 1994617046 h 853"/>
                <a:gd name="T6" fmla="*/ 779699578 w 544"/>
                <a:gd name="T7" fmla="*/ 0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853"/>
                <a:gd name="T14" fmla="*/ 544 w 5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853">
                  <a:moveTo>
                    <a:pt x="0" y="95"/>
                  </a:moveTo>
                  <a:lnTo>
                    <a:pt x="409" y="853"/>
                  </a:lnTo>
                  <a:lnTo>
                    <a:pt x="544" y="787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245"/>
            <p:cNvSpPr>
              <a:spLocks noChangeArrowheads="1"/>
            </p:cNvSpPr>
            <p:nvPr/>
          </p:nvSpPr>
          <p:spPr bwMode="auto">
            <a:xfrm>
              <a:off x="8202804" y="101888"/>
              <a:ext cx="755323" cy="1432797"/>
            </a:xfrm>
            <a:custGeom>
              <a:avLst/>
              <a:gdLst>
                <a:gd name="T0" fmla="*/ 0 w 300"/>
                <a:gd name="T1" fmla="*/ 131791852 h 900"/>
                <a:gd name="T2" fmla="*/ 957193143 w 300"/>
                <a:gd name="T3" fmla="*/ 2147483647 h 900"/>
                <a:gd name="T4" fmla="*/ 1901709448 w 300"/>
                <a:gd name="T5" fmla="*/ 2147483647 h 900"/>
                <a:gd name="T6" fmla="*/ 925499790 w 300"/>
                <a:gd name="T7" fmla="*/ 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900"/>
                <a:gd name="T14" fmla="*/ 300 w 30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900">
                  <a:moveTo>
                    <a:pt x="0" y="52"/>
                  </a:moveTo>
                  <a:lnTo>
                    <a:pt x="151" y="900"/>
                  </a:lnTo>
                  <a:lnTo>
                    <a:pt x="300" y="881"/>
                  </a:lnTo>
                  <a:lnTo>
                    <a:pt x="1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Freeform 247"/>
            <p:cNvSpPr>
              <a:spLocks noChangeArrowheads="1"/>
            </p:cNvSpPr>
            <p:nvPr/>
          </p:nvSpPr>
          <p:spPr bwMode="auto">
            <a:xfrm>
              <a:off x="10370581" y="52536"/>
              <a:ext cx="501032" cy="1421654"/>
            </a:xfrm>
            <a:custGeom>
              <a:avLst/>
              <a:gdLst>
                <a:gd name="T0" fmla="*/ 0 w 199"/>
                <a:gd name="T1" fmla="*/ 78568273 h 893"/>
                <a:gd name="T2" fmla="*/ 297935280 w 199"/>
                <a:gd name="T3" fmla="*/ 2147483647 h 893"/>
                <a:gd name="T4" fmla="*/ 1261472689 w 199"/>
                <a:gd name="T5" fmla="*/ 2147483647 h 893"/>
                <a:gd name="T6" fmla="*/ 957197717 w 199"/>
                <a:gd name="T7" fmla="*/ 0 h 8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9"/>
                <a:gd name="T13" fmla="*/ 0 h 893"/>
                <a:gd name="T14" fmla="*/ 199 w 199"/>
                <a:gd name="T15" fmla="*/ 893 h 8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9" h="893">
                  <a:moveTo>
                    <a:pt x="0" y="31"/>
                  </a:moveTo>
                  <a:lnTo>
                    <a:pt x="47" y="893"/>
                  </a:lnTo>
                  <a:lnTo>
                    <a:pt x="199" y="891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251"/>
            <p:cNvSpPr>
              <a:spLocks noChangeArrowheads="1"/>
            </p:cNvSpPr>
            <p:nvPr/>
          </p:nvSpPr>
          <p:spPr bwMode="auto">
            <a:xfrm>
              <a:off x="2190436" y="1611101"/>
              <a:ext cx="1145574" cy="1402550"/>
            </a:xfrm>
            <a:custGeom>
              <a:avLst/>
              <a:gdLst>
                <a:gd name="T0" fmla="*/ 0 w 455"/>
                <a:gd name="T1" fmla="*/ 197687910 h 881"/>
                <a:gd name="T2" fmla="*/ 1984119062 w 455"/>
                <a:gd name="T3" fmla="*/ 2147483647 h 881"/>
                <a:gd name="T4" fmla="*/ 2147483647 w 455"/>
                <a:gd name="T5" fmla="*/ 2106133397 h 881"/>
                <a:gd name="T6" fmla="*/ 843092109 w 455"/>
                <a:gd name="T7" fmla="*/ 0 h 8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5"/>
                <a:gd name="T13" fmla="*/ 0 h 881"/>
                <a:gd name="T14" fmla="*/ 455 w 455"/>
                <a:gd name="T15" fmla="*/ 881 h 8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5" h="881">
                  <a:moveTo>
                    <a:pt x="0" y="78"/>
                  </a:moveTo>
                  <a:lnTo>
                    <a:pt x="313" y="881"/>
                  </a:lnTo>
                  <a:lnTo>
                    <a:pt x="455" y="831"/>
                  </a:lnTo>
                  <a:lnTo>
                    <a:pt x="13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Freeform 253"/>
            <p:cNvSpPr>
              <a:spLocks noChangeArrowheads="1"/>
            </p:cNvSpPr>
            <p:nvPr/>
          </p:nvSpPr>
          <p:spPr bwMode="auto">
            <a:xfrm>
              <a:off x="3889913" y="1157382"/>
              <a:ext cx="1369652" cy="1357974"/>
            </a:xfrm>
            <a:custGeom>
              <a:avLst/>
              <a:gdLst>
                <a:gd name="T0" fmla="*/ 0 w 544"/>
                <a:gd name="T1" fmla="*/ 240773725 h 853"/>
                <a:gd name="T2" fmla="*/ 2147483647 w 544"/>
                <a:gd name="T3" fmla="*/ 2147483647 h 853"/>
                <a:gd name="T4" fmla="*/ 2147483647 w 544"/>
                <a:gd name="T5" fmla="*/ 1994617046 h 853"/>
                <a:gd name="T6" fmla="*/ 779699578 w 544"/>
                <a:gd name="T7" fmla="*/ 0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4"/>
                <a:gd name="T13" fmla="*/ 0 h 853"/>
                <a:gd name="T14" fmla="*/ 544 w 5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4" h="853">
                  <a:moveTo>
                    <a:pt x="0" y="95"/>
                  </a:moveTo>
                  <a:lnTo>
                    <a:pt x="409" y="853"/>
                  </a:lnTo>
                  <a:lnTo>
                    <a:pt x="544" y="787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254"/>
            <p:cNvSpPr>
              <a:spLocks noChangeArrowheads="1"/>
            </p:cNvSpPr>
            <p:nvPr/>
          </p:nvSpPr>
          <p:spPr bwMode="auto">
            <a:xfrm>
              <a:off x="1304190" y="1953380"/>
              <a:ext cx="1029757" cy="531727"/>
            </a:xfrm>
            <a:custGeom>
              <a:avLst/>
              <a:gdLst>
                <a:gd name="T0" fmla="*/ 988888991 w 409"/>
                <a:gd name="T1" fmla="*/ 0 h 334"/>
                <a:gd name="T2" fmla="*/ 0 w 409"/>
                <a:gd name="T3" fmla="*/ 846507792 h 334"/>
                <a:gd name="T4" fmla="*/ 2147483647 w 409"/>
                <a:gd name="T5" fmla="*/ 372565507 h 334"/>
                <a:gd name="T6" fmla="*/ 988888991 w 409"/>
                <a:gd name="T7" fmla="*/ 0 h 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9"/>
                <a:gd name="T13" fmla="*/ 0 h 334"/>
                <a:gd name="T14" fmla="*/ 409 w 409"/>
                <a:gd name="T15" fmla="*/ 334 h 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9" h="334">
                  <a:moveTo>
                    <a:pt x="156" y="0"/>
                  </a:moveTo>
                  <a:lnTo>
                    <a:pt x="0" y="334"/>
                  </a:lnTo>
                  <a:lnTo>
                    <a:pt x="409" y="14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E87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24" name="Group 108"/>
            <p:cNvGrpSpPr/>
            <p:nvPr/>
          </p:nvGrpSpPr>
          <p:grpSpPr bwMode="auto">
            <a:xfrm>
              <a:off x="0" y="0"/>
              <a:ext cx="12211050" cy="3371850"/>
              <a:chOff x="0" y="0"/>
              <a:chExt cx="7699375" cy="3362326"/>
            </a:xfrm>
          </p:grpSpPr>
          <p:sp>
            <p:nvSpPr>
              <p:cNvPr id="140" name="Freeform 242"/>
              <p:cNvSpPr>
                <a:spLocks noChangeArrowheads="1"/>
              </p:cNvSpPr>
              <p:nvPr/>
            </p:nvSpPr>
            <p:spPr bwMode="auto">
              <a:xfrm>
                <a:off x="3657600" y="541338"/>
                <a:ext cx="863600" cy="1354138"/>
              </a:xfrm>
              <a:custGeom>
                <a:avLst/>
                <a:gdLst>
                  <a:gd name="T0" fmla="*/ 0 w 544"/>
                  <a:gd name="T1" fmla="*/ 239415726 h 853"/>
                  <a:gd name="T2" fmla="*/ 1030744700 w 544"/>
                  <a:gd name="T3" fmla="*/ 2147483647 h 853"/>
                  <a:gd name="T4" fmla="*/ 1370965000 w 544"/>
                  <a:gd name="T5" fmla="*/ 1983364495 h 853"/>
                  <a:gd name="T6" fmla="*/ 309980013 w 544"/>
                  <a:gd name="T7" fmla="*/ 0 h 853"/>
                  <a:gd name="T8" fmla="*/ 0 w 544"/>
                  <a:gd name="T9" fmla="*/ 239415726 h 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853"/>
                  <a:gd name="T17" fmla="*/ 544 w 544"/>
                  <a:gd name="T18" fmla="*/ 853 h 8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853">
                    <a:moveTo>
                      <a:pt x="0" y="95"/>
                    </a:moveTo>
                    <a:lnTo>
                      <a:pt x="409" y="853"/>
                    </a:lnTo>
                    <a:lnTo>
                      <a:pt x="544" y="787"/>
                    </a:lnTo>
                    <a:lnTo>
                      <a:pt x="1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Freeform 244"/>
              <p:cNvSpPr>
                <a:spLocks noChangeArrowheads="1"/>
              </p:cNvSpPr>
              <p:nvPr/>
            </p:nvSpPr>
            <p:spPr bwMode="auto">
              <a:xfrm>
                <a:off x="5172075" y="101600"/>
                <a:ext cx="476250" cy="1428750"/>
              </a:xfrm>
              <a:custGeom>
                <a:avLst/>
                <a:gdLst>
                  <a:gd name="T0" fmla="*/ 0 w 300"/>
                  <a:gd name="T1" fmla="*/ 131048125 h 900"/>
                  <a:gd name="T2" fmla="*/ 380544388 w 300"/>
                  <a:gd name="T3" fmla="*/ 2147483647 h 900"/>
                  <a:gd name="T4" fmla="*/ 756046875 w 300"/>
                  <a:gd name="T5" fmla="*/ 2147483647 h 900"/>
                  <a:gd name="T6" fmla="*/ 367942813 w 300"/>
                  <a:gd name="T7" fmla="*/ 0 h 900"/>
                  <a:gd name="T8" fmla="*/ 0 w 300"/>
                  <a:gd name="T9" fmla="*/ 131048125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0"/>
                  <a:gd name="T16" fmla="*/ 0 h 900"/>
                  <a:gd name="T17" fmla="*/ 300 w 300"/>
                  <a:gd name="T18" fmla="*/ 900 h 9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0" h="900">
                    <a:moveTo>
                      <a:pt x="0" y="52"/>
                    </a:moveTo>
                    <a:lnTo>
                      <a:pt x="151" y="900"/>
                    </a:lnTo>
                    <a:lnTo>
                      <a:pt x="300" y="881"/>
                    </a:lnTo>
                    <a:lnTo>
                      <a:pt x="146" y="0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Freeform 246"/>
              <p:cNvSpPr>
                <a:spLocks noChangeArrowheads="1"/>
              </p:cNvSpPr>
              <p:nvPr/>
            </p:nvSpPr>
            <p:spPr bwMode="auto">
              <a:xfrm>
                <a:off x="6538913" y="52388"/>
                <a:ext cx="315913" cy="1417638"/>
              </a:xfrm>
              <a:custGeom>
                <a:avLst/>
                <a:gdLst>
                  <a:gd name="T0" fmla="*/ 0 w 199"/>
                  <a:gd name="T1" fmla="*/ 78125665 h 893"/>
                  <a:gd name="T2" fmla="*/ 118448325 w 199"/>
                  <a:gd name="T3" fmla="*/ 2147483647 h 893"/>
                  <a:gd name="T4" fmla="*/ 501512681 w 199"/>
                  <a:gd name="T5" fmla="*/ 2147483647 h 893"/>
                  <a:gd name="T6" fmla="*/ 380544990 w 199"/>
                  <a:gd name="T7" fmla="*/ 0 h 893"/>
                  <a:gd name="T8" fmla="*/ 0 w 199"/>
                  <a:gd name="T9" fmla="*/ 78125665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893"/>
                  <a:gd name="T17" fmla="*/ 199 w 199"/>
                  <a:gd name="T18" fmla="*/ 893 h 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893">
                    <a:moveTo>
                      <a:pt x="0" y="31"/>
                    </a:moveTo>
                    <a:lnTo>
                      <a:pt x="47" y="893"/>
                    </a:lnTo>
                    <a:lnTo>
                      <a:pt x="199" y="891"/>
                    </a:lnTo>
                    <a:lnTo>
                      <a:pt x="15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Freeform 248"/>
              <p:cNvSpPr>
                <a:spLocks noChangeArrowheads="1"/>
              </p:cNvSpPr>
              <p:nvPr/>
            </p:nvSpPr>
            <p:spPr bwMode="auto">
              <a:xfrm>
                <a:off x="41275" y="1323975"/>
                <a:ext cx="7646988" cy="2035175"/>
              </a:xfrm>
              <a:custGeom>
                <a:avLst/>
                <a:gdLst>
                  <a:gd name="T0" fmla="*/ 2147483647 w 2036"/>
                  <a:gd name="T1" fmla="*/ 141518019 h 541"/>
                  <a:gd name="T2" fmla="*/ 2147483647 w 2036"/>
                  <a:gd name="T3" fmla="*/ 0 h 541"/>
                  <a:gd name="T4" fmla="*/ 2147483647 w 2036"/>
                  <a:gd name="T5" fmla="*/ 311336632 h 541"/>
                  <a:gd name="T6" fmla="*/ 2147483647 w 2036"/>
                  <a:gd name="T7" fmla="*/ 877404947 h 541"/>
                  <a:gd name="T8" fmla="*/ 2147483647 w 2036"/>
                  <a:gd name="T9" fmla="*/ 1924632269 h 541"/>
                  <a:gd name="T10" fmla="*/ 2147483647 w 2036"/>
                  <a:gd name="T11" fmla="*/ 2147483647 h 541"/>
                  <a:gd name="T12" fmla="*/ 2147483647 w 2036"/>
                  <a:gd name="T13" fmla="*/ 2147483647 h 541"/>
                  <a:gd name="T14" fmla="*/ 1721015495 w 2036"/>
                  <a:gd name="T15" fmla="*/ 2147483647 h 541"/>
                  <a:gd name="T16" fmla="*/ 14107115 w 2036"/>
                  <a:gd name="T17" fmla="*/ 2147483647 h 541"/>
                  <a:gd name="T18" fmla="*/ 0 w 2036"/>
                  <a:gd name="T19" fmla="*/ 2147483647 h 541"/>
                  <a:gd name="T20" fmla="*/ 2147483647 w 2036"/>
                  <a:gd name="T21" fmla="*/ 2147483647 h 541"/>
                  <a:gd name="T22" fmla="*/ 2147483647 w 2036"/>
                  <a:gd name="T23" fmla="*/ 2147483647 h 541"/>
                  <a:gd name="T24" fmla="*/ 2147483647 w 2036"/>
                  <a:gd name="T25" fmla="*/ 2147483647 h 541"/>
                  <a:gd name="T26" fmla="*/ 2147483647 w 2036"/>
                  <a:gd name="T27" fmla="*/ 2147483647 h 541"/>
                  <a:gd name="T28" fmla="*/ 2147483647 w 2036"/>
                  <a:gd name="T29" fmla="*/ 2147483647 h 541"/>
                  <a:gd name="T30" fmla="*/ 2147483647 w 2036"/>
                  <a:gd name="T31" fmla="*/ 1500081974 h 541"/>
                  <a:gd name="T32" fmla="*/ 2147483647 w 2036"/>
                  <a:gd name="T33" fmla="*/ 877404947 h 541"/>
                  <a:gd name="T34" fmla="*/ 2147483647 w 2036"/>
                  <a:gd name="T35" fmla="*/ 990618610 h 541"/>
                  <a:gd name="T36" fmla="*/ 2147483647 w 2036"/>
                  <a:gd name="T37" fmla="*/ 226427326 h 541"/>
                  <a:gd name="T38" fmla="*/ 2147483647 w 2036"/>
                  <a:gd name="T39" fmla="*/ 141518019 h 5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36"/>
                  <a:gd name="T61" fmla="*/ 0 h 541"/>
                  <a:gd name="T62" fmla="*/ 2036 w 2036"/>
                  <a:gd name="T63" fmla="*/ 541 h 54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36" h="541">
                    <a:moveTo>
                      <a:pt x="1982" y="10"/>
                    </a:moveTo>
                    <a:cubicBezTo>
                      <a:pt x="1926" y="3"/>
                      <a:pt x="1873" y="0"/>
                      <a:pt x="1816" y="0"/>
                    </a:cubicBezTo>
                    <a:cubicBezTo>
                      <a:pt x="1705" y="0"/>
                      <a:pt x="1594" y="8"/>
                      <a:pt x="1485" y="22"/>
                    </a:cubicBezTo>
                    <a:cubicBezTo>
                      <a:pt x="1417" y="31"/>
                      <a:pt x="1348" y="47"/>
                      <a:pt x="1280" y="62"/>
                    </a:cubicBezTo>
                    <a:cubicBezTo>
                      <a:pt x="1215" y="76"/>
                      <a:pt x="1154" y="109"/>
                      <a:pt x="1094" y="136"/>
                    </a:cubicBezTo>
                    <a:cubicBezTo>
                      <a:pt x="957" y="196"/>
                      <a:pt x="812" y="286"/>
                      <a:pt x="675" y="345"/>
                    </a:cubicBezTo>
                    <a:cubicBezTo>
                      <a:pt x="537" y="406"/>
                      <a:pt x="411" y="444"/>
                      <a:pt x="266" y="484"/>
                    </a:cubicBezTo>
                    <a:cubicBezTo>
                      <a:pt x="218" y="498"/>
                      <a:pt x="171" y="510"/>
                      <a:pt x="122" y="519"/>
                    </a:cubicBezTo>
                    <a:cubicBezTo>
                      <a:pt x="83" y="527"/>
                      <a:pt x="42" y="538"/>
                      <a:pt x="1" y="539"/>
                    </a:cubicBezTo>
                    <a:cubicBezTo>
                      <a:pt x="0" y="541"/>
                      <a:pt x="0" y="541"/>
                      <a:pt x="0" y="541"/>
                    </a:cubicBezTo>
                    <a:cubicBezTo>
                      <a:pt x="285" y="541"/>
                      <a:pt x="285" y="541"/>
                      <a:pt x="285" y="541"/>
                    </a:cubicBezTo>
                    <a:cubicBezTo>
                      <a:pt x="398" y="514"/>
                      <a:pt x="511" y="484"/>
                      <a:pt x="616" y="437"/>
                    </a:cubicBezTo>
                    <a:cubicBezTo>
                      <a:pt x="692" y="404"/>
                      <a:pt x="770" y="368"/>
                      <a:pt x="843" y="328"/>
                    </a:cubicBezTo>
                    <a:cubicBezTo>
                      <a:pt x="921" y="286"/>
                      <a:pt x="998" y="235"/>
                      <a:pt x="1078" y="200"/>
                    </a:cubicBezTo>
                    <a:cubicBezTo>
                      <a:pt x="1106" y="187"/>
                      <a:pt x="1132" y="174"/>
                      <a:pt x="1162" y="163"/>
                    </a:cubicBezTo>
                    <a:cubicBezTo>
                      <a:pt x="1222" y="141"/>
                      <a:pt x="1284" y="117"/>
                      <a:pt x="1347" y="106"/>
                    </a:cubicBezTo>
                    <a:cubicBezTo>
                      <a:pt x="1433" y="91"/>
                      <a:pt x="1520" y="72"/>
                      <a:pt x="1606" y="62"/>
                    </a:cubicBezTo>
                    <a:cubicBezTo>
                      <a:pt x="1743" y="46"/>
                      <a:pt x="1901" y="36"/>
                      <a:pt x="2036" y="70"/>
                    </a:cubicBezTo>
                    <a:cubicBezTo>
                      <a:pt x="2036" y="16"/>
                      <a:pt x="2036" y="16"/>
                      <a:pt x="2036" y="16"/>
                    </a:cubicBezTo>
                    <a:cubicBezTo>
                      <a:pt x="2018" y="14"/>
                      <a:pt x="2000" y="12"/>
                      <a:pt x="1982" y="10"/>
                    </a:cubicBez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Freeform 2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99375" cy="2112963"/>
              </a:xfrm>
              <a:custGeom>
                <a:avLst/>
                <a:gdLst>
                  <a:gd name="T0" fmla="*/ 2147483647 w 2050"/>
                  <a:gd name="T1" fmla="*/ 395793311 h 562"/>
                  <a:gd name="T2" fmla="*/ 2147483647 w 2050"/>
                  <a:gd name="T3" fmla="*/ 98948328 h 562"/>
                  <a:gd name="T4" fmla="*/ 2147483647 w 2050"/>
                  <a:gd name="T5" fmla="*/ 438199200 h 562"/>
                  <a:gd name="T6" fmla="*/ 2147483647 w 2050"/>
                  <a:gd name="T7" fmla="*/ 1385280349 h 562"/>
                  <a:gd name="T8" fmla="*/ 2147483647 w 2050"/>
                  <a:gd name="T9" fmla="*/ 2147483647 h 562"/>
                  <a:gd name="T10" fmla="*/ 2147483647 w 2050"/>
                  <a:gd name="T11" fmla="*/ 2147483647 h 562"/>
                  <a:gd name="T12" fmla="*/ 2147483647 w 2050"/>
                  <a:gd name="T13" fmla="*/ 2147483647 h 562"/>
                  <a:gd name="T14" fmla="*/ 1452917132 w 2050"/>
                  <a:gd name="T15" fmla="*/ 2147483647 h 562"/>
                  <a:gd name="T16" fmla="*/ 0 w 2050"/>
                  <a:gd name="T17" fmla="*/ 2147483647 h 562"/>
                  <a:gd name="T18" fmla="*/ 0 w 2050"/>
                  <a:gd name="T19" fmla="*/ 2147483647 h 562"/>
                  <a:gd name="T20" fmla="*/ 987416675 w 2050"/>
                  <a:gd name="T21" fmla="*/ 2147483647 h 562"/>
                  <a:gd name="T22" fmla="*/ 2147483647 w 2050"/>
                  <a:gd name="T23" fmla="*/ 2147483647 h 562"/>
                  <a:gd name="T24" fmla="*/ 2147483647 w 2050"/>
                  <a:gd name="T25" fmla="*/ 2147483647 h 562"/>
                  <a:gd name="T26" fmla="*/ 2147483647 w 2050"/>
                  <a:gd name="T27" fmla="*/ 2147483647 h 562"/>
                  <a:gd name="T28" fmla="*/ 2147483647 w 2050"/>
                  <a:gd name="T29" fmla="*/ 2147483647 h 562"/>
                  <a:gd name="T30" fmla="*/ 2147483647 w 2050"/>
                  <a:gd name="T31" fmla="*/ 2077918644 h 562"/>
                  <a:gd name="T32" fmla="*/ 2147483647 w 2050"/>
                  <a:gd name="T33" fmla="*/ 1342870700 h 562"/>
                  <a:gd name="T34" fmla="*/ 2147483647 w 2050"/>
                  <a:gd name="T35" fmla="*/ 932944599 h 562"/>
                  <a:gd name="T36" fmla="*/ 2147483647 w 2050"/>
                  <a:gd name="T37" fmla="*/ 1102568156 h 562"/>
                  <a:gd name="T38" fmla="*/ 2147483647 w 2050"/>
                  <a:gd name="T39" fmla="*/ 1159110594 h 562"/>
                  <a:gd name="T40" fmla="*/ 2147483647 w 2050"/>
                  <a:gd name="T41" fmla="*/ 409929861 h 562"/>
                  <a:gd name="T42" fmla="*/ 2147483647 w 2050"/>
                  <a:gd name="T43" fmla="*/ 395793311 h 56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50"/>
                  <a:gd name="T67" fmla="*/ 0 h 562"/>
                  <a:gd name="T68" fmla="*/ 2050 w 2050"/>
                  <a:gd name="T69" fmla="*/ 562 h 56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50" h="562">
                    <a:moveTo>
                      <a:pt x="2047" y="28"/>
                    </a:moveTo>
                    <a:cubicBezTo>
                      <a:pt x="1969" y="14"/>
                      <a:pt x="1887" y="11"/>
                      <a:pt x="1806" y="7"/>
                    </a:cubicBezTo>
                    <a:cubicBezTo>
                      <a:pt x="1682" y="0"/>
                      <a:pt x="1554" y="18"/>
                      <a:pt x="1430" y="31"/>
                    </a:cubicBezTo>
                    <a:cubicBezTo>
                      <a:pt x="1315" y="44"/>
                      <a:pt x="1201" y="63"/>
                      <a:pt x="1090" y="98"/>
                    </a:cubicBezTo>
                    <a:cubicBezTo>
                      <a:pt x="1016" y="120"/>
                      <a:pt x="941" y="150"/>
                      <a:pt x="872" y="184"/>
                    </a:cubicBezTo>
                    <a:cubicBezTo>
                      <a:pt x="734" y="252"/>
                      <a:pt x="596" y="323"/>
                      <a:pt x="451" y="377"/>
                    </a:cubicBezTo>
                    <a:cubicBezTo>
                      <a:pt x="374" y="405"/>
                      <a:pt x="298" y="434"/>
                      <a:pt x="221" y="458"/>
                    </a:cubicBezTo>
                    <a:cubicBezTo>
                      <a:pt x="182" y="470"/>
                      <a:pt x="142" y="481"/>
                      <a:pt x="103" y="490"/>
                    </a:cubicBezTo>
                    <a:cubicBezTo>
                      <a:pt x="70" y="497"/>
                      <a:pt x="34" y="499"/>
                      <a:pt x="0" y="503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24" y="562"/>
                      <a:pt x="46" y="555"/>
                      <a:pt x="70" y="551"/>
                    </a:cubicBezTo>
                    <a:cubicBezTo>
                      <a:pt x="127" y="543"/>
                      <a:pt x="184" y="525"/>
                      <a:pt x="240" y="511"/>
                    </a:cubicBezTo>
                    <a:cubicBezTo>
                      <a:pt x="402" y="471"/>
                      <a:pt x="550" y="403"/>
                      <a:pt x="700" y="328"/>
                    </a:cubicBezTo>
                    <a:cubicBezTo>
                      <a:pt x="752" y="302"/>
                      <a:pt x="806" y="282"/>
                      <a:pt x="858" y="255"/>
                    </a:cubicBezTo>
                    <a:cubicBezTo>
                      <a:pt x="915" y="225"/>
                      <a:pt x="978" y="202"/>
                      <a:pt x="1040" y="181"/>
                    </a:cubicBezTo>
                    <a:cubicBezTo>
                      <a:pt x="1075" y="170"/>
                      <a:pt x="1111" y="158"/>
                      <a:pt x="1147" y="147"/>
                    </a:cubicBezTo>
                    <a:cubicBezTo>
                      <a:pt x="1223" y="123"/>
                      <a:pt x="1306" y="110"/>
                      <a:pt x="1385" y="95"/>
                    </a:cubicBezTo>
                    <a:cubicBezTo>
                      <a:pt x="1504" y="73"/>
                      <a:pt x="1623" y="73"/>
                      <a:pt x="1743" y="66"/>
                    </a:cubicBezTo>
                    <a:cubicBezTo>
                      <a:pt x="1834" y="61"/>
                      <a:pt x="1934" y="64"/>
                      <a:pt x="2021" y="78"/>
                    </a:cubicBezTo>
                    <a:cubicBezTo>
                      <a:pt x="2031" y="80"/>
                      <a:pt x="2040" y="81"/>
                      <a:pt x="2050" y="82"/>
                    </a:cubicBezTo>
                    <a:cubicBezTo>
                      <a:pt x="2050" y="29"/>
                      <a:pt x="2050" y="29"/>
                      <a:pt x="2050" y="29"/>
                    </a:cubicBezTo>
                    <a:cubicBezTo>
                      <a:pt x="2049" y="29"/>
                      <a:pt x="2048" y="29"/>
                      <a:pt x="2047" y="28"/>
                    </a:cubicBez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Freeform 250"/>
              <p:cNvSpPr>
                <a:spLocks noChangeArrowheads="1"/>
              </p:cNvSpPr>
              <p:nvPr/>
            </p:nvSpPr>
            <p:spPr bwMode="auto">
              <a:xfrm>
                <a:off x="1381125" y="1606550"/>
                <a:ext cx="722313" cy="1398588"/>
              </a:xfrm>
              <a:custGeom>
                <a:avLst/>
                <a:gdLst>
                  <a:gd name="T0" fmla="*/ 0 w 455"/>
                  <a:gd name="T1" fmla="*/ 196572258 h 881"/>
                  <a:gd name="T2" fmla="*/ 788810246 w 455"/>
                  <a:gd name="T3" fmla="*/ 2147483647 h 881"/>
                  <a:gd name="T4" fmla="*/ 1146672681 w 455"/>
                  <a:gd name="T5" fmla="*/ 2094251386 h 881"/>
                  <a:gd name="T6" fmla="*/ 335181807 w 455"/>
                  <a:gd name="T7" fmla="*/ 0 h 881"/>
                  <a:gd name="T8" fmla="*/ 0 w 455"/>
                  <a:gd name="T9" fmla="*/ 196572258 h 8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5"/>
                  <a:gd name="T16" fmla="*/ 0 h 881"/>
                  <a:gd name="T17" fmla="*/ 455 w 455"/>
                  <a:gd name="T18" fmla="*/ 881 h 8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5" h="881">
                    <a:moveTo>
                      <a:pt x="0" y="78"/>
                    </a:moveTo>
                    <a:lnTo>
                      <a:pt x="313" y="881"/>
                    </a:lnTo>
                    <a:lnTo>
                      <a:pt x="455" y="831"/>
                    </a:lnTo>
                    <a:lnTo>
                      <a:pt x="133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Freeform 252"/>
              <p:cNvSpPr>
                <a:spLocks noChangeArrowheads="1"/>
              </p:cNvSpPr>
              <p:nvPr/>
            </p:nvSpPr>
            <p:spPr bwMode="auto">
              <a:xfrm>
                <a:off x="2452688" y="1154113"/>
                <a:ext cx="863600" cy="1354138"/>
              </a:xfrm>
              <a:custGeom>
                <a:avLst/>
                <a:gdLst>
                  <a:gd name="T0" fmla="*/ 0 w 544"/>
                  <a:gd name="T1" fmla="*/ 239415726 h 853"/>
                  <a:gd name="T2" fmla="*/ 1030744700 w 544"/>
                  <a:gd name="T3" fmla="*/ 2147483647 h 853"/>
                  <a:gd name="T4" fmla="*/ 1370965000 w 544"/>
                  <a:gd name="T5" fmla="*/ 1983364495 h 853"/>
                  <a:gd name="T6" fmla="*/ 309980013 w 544"/>
                  <a:gd name="T7" fmla="*/ 0 h 853"/>
                  <a:gd name="T8" fmla="*/ 0 w 544"/>
                  <a:gd name="T9" fmla="*/ 239415726 h 8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4"/>
                  <a:gd name="T16" fmla="*/ 0 h 853"/>
                  <a:gd name="T17" fmla="*/ 544 w 544"/>
                  <a:gd name="T18" fmla="*/ 853 h 8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4" h="853">
                    <a:moveTo>
                      <a:pt x="0" y="95"/>
                    </a:moveTo>
                    <a:lnTo>
                      <a:pt x="409" y="853"/>
                    </a:lnTo>
                    <a:lnTo>
                      <a:pt x="544" y="787"/>
                    </a:lnTo>
                    <a:lnTo>
                      <a:pt x="123" y="0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Freeform 255"/>
              <p:cNvSpPr>
                <a:spLocks noChangeArrowheads="1"/>
              </p:cNvSpPr>
              <p:nvPr/>
            </p:nvSpPr>
            <p:spPr bwMode="auto">
              <a:xfrm>
                <a:off x="363538" y="1944688"/>
                <a:ext cx="582613" cy="1417638"/>
              </a:xfrm>
              <a:custGeom>
                <a:avLst/>
                <a:gdLst>
                  <a:gd name="T0" fmla="*/ 0 w 367"/>
                  <a:gd name="T1" fmla="*/ 148690065 h 893"/>
                  <a:gd name="T2" fmla="*/ 554434851 w 367"/>
                  <a:gd name="T3" fmla="*/ 2147483647 h 893"/>
                  <a:gd name="T4" fmla="*/ 924898931 w 367"/>
                  <a:gd name="T5" fmla="*/ 2147483647 h 893"/>
                  <a:gd name="T6" fmla="*/ 322580277 w 367"/>
                  <a:gd name="T7" fmla="*/ 0 h 893"/>
                  <a:gd name="T8" fmla="*/ 0 w 367"/>
                  <a:gd name="T9" fmla="*/ 148690065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7"/>
                  <a:gd name="T16" fmla="*/ 0 h 893"/>
                  <a:gd name="T17" fmla="*/ 367 w 367"/>
                  <a:gd name="T18" fmla="*/ 893 h 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7" h="893">
                    <a:moveTo>
                      <a:pt x="0" y="59"/>
                    </a:moveTo>
                    <a:lnTo>
                      <a:pt x="220" y="893"/>
                    </a:lnTo>
                    <a:lnTo>
                      <a:pt x="367" y="860"/>
                    </a:lnTo>
                    <a:lnTo>
                      <a:pt x="128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ECF2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25" name="Freeform 256"/>
            <p:cNvSpPr>
              <a:spLocks noChangeArrowheads="1"/>
            </p:cNvSpPr>
            <p:nvPr/>
          </p:nvSpPr>
          <p:spPr bwMode="auto">
            <a:xfrm>
              <a:off x="576564" y="1950196"/>
              <a:ext cx="924012" cy="1421654"/>
            </a:xfrm>
            <a:custGeom>
              <a:avLst/>
              <a:gdLst>
                <a:gd name="T0" fmla="*/ 0 w 367"/>
                <a:gd name="T1" fmla="*/ 149533166 h 893"/>
                <a:gd name="T2" fmla="*/ 1394588400 w 367"/>
                <a:gd name="T3" fmla="*/ 2147483647 h 893"/>
                <a:gd name="T4" fmla="*/ 2147483647 w 367"/>
                <a:gd name="T5" fmla="*/ 2147483647 h 893"/>
                <a:gd name="T6" fmla="*/ 811395834 w 367"/>
                <a:gd name="T7" fmla="*/ 0 h 8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7"/>
                <a:gd name="T13" fmla="*/ 0 h 893"/>
                <a:gd name="T14" fmla="*/ 367 w 367"/>
                <a:gd name="T15" fmla="*/ 893 h 8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7" h="893">
                  <a:moveTo>
                    <a:pt x="0" y="59"/>
                  </a:moveTo>
                  <a:lnTo>
                    <a:pt x="220" y="893"/>
                  </a:lnTo>
                  <a:lnTo>
                    <a:pt x="367" y="860"/>
                  </a:lnTo>
                  <a:lnTo>
                    <a:pt x="1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257"/>
            <p:cNvSpPr>
              <a:spLocks noChangeArrowheads="1"/>
            </p:cNvSpPr>
            <p:nvPr/>
          </p:nvSpPr>
          <p:spPr bwMode="auto">
            <a:xfrm>
              <a:off x="1971393" y="1840348"/>
              <a:ext cx="314719" cy="181488"/>
            </a:xfrm>
            <a:custGeom>
              <a:avLst/>
              <a:gdLst>
                <a:gd name="T0" fmla="*/ 0 w 125"/>
                <a:gd name="T1" fmla="*/ 91240704 h 114"/>
                <a:gd name="T2" fmla="*/ 792384392 w 125"/>
                <a:gd name="T3" fmla="*/ 288928896 h 114"/>
                <a:gd name="T4" fmla="*/ 462752747 w 125"/>
                <a:gd name="T5" fmla="*/ 0 h 114"/>
                <a:gd name="T6" fmla="*/ 0 w 125"/>
                <a:gd name="T7" fmla="*/ 91240704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5"/>
                <a:gd name="T13" fmla="*/ 0 h 114"/>
                <a:gd name="T14" fmla="*/ 125 w 125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5" h="114">
                  <a:moveTo>
                    <a:pt x="0" y="36"/>
                  </a:moveTo>
                  <a:lnTo>
                    <a:pt x="125" y="114"/>
                  </a:lnTo>
                  <a:lnTo>
                    <a:pt x="7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90CD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258"/>
            <p:cNvSpPr>
              <a:spLocks noChangeArrowheads="1"/>
            </p:cNvSpPr>
            <p:nvPr/>
          </p:nvSpPr>
          <p:spPr bwMode="auto">
            <a:xfrm>
              <a:off x="1047381" y="1994772"/>
              <a:ext cx="344931" cy="310440"/>
            </a:xfrm>
            <a:custGeom>
              <a:avLst/>
              <a:gdLst>
                <a:gd name="T0" fmla="*/ 0 w 137"/>
                <a:gd name="T1" fmla="*/ 126723200 h 195"/>
                <a:gd name="T2" fmla="*/ 297934781 w 137"/>
                <a:gd name="T3" fmla="*/ 494220480 h 195"/>
                <a:gd name="T4" fmla="*/ 868448137 w 137"/>
                <a:gd name="T5" fmla="*/ 0 h 195"/>
                <a:gd name="T6" fmla="*/ 0 w 137"/>
                <a:gd name="T7" fmla="*/ 126723200 h 1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"/>
                <a:gd name="T13" fmla="*/ 0 h 195"/>
                <a:gd name="T14" fmla="*/ 137 w 137"/>
                <a:gd name="T15" fmla="*/ 195 h 1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" h="195">
                  <a:moveTo>
                    <a:pt x="0" y="50"/>
                  </a:moveTo>
                  <a:lnTo>
                    <a:pt x="47" y="195"/>
                  </a:lnTo>
                  <a:lnTo>
                    <a:pt x="137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ACC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259"/>
            <p:cNvSpPr>
              <a:spLocks noChangeArrowheads="1"/>
            </p:cNvSpPr>
            <p:nvPr/>
          </p:nvSpPr>
          <p:spPr bwMode="auto">
            <a:xfrm>
              <a:off x="1304190" y="2545603"/>
              <a:ext cx="380180" cy="460088"/>
            </a:xfrm>
            <a:custGeom>
              <a:avLst/>
              <a:gdLst>
                <a:gd name="T0" fmla="*/ 0 w 151"/>
                <a:gd name="T1" fmla="*/ 197688192 h 289"/>
                <a:gd name="T2" fmla="*/ 957197566 w 151"/>
                <a:gd name="T3" fmla="*/ 0 h 289"/>
                <a:gd name="T4" fmla="*/ 342308029 w 151"/>
                <a:gd name="T5" fmla="*/ 732460096 h 289"/>
                <a:gd name="T6" fmla="*/ 0 w 151"/>
                <a:gd name="T7" fmla="*/ 197688192 h 2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289"/>
                <a:gd name="T14" fmla="*/ 151 w 151"/>
                <a:gd name="T15" fmla="*/ 289 h 2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289">
                  <a:moveTo>
                    <a:pt x="0" y="78"/>
                  </a:moveTo>
                  <a:lnTo>
                    <a:pt x="151" y="0"/>
                  </a:lnTo>
                  <a:lnTo>
                    <a:pt x="54" y="28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6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260"/>
            <p:cNvSpPr>
              <a:spLocks noChangeArrowheads="1"/>
            </p:cNvSpPr>
            <p:nvPr/>
          </p:nvSpPr>
          <p:spPr bwMode="auto">
            <a:xfrm>
              <a:off x="1606320" y="2639531"/>
              <a:ext cx="430535" cy="461679"/>
            </a:xfrm>
            <a:custGeom>
              <a:avLst/>
              <a:gdLst>
                <a:gd name="T0" fmla="*/ 614889583 w 171"/>
                <a:gd name="T1" fmla="*/ 0 h 290"/>
                <a:gd name="T2" fmla="*/ 0 w 171"/>
                <a:gd name="T3" fmla="*/ 734991376 h 290"/>
                <a:gd name="T4" fmla="*/ 1083978867 w 171"/>
                <a:gd name="T5" fmla="*/ 582923865 h 290"/>
                <a:gd name="T6" fmla="*/ 614889583 w 171"/>
                <a:gd name="T7" fmla="*/ 0 h 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1"/>
                <a:gd name="T13" fmla="*/ 0 h 290"/>
                <a:gd name="T14" fmla="*/ 171 w 171"/>
                <a:gd name="T15" fmla="*/ 290 h 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1" h="290">
                  <a:moveTo>
                    <a:pt x="97" y="0"/>
                  </a:moveTo>
                  <a:lnTo>
                    <a:pt x="0" y="290"/>
                  </a:lnTo>
                  <a:lnTo>
                    <a:pt x="171" y="23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E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261"/>
            <p:cNvSpPr>
              <a:spLocks noChangeArrowheads="1"/>
            </p:cNvSpPr>
            <p:nvPr/>
          </p:nvSpPr>
          <p:spPr bwMode="auto">
            <a:xfrm>
              <a:off x="2067067" y="2622019"/>
              <a:ext cx="619365" cy="347055"/>
            </a:xfrm>
            <a:custGeom>
              <a:avLst/>
              <a:gdLst>
                <a:gd name="T0" fmla="*/ 0 w 246"/>
                <a:gd name="T1" fmla="*/ 0 h 218"/>
                <a:gd name="T2" fmla="*/ 519800817 w 246"/>
                <a:gd name="T3" fmla="*/ 552509968 h 218"/>
                <a:gd name="T4" fmla="*/ 1559402452 w 246"/>
                <a:gd name="T5" fmla="*/ 413114850 h 218"/>
                <a:gd name="T6" fmla="*/ 0 w 246"/>
                <a:gd name="T7" fmla="*/ 0 h 2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6"/>
                <a:gd name="T13" fmla="*/ 0 h 218"/>
                <a:gd name="T14" fmla="*/ 246 w 246"/>
                <a:gd name="T15" fmla="*/ 218 h 2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6" h="218">
                  <a:moveTo>
                    <a:pt x="0" y="0"/>
                  </a:moveTo>
                  <a:lnTo>
                    <a:pt x="82" y="218"/>
                  </a:lnTo>
                  <a:lnTo>
                    <a:pt x="246" y="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C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262"/>
            <p:cNvSpPr>
              <a:spLocks noChangeArrowheads="1"/>
            </p:cNvSpPr>
            <p:nvPr/>
          </p:nvSpPr>
          <p:spPr bwMode="auto">
            <a:xfrm>
              <a:off x="2046925" y="2338644"/>
              <a:ext cx="697415" cy="429839"/>
            </a:xfrm>
            <a:custGeom>
              <a:avLst/>
              <a:gdLst>
                <a:gd name="T0" fmla="*/ 995228829 w 277"/>
                <a:gd name="T1" fmla="*/ 0 h 270"/>
                <a:gd name="T2" fmla="*/ 0 w 277"/>
                <a:gd name="T3" fmla="*/ 157136402 h 270"/>
                <a:gd name="T4" fmla="*/ 1755912210 w 277"/>
                <a:gd name="T5" fmla="*/ 684302096 h 270"/>
                <a:gd name="T6" fmla="*/ 995228829 w 277"/>
                <a:gd name="T7" fmla="*/ 0 h 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270"/>
                <a:gd name="T14" fmla="*/ 277 w 277"/>
                <a:gd name="T15" fmla="*/ 270 h 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270">
                  <a:moveTo>
                    <a:pt x="157" y="0"/>
                  </a:moveTo>
                  <a:lnTo>
                    <a:pt x="0" y="62"/>
                  </a:lnTo>
                  <a:lnTo>
                    <a:pt x="277" y="27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Oval 263"/>
            <p:cNvSpPr>
              <a:spLocks noChangeArrowheads="1"/>
            </p:cNvSpPr>
            <p:nvPr/>
          </p:nvSpPr>
          <p:spPr bwMode="auto">
            <a:xfrm>
              <a:off x="2751893" y="1738460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3" name="Oval 264"/>
            <p:cNvSpPr>
              <a:spLocks noChangeArrowheads="1"/>
            </p:cNvSpPr>
            <p:nvPr/>
          </p:nvSpPr>
          <p:spPr bwMode="auto">
            <a:xfrm>
              <a:off x="3101858" y="1655677"/>
              <a:ext cx="90639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4" name="Oval 265"/>
            <p:cNvSpPr>
              <a:spLocks noChangeArrowheads="1"/>
            </p:cNvSpPr>
            <p:nvPr/>
          </p:nvSpPr>
          <p:spPr bwMode="auto">
            <a:xfrm>
              <a:off x="3454342" y="1553789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5" name="Oval 266"/>
            <p:cNvSpPr>
              <a:spLocks noChangeArrowheads="1"/>
            </p:cNvSpPr>
            <p:nvPr/>
          </p:nvSpPr>
          <p:spPr bwMode="auto">
            <a:xfrm>
              <a:off x="3781649" y="1485333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6" name="Oval 267"/>
            <p:cNvSpPr>
              <a:spLocks noChangeArrowheads="1"/>
            </p:cNvSpPr>
            <p:nvPr/>
          </p:nvSpPr>
          <p:spPr bwMode="auto">
            <a:xfrm>
              <a:off x="4043494" y="2493067"/>
              <a:ext cx="90639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7" name="Oval 268"/>
            <p:cNvSpPr>
              <a:spLocks noChangeArrowheads="1"/>
            </p:cNvSpPr>
            <p:nvPr/>
          </p:nvSpPr>
          <p:spPr bwMode="auto">
            <a:xfrm>
              <a:off x="4426191" y="2372075"/>
              <a:ext cx="88122" cy="57312"/>
            </a:xfrm>
            <a:prstGeom prst="ellipse">
              <a:avLst/>
            </a:prstGeom>
            <a:solidFill>
              <a:srgbClr val="FFE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38" name="Freeform 269"/>
            <p:cNvSpPr>
              <a:spLocks noChangeArrowheads="1"/>
            </p:cNvSpPr>
            <p:nvPr/>
          </p:nvSpPr>
          <p:spPr bwMode="auto">
            <a:xfrm>
              <a:off x="6938898" y="592223"/>
              <a:ext cx="30213" cy="11144"/>
            </a:xfrm>
            <a:custGeom>
              <a:avLst/>
              <a:gdLst>
                <a:gd name="T0" fmla="*/ 76068781 w 12"/>
                <a:gd name="T1" fmla="*/ 0 h 7"/>
                <a:gd name="T2" fmla="*/ 0 w 12"/>
                <a:gd name="T3" fmla="*/ 12672320 h 7"/>
                <a:gd name="T4" fmla="*/ 76068781 w 12"/>
                <a:gd name="T5" fmla="*/ 17741248 h 7"/>
                <a:gd name="T6" fmla="*/ 76068781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7"/>
                <a:gd name="T14" fmla="*/ 12 w 1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7">
                  <a:moveTo>
                    <a:pt x="12" y="0"/>
                  </a:moveTo>
                  <a:lnTo>
                    <a:pt x="0" y="5"/>
                  </a:lnTo>
                  <a:lnTo>
                    <a:pt x="12" y="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270"/>
            <p:cNvSpPr>
              <a:spLocks noChangeArrowheads="1"/>
            </p:cNvSpPr>
            <p:nvPr/>
          </p:nvSpPr>
          <p:spPr bwMode="auto">
            <a:xfrm>
              <a:off x="5438323" y="942462"/>
              <a:ext cx="88122" cy="41392"/>
            </a:xfrm>
            <a:custGeom>
              <a:avLst/>
              <a:gdLst>
                <a:gd name="T0" fmla="*/ 517699126 w 15"/>
                <a:gd name="T1" fmla="*/ 113274852 h 11"/>
                <a:gd name="T2" fmla="*/ 241595275 w 15"/>
                <a:gd name="T3" fmla="*/ 0 h 11"/>
                <a:gd name="T4" fmla="*/ 0 w 15"/>
                <a:gd name="T5" fmla="*/ 84955199 h 11"/>
                <a:gd name="T6" fmla="*/ 483184676 w 15"/>
                <a:gd name="T7" fmla="*/ 155754333 h 11"/>
                <a:gd name="T8" fmla="*/ 517699126 w 15"/>
                <a:gd name="T9" fmla="*/ 11327485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1"/>
                <a:gd name="T17" fmla="*/ 15 w 1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1">
                  <a:moveTo>
                    <a:pt x="15" y="8"/>
                  </a:moveTo>
                  <a:cubicBezTo>
                    <a:pt x="15" y="4"/>
                    <a:pt x="11" y="0"/>
                    <a:pt x="7" y="0"/>
                  </a:cubicBezTo>
                  <a:cubicBezTo>
                    <a:pt x="4" y="0"/>
                    <a:pt x="1" y="3"/>
                    <a:pt x="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5" y="9"/>
                    <a:pt x="15" y="8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48" name="图片 5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88" y="5695950"/>
            <a:ext cx="36433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" name="Group 133"/>
          <p:cNvGrpSpPr/>
          <p:nvPr/>
        </p:nvGrpSpPr>
        <p:grpSpPr bwMode="auto">
          <a:xfrm>
            <a:off x="3585265" y="3800508"/>
            <a:ext cx="2819400" cy="2390775"/>
            <a:chOff x="0" y="0"/>
            <a:chExt cx="3122613" cy="2608262"/>
          </a:xfrm>
        </p:grpSpPr>
        <p:sp>
          <p:nvSpPr>
            <p:cNvPr id="150" name="Freeform 274"/>
            <p:cNvSpPr>
              <a:spLocks noChangeArrowheads="1"/>
            </p:cNvSpPr>
            <p:nvPr/>
          </p:nvSpPr>
          <p:spPr bwMode="auto">
            <a:xfrm>
              <a:off x="1936750" y="236537"/>
              <a:ext cx="641350" cy="739775"/>
            </a:xfrm>
            <a:custGeom>
              <a:avLst/>
              <a:gdLst>
                <a:gd name="T0" fmla="*/ 1709215987 w 211"/>
                <a:gd name="T1" fmla="*/ 2140911894 h 243"/>
                <a:gd name="T2" fmla="*/ 1820084429 w 211"/>
                <a:gd name="T3" fmla="*/ 1835068208 h 243"/>
                <a:gd name="T4" fmla="*/ 1552152108 w 211"/>
                <a:gd name="T5" fmla="*/ 305843687 h 243"/>
                <a:gd name="T6" fmla="*/ 831511795 w 211"/>
                <a:gd name="T7" fmla="*/ 18536996 h 243"/>
                <a:gd name="T8" fmla="*/ 147823576 w 211"/>
                <a:gd name="T9" fmla="*/ 361451630 h 243"/>
                <a:gd name="T10" fmla="*/ 212496581 w 211"/>
                <a:gd name="T11" fmla="*/ 722906303 h 243"/>
                <a:gd name="T12" fmla="*/ 415755897 w 211"/>
                <a:gd name="T13" fmla="*/ 1427275611 h 243"/>
                <a:gd name="T14" fmla="*/ 526624339 w 211"/>
                <a:gd name="T15" fmla="*/ 2122374899 h 243"/>
                <a:gd name="T16" fmla="*/ 1709215987 w 211"/>
                <a:gd name="T17" fmla="*/ 2140911894 h 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1"/>
                <a:gd name="T28" fmla="*/ 0 h 243"/>
                <a:gd name="T29" fmla="*/ 211 w 211"/>
                <a:gd name="T30" fmla="*/ 243 h 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1" h="243">
                  <a:moveTo>
                    <a:pt x="185" y="231"/>
                  </a:moveTo>
                  <a:cubicBezTo>
                    <a:pt x="189" y="220"/>
                    <a:pt x="193" y="210"/>
                    <a:pt x="197" y="198"/>
                  </a:cubicBezTo>
                  <a:cubicBezTo>
                    <a:pt x="211" y="146"/>
                    <a:pt x="210" y="73"/>
                    <a:pt x="168" y="33"/>
                  </a:cubicBezTo>
                  <a:cubicBezTo>
                    <a:pt x="148" y="13"/>
                    <a:pt x="118" y="0"/>
                    <a:pt x="90" y="2"/>
                  </a:cubicBezTo>
                  <a:cubicBezTo>
                    <a:pt x="62" y="3"/>
                    <a:pt x="36" y="20"/>
                    <a:pt x="16" y="39"/>
                  </a:cubicBezTo>
                  <a:cubicBezTo>
                    <a:pt x="0" y="54"/>
                    <a:pt x="15" y="63"/>
                    <a:pt x="23" y="78"/>
                  </a:cubicBezTo>
                  <a:cubicBezTo>
                    <a:pt x="36" y="101"/>
                    <a:pt x="39" y="127"/>
                    <a:pt x="45" y="154"/>
                  </a:cubicBezTo>
                  <a:cubicBezTo>
                    <a:pt x="51" y="178"/>
                    <a:pt x="56" y="203"/>
                    <a:pt x="57" y="229"/>
                  </a:cubicBezTo>
                  <a:cubicBezTo>
                    <a:pt x="99" y="241"/>
                    <a:pt x="144" y="243"/>
                    <a:pt x="185" y="231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275"/>
            <p:cNvSpPr>
              <a:spLocks noChangeArrowheads="1"/>
            </p:cNvSpPr>
            <p:nvPr/>
          </p:nvSpPr>
          <p:spPr bwMode="auto">
            <a:xfrm>
              <a:off x="2109788" y="933450"/>
              <a:ext cx="388938" cy="73025"/>
            </a:xfrm>
            <a:custGeom>
              <a:avLst/>
              <a:gdLst>
                <a:gd name="T0" fmla="*/ 9234239 w 128"/>
                <a:gd name="T1" fmla="*/ 101839448 h 24"/>
                <a:gd name="T2" fmla="*/ 1135653381 w 128"/>
                <a:gd name="T3" fmla="*/ 120354328 h 24"/>
                <a:gd name="T4" fmla="*/ 1154118821 w 128"/>
                <a:gd name="T5" fmla="*/ 83321525 h 24"/>
                <a:gd name="T6" fmla="*/ 1181818499 w 128"/>
                <a:gd name="T7" fmla="*/ 18514880 h 24"/>
                <a:gd name="T8" fmla="*/ 0 w 128"/>
                <a:gd name="T9" fmla="*/ 0 h 24"/>
                <a:gd name="T10" fmla="*/ 9234239 w 128"/>
                <a:gd name="T11" fmla="*/ 83321525 h 24"/>
                <a:gd name="T12" fmla="*/ 9234239 w 128"/>
                <a:gd name="T13" fmla="*/ 10183944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"/>
                <a:gd name="T22" fmla="*/ 0 h 24"/>
                <a:gd name="T23" fmla="*/ 128 w 1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" h="24">
                  <a:moveTo>
                    <a:pt x="1" y="11"/>
                  </a:moveTo>
                  <a:cubicBezTo>
                    <a:pt x="40" y="22"/>
                    <a:pt x="83" y="24"/>
                    <a:pt x="123" y="13"/>
                  </a:cubicBezTo>
                  <a:cubicBezTo>
                    <a:pt x="124" y="12"/>
                    <a:pt x="124" y="11"/>
                    <a:pt x="125" y="9"/>
                  </a:cubicBezTo>
                  <a:cubicBezTo>
                    <a:pt x="126" y="7"/>
                    <a:pt x="127" y="5"/>
                    <a:pt x="128" y="2"/>
                  </a:cubicBezTo>
                  <a:cubicBezTo>
                    <a:pt x="87" y="14"/>
                    <a:pt x="42" y="12"/>
                    <a:pt x="0" y="0"/>
                  </a:cubicBezTo>
                  <a:cubicBezTo>
                    <a:pt x="0" y="3"/>
                    <a:pt x="1" y="6"/>
                    <a:pt x="1" y="9"/>
                  </a:cubicBezTo>
                  <a:cubicBezTo>
                    <a:pt x="1" y="10"/>
                    <a:pt x="1" y="10"/>
                    <a:pt x="1" y="11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276"/>
            <p:cNvSpPr>
              <a:spLocks noChangeArrowheads="1"/>
            </p:cNvSpPr>
            <p:nvPr/>
          </p:nvSpPr>
          <p:spPr bwMode="auto">
            <a:xfrm>
              <a:off x="2109788" y="998537"/>
              <a:ext cx="361950" cy="69850"/>
            </a:xfrm>
            <a:custGeom>
              <a:avLst/>
              <a:gdLst>
                <a:gd name="T0" fmla="*/ 1073151334 w 119"/>
                <a:gd name="T1" fmla="*/ 101455607 h 23"/>
                <a:gd name="T2" fmla="*/ 1100905903 w 119"/>
                <a:gd name="T3" fmla="*/ 18446474 h 23"/>
                <a:gd name="T4" fmla="*/ 9252537 w 119"/>
                <a:gd name="T5" fmla="*/ 0 h 23"/>
                <a:gd name="T6" fmla="*/ 0 w 119"/>
                <a:gd name="T7" fmla="*/ 119899043 h 23"/>
                <a:gd name="T8" fmla="*/ 1073151334 w 119"/>
                <a:gd name="T9" fmla="*/ 10145560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23"/>
                <a:gd name="T17" fmla="*/ 119 w 1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23">
                  <a:moveTo>
                    <a:pt x="116" y="11"/>
                  </a:moveTo>
                  <a:cubicBezTo>
                    <a:pt x="117" y="8"/>
                    <a:pt x="118" y="5"/>
                    <a:pt x="119" y="2"/>
                  </a:cubicBezTo>
                  <a:cubicBezTo>
                    <a:pt x="81" y="14"/>
                    <a:pt x="35" y="17"/>
                    <a:pt x="1" y="0"/>
                  </a:cubicBezTo>
                  <a:cubicBezTo>
                    <a:pt x="0" y="4"/>
                    <a:pt x="0" y="8"/>
                    <a:pt x="0" y="13"/>
                  </a:cubicBezTo>
                  <a:cubicBezTo>
                    <a:pt x="38" y="23"/>
                    <a:pt x="79" y="23"/>
                    <a:pt x="116" y="11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277"/>
            <p:cNvSpPr>
              <a:spLocks noChangeArrowheads="1"/>
            </p:cNvSpPr>
            <p:nvPr/>
          </p:nvSpPr>
          <p:spPr bwMode="auto">
            <a:xfrm>
              <a:off x="2109788" y="1031875"/>
              <a:ext cx="352425" cy="69850"/>
            </a:xfrm>
            <a:custGeom>
              <a:avLst/>
              <a:gdLst>
                <a:gd name="T0" fmla="*/ 1015336425 w 116"/>
                <a:gd name="T1" fmla="*/ 129122280 h 23"/>
                <a:gd name="T2" fmla="*/ 1070718798 w 116"/>
                <a:gd name="T3" fmla="*/ 0 h 23"/>
                <a:gd name="T4" fmla="*/ 0 w 116"/>
                <a:gd name="T5" fmla="*/ 18446474 h 23"/>
                <a:gd name="T6" fmla="*/ 0 w 116"/>
                <a:gd name="T7" fmla="*/ 101455607 h 23"/>
                <a:gd name="T8" fmla="*/ 1015336425 w 116"/>
                <a:gd name="T9" fmla="*/ 12912228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23"/>
                <a:gd name="T17" fmla="*/ 116 w 11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23">
                  <a:moveTo>
                    <a:pt x="110" y="14"/>
                  </a:moveTo>
                  <a:cubicBezTo>
                    <a:pt x="112" y="9"/>
                    <a:pt x="114" y="5"/>
                    <a:pt x="116" y="0"/>
                  </a:cubicBezTo>
                  <a:cubicBezTo>
                    <a:pt x="79" y="12"/>
                    <a:pt x="38" y="12"/>
                    <a:pt x="0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35" y="23"/>
                    <a:pt x="73" y="21"/>
                    <a:pt x="110" y="14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Freeform 278"/>
            <p:cNvSpPr>
              <a:spLocks noChangeArrowheads="1"/>
            </p:cNvSpPr>
            <p:nvPr/>
          </p:nvSpPr>
          <p:spPr bwMode="auto">
            <a:xfrm>
              <a:off x="2106613" y="1065212"/>
              <a:ext cx="338138" cy="69850"/>
            </a:xfrm>
            <a:custGeom>
              <a:avLst/>
              <a:gdLst>
                <a:gd name="T0" fmla="*/ 983667812 w 111"/>
                <a:gd name="T1" fmla="*/ 119899043 h 23"/>
                <a:gd name="T2" fmla="*/ 1030065829 w 111"/>
                <a:gd name="T3" fmla="*/ 27669711 h 23"/>
                <a:gd name="T4" fmla="*/ 9278994 w 111"/>
                <a:gd name="T5" fmla="*/ 0 h 23"/>
                <a:gd name="T6" fmla="*/ 0 w 111"/>
                <a:gd name="T7" fmla="*/ 83009133 h 23"/>
                <a:gd name="T8" fmla="*/ 983667812 w 111"/>
                <a:gd name="T9" fmla="*/ 11989904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23"/>
                <a:gd name="T17" fmla="*/ 111 w 111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23">
                  <a:moveTo>
                    <a:pt x="106" y="13"/>
                  </a:moveTo>
                  <a:cubicBezTo>
                    <a:pt x="108" y="10"/>
                    <a:pt x="109" y="6"/>
                    <a:pt x="111" y="3"/>
                  </a:cubicBezTo>
                  <a:cubicBezTo>
                    <a:pt x="74" y="10"/>
                    <a:pt x="36" y="12"/>
                    <a:pt x="1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33" y="23"/>
                    <a:pt x="70" y="21"/>
                    <a:pt x="106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Freeform 279"/>
            <p:cNvSpPr>
              <a:spLocks noChangeArrowheads="1"/>
            </p:cNvSpPr>
            <p:nvPr/>
          </p:nvSpPr>
          <p:spPr bwMode="auto">
            <a:xfrm>
              <a:off x="2101850" y="1092200"/>
              <a:ext cx="327025" cy="58737"/>
            </a:xfrm>
            <a:custGeom>
              <a:avLst/>
              <a:gdLst>
                <a:gd name="T0" fmla="*/ 926053044 w 108"/>
                <a:gd name="T1" fmla="*/ 143352286 h 19"/>
                <a:gd name="T2" fmla="*/ 953559480 w 108"/>
                <a:gd name="T3" fmla="*/ 105126864 h 19"/>
                <a:gd name="T4" fmla="*/ 990234728 w 108"/>
                <a:gd name="T5" fmla="*/ 38228513 h 19"/>
                <a:gd name="T6" fmla="*/ 18337624 w 108"/>
                <a:gd name="T7" fmla="*/ 0 h 19"/>
                <a:gd name="T8" fmla="*/ 0 w 108"/>
                <a:gd name="T9" fmla="*/ 86012608 h 19"/>
                <a:gd name="T10" fmla="*/ 926053044 w 108"/>
                <a:gd name="T11" fmla="*/ 14335228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19"/>
                <a:gd name="T20" fmla="*/ 108 w 108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19">
                  <a:moveTo>
                    <a:pt x="101" y="15"/>
                  </a:moveTo>
                  <a:cubicBezTo>
                    <a:pt x="102" y="14"/>
                    <a:pt x="103" y="12"/>
                    <a:pt x="104" y="11"/>
                  </a:cubicBezTo>
                  <a:cubicBezTo>
                    <a:pt x="105" y="9"/>
                    <a:pt x="107" y="6"/>
                    <a:pt x="108" y="4"/>
                  </a:cubicBezTo>
                  <a:cubicBezTo>
                    <a:pt x="72" y="12"/>
                    <a:pt x="35" y="14"/>
                    <a:pt x="2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33" y="18"/>
                    <a:pt x="67" y="19"/>
                    <a:pt x="101" y="15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6" name="Freeform 280"/>
            <p:cNvSpPr>
              <a:spLocks noChangeArrowheads="1"/>
            </p:cNvSpPr>
            <p:nvPr/>
          </p:nvSpPr>
          <p:spPr bwMode="auto">
            <a:xfrm>
              <a:off x="2052638" y="1150937"/>
              <a:ext cx="331788" cy="123825"/>
            </a:xfrm>
            <a:custGeom>
              <a:avLst/>
              <a:gdLst>
                <a:gd name="T0" fmla="*/ 138982645 w 109"/>
                <a:gd name="T1" fmla="*/ 0 h 41"/>
                <a:gd name="T2" fmla="*/ 0 w 109"/>
                <a:gd name="T3" fmla="*/ 373966601 h 41"/>
                <a:gd name="T4" fmla="*/ 815364444 w 109"/>
                <a:gd name="T5" fmla="*/ 310118202 h 41"/>
                <a:gd name="T6" fmla="*/ 1009938321 w 109"/>
                <a:gd name="T7" fmla="*/ 91210703 h 41"/>
                <a:gd name="T8" fmla="*/ 138982645 w 109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41"/>
                <a:gd name="T17" fmla="*/ 109 w 109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41">
                  <a:moveTo>
                    <a:pt x="15" y="0"/>
                  </a:moveTo>
                  <a:cubicBezTo>
                    <a:pt x="12" y="14"/>
                    <a:pt x="8" y="31"/>
                    <a:pt x="0" y="41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96" y="30"/>
                    <a:pt x="103" y="20"/>
                    <a:pt x="109" y="10"/>
                  </a:cubicBezTo>
                  <a:cubicBezTo>
                    <a:pt x="77" y="15"/>
                    <a:pt x="44" y="13"/>
                    <a:pt x="15" y="0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281"/>
            <p:cNvSpPr>
              <a:spLocks noChangeArrowheads="1"/>
            </p:cNvSpPr>
            <p:nvPr/>
          </p:nvSpPr>
          <p:spPr bwMode="auto">
            <a:xfrm>
              <a:off x="2098675" y="1119187"/>
              <a:ext cx="309563" cy="76200"/>
            </a:xfrm>
            <a:custGeom>
              <a:avLst/>
              <a:gdLst>
                <a:gd name="T0" fmla="*/ 865817362 w 102"/>
                <a:gd name="T1" fmla="*/ 185806080 h 25"/>
                <a:gd name="T2" fmla="*/ 939502460 w 102"/>
                <a:gd name="T3" fmla="*/ 55741824 h 25"/>
                <a:gd name="T4" fmla="*/ 9211017 w 102"/>
                <a:gd name="T5" fmla="*/ 0 h 25"/>
                <a:gd name="T6" fmla="*/ 9211017 w 102"/>
                <a:gd name="T7" fmla="*/ 27870912 h 25"/>
                <a:gd name="T8" fmla="*/ 0 w 102"/>
                <a:gd name="T9" fmla="*/ 92903040 h 25"/>
                <a:gd name="T10" fmla="*/ 865817362 w 102"/>
                <a:gd name="T11" fmla="*/ 18580608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25"/>
                <a:gd name="T20" fmla="*/ 102 w 10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25">
                  <a:moveTo>
                    <a:pt x="94" y="20"/>
                  </a:moveTo>
                  <a:cubicBezTo>
                    <a:pt x="97" y="15"/>
                    <a:pt x="99" y="10"/>
                    <a:pt x="102" y="6"/>
                  </a:cubicBezTo>
                  <a:cubicBezTo>
                    <a:pt x="68" y="10"/>
                    <a:pt x="34" y="9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0" y="7"/>
                    <a:pt x="0" y="10"/>
                  </a:cubicBezTo>
                  <a:cubicBezTo>
                    <a:pt x="29" y="23"/>
                    <a:pt x="62" y="25"/>
                    <a:pt x="94" y="2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282"/>
            <p:cNvSpPr>
              <a:spLocks noChangeArrowheads="1"/>
            </p:cNvSpPr>
            <p:nvPr/>
          </p:nvSpPr>
          <p:spPr bwMode="auto">
            <a:xfrm>
              <a:off x="2112963" y="966787"/>
              <a:ext cx="371475" cy="82550"/>
            </a:xfrm>
            <a:custGeom>
              <a:avLst/>
              <a:gdLst>
                <a:gd name="T0" fmla="*/ 1094009099 w 122"/>
                <a:gd name="T1" fmla="*/ 112173220 h 27"/>
                <a:gd name="T2" fmla="*/ 1131095702 w 122"/>
                <a:gd name="T3" fmla="*/ 18696046 h 27"/>
                <a:gd name="T4" fmla="*/ 0 w 122"/>
                <a:gd name="T5" fmla="*/ 0 h 27"/>
                <a:gd name="T6" fmla="*/ 0 w 122"/>
                <a:gd name="T7" fmla="*/ 93477174 h 27"/>
                <a:gd name="T8" fmla="*/ 1094009099 w 122"/>
                <a:gd name="T9" fmla="*/ 11217322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27"/>
                <a:gd name="T17" fmla="*/ 122 w 12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27">
                  <a:moveTo>
                    <a:pt x="118" y="12"/>
                  </a:moveTo>
                  <a:cubicBezTo>
                    <a:pt x="120" y="8"/>
                    <a:pt x="121" y="5"/>
                    <a:pt x="122" y="2"/>
                  </a:cubicBezTo>
                  <a:cubicBezTo>
                    <a:pt x="82" y="13"/>
                    <a:pt x="39" y="11"/>
                    <a:pt x="0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34" y="27"/>
                    <a:pt x="80" y="24"/>
                    <a:pt x="118" y="12"/>
                  </a:cubicBezTo>
                  <a:close/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9" name="Oval 283"/>
            <p:cNvSpPr>
              <a:spLocks noChangeArrowheads="1"/>
            </p:cNvSpPr>
            <p:nvPr/>
          </p:nvSpPr>
          <p:spPr bwMode="auto">
            <a:xfrm>
              <a:off x="750888" y="266700"/>
              <a:ext cx="161925" cy="161925"/>
            </a:xfrm>
            <a:prstGeom prst="ellipse">
              <a:avLst/>
            </a:prstGeom>
            <a:solidFill>
              <a:srgbClr val="DCE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60" name="Freeform 293"/>
            <p:cNvSpPr>
              <a:spLocks noChangeArrowheads="1"/>
            </p:cNvSpPr>
            <p:nvPr/>
          </p:nvSpPr>
          <p:spPr bwMode="auto">
            <a:xfrm>
              <a:off x="0" y="249237"/>
              <a:ext cx="669925" cy="703262"/>
            </a:xfrm>
            <a:custGeom>
              <a:avLst/>
              <a:gdLst>
                <a:gd name="T0" fmla="*/ 2039997753 w 220"/>
                <a:gd name="T1" fmla="*/ 1770287031 h 231"/>
                <a:gd name="T2" fmla="*/ 1223998652 w 220"/>
                <a:gd name="T3" fmla="*/ 1761019803 h 231"/>
                <a:gd name="T4" fmla="*/ 806726730 w 220"/>
                <a:gd name="T5" fmla="*/ 1232711731 h 231"/>
                <a:gd name="T6" fmla="*/ 704727604 w 220"/>
                <a:gd name="T7" fmla="*/ 565380026 h 231"/>
                <a:gd name="T8" fmla="*/ 788181988 w 220"/>
                <a:gd name="T9" fmla="*/ 250248628 h 231"/>
                <a:gd name="T10" fmla="*/ 612000848 w 220"/>
                <a:gd name="T11" fmla="*/ 380008078 h 231"/>
                <a:gd name="T12" fmla="*/ 417271922 w 220"/>
                <a:gd name="T13" fmla="*/ 64879725 h 231"/>
                <a:gd name="T14" fmla="*/ 426544293 w 220"/>
                <a:gd name="T15" fmla="*/ 407815849 h 231"/>
                <a:gd name="T16" fmla="*/ 148364027 w 220"/>
                <a:gd name="T17" fmla="*/ 268786128 h 231"/>
                <a:gd name="T18" fmla="*/ 306000424 w 220"/>
                <a:gd name="T19" fmla="*/ 565380026 h 231"/>
                <a:gd name="T20" fmla="*/ 55637271 w 220"/>
                <a:gd name="T21" fmla="*/ 620989479 h 231"/>
                <a:gd name="T22" fmla="*/ 296728053 w 220"/>
                <a:gd name="T23" fmla="*/ 722944203 h 231"/>
                <a:gd name="T24" fmla="*/ 166908769 w 220"/>
                <a:gd name="T25" fmla="*/ 889778651 h 231"/>
                <a:gd name="T26" fmla="*/ 509998677 w 220"/>
                <a:gd name="T27" fmla="*/ 824898926 h 231"/>
                <a:gd name="T28" fmla="*/ 621273219 w 220"/>
                <a:gd name="T29" fmla="*/ 1204907005 h 231"/>
                <a:gd name="T30" fmla="*/ 1057089883 w 220"/>
                <a:gd name="T31" fmla="*/ 1853704255 h 231"/>
                <a:gd name="T32" fmla="*/ 1965815740 w 220"/>
                <a:gd name="T33" fmla="*/ 1983463705 h 2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"/>
                <a:gd name="T52" fmla="*/ 0 h 231"/>
                <a:gd name="T53" fmla="*/ 220 w 220"/>
                <a:gd name="T54" fmla="*/ 231 h 2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" h="231">
                  <a:moveTo>
                    <a:pt x="220" y="191"/>
                  </a:moveTo>
                  <a:cubicBezTo>
                    <a:pt x="189" y="199"/>
                    <a:pt x="162" y="211"/>
                    <a:pt x="132" y="190"/>
                  </a:cubicBezTo>
                  <a:cubicBezTo>
                    <a:pt x="111" y="176"/>
                    <a:pt x="96" y="156"/>
                    <a:pt x="87" y="133"/>
                  </a:cubicBezTo>
                  <a:cubicBezTo>
                    <a:pt x="80" y="114"/>
                    <a:pt x="71" y="80"/>
                    <a:pt x="76" y="61"/>
                  </a:cubicBezTo>
                  <a:cubicBezTo>
                    <a:pt x="78" y="52"/>
                    <a:pt x="93" y="36"/>
                    <a:pt x="85" y="27"/>
                  </a:cubicBezTo>
                  <a:cubicBezTo>
                    <a:pt x="80" y="22"/>
                    <a:pt x="68" y="37"/>
                    <a:pt x="66" y="41"/>
                  </a:cubicBezTo>
                  <a:cubicBezTo>
                    <a:pt x="63" y="35"/>
                    <a:pt x="57" y="0"/>
                    <a:pt x="45" y="7"/>
                  </a:cubicBezTo>
                  <a:cubicBezTo>
                    <a:pt x="35" y="12"/>
                    <a:pt x="47" y="37"/>
                    <a:pt x="46" y="44"/>
                  </a:cubicBezTo>
                  <a:cubicBezTo>
                    <a:pt x="41" y="38"/>
                    <a:pt x="25" y="19"/>
                    <a:pt x="16" y="29"/>
                  </a:cubicBezTo>
                  <a:cubicBezTo>
                    <a:pt x="9" y="38"/>
                    <a:pt x="29" y="55"/>
                    <a:pt x="33" y="61"/>
                  </a:cubicBezTo>
                  <a:cubicBezTo>
                    <a:pt x="27" y="58"/>
                    <a:pt x="5" y="55"/>
                    <a:pt x="6" y="67"/>
                  </a:cubicBezTo>
                  <a:cubicBezTo>
                    <a:pt x="7" y="77"/>
                    <a:pt x="25" y="76"/>
                    <a:pt x="32" y="78"/>
                  </a:cubicBezTo>
                  <a:cubicBezTo>
                    <a:pt x="22" y="79"/>
                    <a:pt x="0" y="92"/>
                    <a:pt x="18" y="96"/>
                  </a:cubicBezTo>
                  <a:cubicBezTo>
                    <a:pt x="28" y="98"/>
                    <a:pt x="47" y="97"/>
                    <a:pt x="55" y="89"/>
                  </a:cubicBezTo>
                  <a:cubicBezTo>
                    <a:pt x="55" y="101"/>
                    <a:pt x="63" y="119"/>
                    <a:pt x="67" y="130"/>
                  </a:cubicBezTo>
                  <a:cubicBezTo>
                    <a:pt x="75" y="157"/>
                    <a:pt x="92" y="183"/>
                    <a:pt x="114" y="200"/>
                  </a:cubicBezTo>
                  <a:cubicBezTo>
                    <a:pt x="138" y="219"/>
                    <a:pt x="186" y="231"/>
                    <a:pt x="212" y="214"/>
                  </a:cubicBezTo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Freeform 294"/>
            <p:cNvSpPr>
              <a:spLocks noChangeArrowheads="1"/>
            </p:cNvSpPr>
            <p:nvPr/>
          </p:nvSpPr>
          <p:spPr bwMode="auto">
            <a:xfrm>
              <a:off x="425450" y="50800"/>
              <a:ext cx="976313" cy="974725"/>
            </a:xfrm>
            <a:custGeom>
              <a:avLst/>
              <a:gdLst>
                <a:gd name="T0" fmla="*/ 619788432 w 321"/>
                <a:gd name="T1" fmla="*/ 2147483647 h 320"/>
                <a:gd name="T2" fmla="*/ 314518777 w 321"/>
                <a:gd name="T3" fmla="*/ 2147483647 h 320"/>
                <a:gd name="T4" fmla="*/ 712291808 w 321"/>
                <a:gd name="T5" fmla="*/ 779368788 h 320"/>
                <a:gd name="T6" fmla="*/ 1896364823 w 321"/>
                <a:gd name="T7" fmla="*/ 547414698 h 320"/>
                <a:gd name="T8" fmla="*/ 2147483647 w 321"/>
                <a:gd name="T9" fmla="*/ 222675926 h 320"/>
                <a:gd name="T10" fmla="*/ 2147483647 w 321"/>
                <a:gd name="T11" fmla="*/ 18556327 h 320"/>
                <a:gd name="T12" fmla="*/ 2147483647 w 321"/>
                <a:gd name="T13" fmla="*/ 705143479 h 320"/>
                <a:gd name="T14" fmla="*/ 2147483647 w 321"/>
                <a:gd name="T15" fmla="*/ 2004092474 h 320"/>
                <a:gd name="T16" fmla="*/ 2147483647 w 321"/>
                <a:gd name="T17" fmla="*/ 2147483647 h 320"/>
                <a:gd name="T18" fmla="*/ 2147483647 w 321"/>
                <a:gd name="T19" fmla="*/ 2147483647 h 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1"/>
                <a:gd name="T31" fmla="*/ 0 h 320"/>
                <a:gd name="T32" fmla="*/ 321 w 321"/>
                <a:gd name="T33" fmla="*/ 320 h 3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1" h="320">
                  <a:moveTo>
                    <a:pt x="67" y="285"/>
                  </a:moveTo>
                  <a:cubicBezTo>
                    <a:pt x="61" y="271"/>
                    <a:pt x="43" y="263"/>
                    <a:pt x="34" y="249"/>
                  </a:cubicBezTo>
                  <a:cubicBezTo>
                    <a:pt x="0" y="191"/>
                    <a:pt x="13" y="117"/>
                    <a:pt x="77" y="84"/>
                  </a:cubicBezTo>
                  <a:cubicBezTo>
                    <a:pt x="118" y="62"/>
                    <a:pt x="160" y="65"/>
                    <a:pt x="205" y="59"/>
                  </a:cubicBezTo>
                  <a:cubicBezTo>
                    <a:pt x="230" y="56"/>
                    <a:pt x="257" y="42"/>
                    <a:pt x="274" y="24"/>
                  </a:cubicBezTo>
                  <a:cubicBezTo>
                    <a:pt x="280" y="18"/>
                    <a:pt x="287" y="3"/>
                    <a:pt x="297" y="2"/>
                  </a:cubicBezTo>
                  <a:cubicBezTo>
                    <a:pt x="321" y="0"/>
                    <a:pt x="313" y="65"/>
                    <a:pt x="313" y="76"/>
                  </a:cubicBezTo>
                  <a:cubicBezTo>
                    <a:pt x="309" y="125"/>
                    <a:pt x="294" y="171"/>
                    <a:pt x="273" y="216"/>
                  </a:cubicBezTo>
                  <a:cubicBezTo>
                    <a:pt x="266" y="231"/>
                    <a:pt x="255" y="243"/>
                    <a:pt x="249" y="258"/>
                  </a:cubicBezTo>
                  <a:cubicBezTo>
                    <a:pt x="242" y="276"/>
                    <a:pt x="237" y="300"/>
                    <a:pt x="240" y="320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" name="Freeform 295"/>
            <p:cNvSpPr>
              <a:spLocks noChangeArrowheads="1"/>
            </p:cNvSpPr>
            <p:nvPr/>
          </p:nvSpPr>
          <p:spPr bwMode="auto">
            <a:xfrm>
              <a:off x="1143000" y="1341437"/>
              <a:ext cx="119063" cy="211137"/>
            </a:xfrm>
            <a:custGeom>
              <a:avLst/>
              <a:gdLst>
                <a:gd name="T0" fmla="*/ 167762820 w 39"/>
                <a:gd name="T1" fmla="*/ 636706573 h 69"/>
                <a:gd name="T2" fmla="*/ 195724308 w 39"/>
                <a:gd name="T3" fmla="*/ 646070040 h 69"/>
                <a:gd name="T4" fmla="*/ 363487127 w 39"/>
                <a:gd name="T5" fmla="*/ 0 h 69"/>
                <a:gd name="T6" fmla="*/ 0 w 39"/>
                <a:gd name="T7" fmla="*/ 299627883 h 69"/>
                <a:gd name="T8" fmla="*/ 74560914 w 39"/>
                <a:gd name="T9" fmla="*/ 337078691 h 69"/>
                <a:gd name="T10" fmla="*/ 167762820 w 39"/>
                <a:gd name="T11" fmla="*/ 636706573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69"/>
                <a:gd name="T20" fmla="*/ 39 w 39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69">
                  <a:moveTo>
                    <a:pt x="18" y="68"/>
                  </a:moveTo>
                  <a:cubicBezTo>
                    <a:pt x="19" y="69"/>
                    <a:pt x="20" y="69"/>
                    <a:pt x="21" y="69"/>
                  </a:cubicBezTo>
                  <a:cubicBezTo>
                    <a:pt x="38" y="68"/>
                    <a:pt x="39" y="21"/>
                    <a:pt x="39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33"/>
                    <a:pt x="6" y="34"/>
                    <a:pt x="8" y="36"/>
                  </a:cubicBezTo>
                  <a:cubicBezTo>
                    <a:pt x="15" y="44"/>
                    <a:pt x="13" y="59"/>
                    <a:pt x="18" y="68"/>
                  </a:cubicBezTo>
                  <a:close/>
                </a:path>
              </a:pathLst>
            </a:custGeom>
            <a:solidFill>
              <a:srgbClr val="417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" name="Freeform 296"/>
            <p:cNvSpPr>
              <a:spLocks noChangeArrowheads="1"/>
            </p:cNvSpPr>
            <p:nvPr/>
          </p:nvSpPr>
          <p:spPr bwMode="auto">
            <a:xfrm>
              <a:off x="511175" y="422275"/>
              <a:ext cx="631825" cy="603250"/>
            </a:xfrm>
            <a:custGeom>
              <a:avLst/>
              <a:gdLst>
                <a:gd name="T0" fmla="*/ 1919244378 w 208"/>
                <a:gd name="T1" fmla="*/ 1132461726 h 198"/>
                <a:gd name="T2" fmla="*/ 1144165210 w 208"/>
                <a:gd name="T3" fmla="*/ 129954674 h 198"/>
                <a:gd name="T4" fmla="*/ 424449707 w 208"/>
                <a:gd name="T5" fmla="*/ 120671327 h 198"/>
                <a:gd name="T6" fmla="*/ 166087959 w 208"/>
                <a:gd name="T7" fmla="*/ 1271699747 h 198"/>
                <a:gd name="T8" fmla="*/ 581309376 w 208"/>
                <a:gd name="T9" fmla="*/ 1828648787 h 198"/>
                <a:gd name="T10" fmla="*/ 590537666 w 208"/>
                <a:gd name="T11" fmla="*/ 1837932134 h 198"/>
                <a:gd name="T12" fmla="*/ 1919244378 w 208"/>
                <a:gd name="T13" fmla="*/ 1132461726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"/>
                <a:gd name="T22" fmla="*/ 0 h 198"/>
                <a:gd name="T23" fmla="*/ 208 w 208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" h="198">
                  <a:moveTo>
                    <a:pt x="208" y="122"/>
                  </a:moveTo>
                  <a:cubicBezTo>
                    <a:pt x="191" y="82"/>
                    <a:pt x="163" y="35"/>
                    <a:pt x="124" y="14"/>
                  </a:cubicBezTo>
                  <a:cubicBezTo>
                    <a:pt x="100" y="0"/>
                    <a:pt x="71" y="2"/>
                    <a:pt x="46" y="13"/>
                  </a:cubicBezTo>
                  <a:cubicBezTo>
                    <a:pt x="3" y="32"/>
                    <a:pt x="0" y="101"/>
                    <a:pt x="18" y="137"/>
                  </a:cubicBezTo>
                  <a:cubicBezTo>
                    <a:pt x="30" y="160"/>
                    <a:pt x="46" y="178"/>
                    <a:pt x="63" y="197"/>
                  </a:cubicBezTo>
                  <a:cubicBezTo>
                    <a:pt x="63" y="197"/>
                    <a:pt x="64" y="198"/>
                    <a:pt x="64" y="198"/>
                  </a:cubicBezTo>
                  <a:cubicBezTo>
                    <a:pt x="120" y="198"/>
                    <a:pt x="179" y="170"/>
                    <a:pt x="208" y="122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" name="Freeform 297"/>
            <p:cNvSpPr>
              <a:spLocks noChangeArrowheads="1"/>
            </p:cNvSpPr>
            <p:nvPr/>
          </p:nvSpPr>
          <p:spPr bwMode="auto">
            <a:xfrm>
              <a:off x="706438" y="793750"/>
              <a:ext cx="449263" cy="265112"/>
            </a:xfrm>
            <a:custGeom>
              <a:avLst/>
              <a:gdLst>
                <a:gd name="T0" fmla="*/ 1363765157 w 148"/>
                <a:gd name="T1" fmla="*/ 92859287 h 87"/>
                <a:gd name="T2" fmla="*/ 1336120304 w 148"/>
                <a:gd name="T3" fmla="*/ 27858091 h 87"/>
                <a:gd name="T4" fmla="*/ 1326907377 w 148"/>
                <a:gd name="T5" fmla="*/ 0 h 87"/>
                <a:gd name="T6" fmla="*/ 0 w 148"/>
                <a:gd name="T7" fmla="*/ 705722049 h 87"/>
                <a:gd name="T8" fmla="*/ 92147484 w 148"/>
                <a:gd name="T9" fmla="*/ 807866351 h 87"/>
                <a:gd name="T10" fmla="*/ 1363765157 w 148"/>
                <a:gd name="T11" fmla="*/ 92859287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8"/>
                <a:gd name="T19" fmla="*/ 0 h 87"/>
                <a:gd name="T20" fmla="*/ 148 w 14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8" h="87">
                  <a:moveTo>
                    <a:pt x="148" y="10"/>
                  </a:moveTo>
                  <a:cubicBezTo>
                    <a:pt x="147" y="8"/>
                    <a:pt x="146" y="6"/>
                    <a:pt x="145" y="3"/>
                  </a:cubicBezTo>
                  <a:cubicBezTo>
                    <a:pt x="145" y="2"/>
                    <a:pt x="144" y="1"/>
                    <a:pt x="144" y="0"/>
                  </a:cubicBezTo>
                  <a:cubicBezTo>
                    <a:pt x="115" y="48"/>
                    <a:pt x="56" y="76"/>
                    <a:pt x="0" y="76"/>
                  </a:cubicBezTo>
                  <a:cubicBezTo>
                    <a:pt x="3" y="80"/>
                    <a:pt x="7" y="83"/>
                    <a:pt x="10" y="87"/>
                  </a:cubicBezTo>
                  <a:cubicBezTo>
                    <a:pt x="62" y="80"/>
                    <a:pt x="120" y="56"/>
                    <a:pt x="148" y="10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" name="Freeform 298"/>
            <p:cNvSpPr>
              <a:spLocks noChangeArrowheads="1"/>
            </p:cNvSpPr>
            <p:nvPr/>
          </p:nvSpPr>
          <p:spPr bwMode="auto">
            <a:xfrm>
              <a:off x="736600" y="823912"/>
              <a:ext cx="438150" cy="258762"/>
            </a:xfrm>
            <a:custGeom>
              <a:avLst/>
              <a:gdLst>
                <a:gd name="T0" fmla="*/ 1333162656 w 144"/>
                <a:gd name="T1" fmla="*/ 139013035 h 85"/>
                <a:gd name="T2" fmla="*/ 1277614973 w 144"/>
                <a:gd name="T3" fmla="*/ 0 h 85"/>
                <a:gd name="T4" fmla="*/ 0 w 144"/>
                <a:gd name="T5" fmla="*/ 713598622 h 85"/>
                <a:gd name="T6" fmla="*/ 18514880 w 144"/>
                <a:gd name="T7" fmla="*/ 732132070 h 85"/>
                <a:gd name="T8" fmla="*/ 74065606 w 144"/>
                <a:gd name="T9" fmla="*/ 787738502 h 85"/>
                <a:gd name="T10" fmla="*/ 1333162656 w 144"/>
                <a:gd name="T11" fmla="*/ 139013035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85"/>
                <a:gd name="T20" fmla="*/ 144 w 144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85">
                  <a:moveTo>
                    <a:pt x="144" y="15"/>
                  </a:moveTo>
                  <a:cubicBezTo>
                    <a:pt x="142" y="10"/>
                    <a:pt x="140" y="5"/>
                    <a:pt x="138" y="0"/>
                  </a:cubicBezTo>
                  <a:cubicBezTo>
                    <a:pt x="110" y="46"/>
                    <a:pt x="52" y="70"/>
                    <a:pt x="0" y="77"/>
                  </a:cubicBezTo>
                  <a:cubicBezTo>
                    <a:pt x="1" y="77"/>
                    <a:pt x="1" y="78"/>
                    <a:pt x="2" y="79"/>
                  </a:cubicBezTo>
                  <a:cubicBezTo>
                    <a:pt x="4" y="81"/>
                    <a:pt x="6" y="83"/>
                    <a:pt x="8" y="85"/>
                  </a:cubicBezTo>
                  <a:cubicBezTo>
                    <a:pt x="61" y="82"/>
                    <a:pt x="113" y="58"/>
                    <a:pt x="144" y="1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" name="Freeform 299"/>
            <p:cNvSpPr>
              <a:spLocks noChangeArrowheads="1"/>
            </p:cNvSpPr>
            <p:nvPr/>
          </p:nvSpPr>
          <p:spPr bwMode="auto">
            <a:xfrm>
              <a:off x="760413" y="869950"/>
              <a:ext cx="428625" cy="244475"/>
            </a:xfrm>
            <a:custGeom>
              <a:avLst/>
              <a:gdLst>
                <a:gd name="T0" fmla="*/ 1302974402 w 141"/>
                <a:gd name="T1" fmla="*/ 130742174 h 80"/>
                <a:gd name="T2" fmla="*/ 1256771059 w 141"/>
                <a:gd name="T3" fmla="*/ 0 h 80"/>
                <a:gd name="T4" fmla="*/ 0 w 141"/>
                <a:gd name="T5" fmla="*/ 653713926 h 80"/>
                <a:gd name="T6" fmla="*/ 64685896 w 141"/>
                <a:gd name="T7" fmla="*/ 737761375 h 80"/>
                <a:gd name="T8" fmla="*/ 1302974402 w 141"/>
                <a:gd name="T9" fmla="*/ 130742174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80"/>
                <a:gd name="T17" fmla="*/ 141 w 141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80">
                  <a:moveTo>
                    <a:pt x="141" y="14"/>
                  </a:moveTo>
                  <a:cubicBezTo>
                    <a:pt x="139" y="9"/>
                    <a:pt x="138" y="5"/>
                    <a:pt x="136" y="0"/>
                  </a:cubicBezTo>
                  <a:cubicBezTo>
                    <a:pt x="105" y="43"/>
                    <a:pt x="53" y="67"/>
                    <a:pt x="0" y="70"/>
                  </a:cubicBezTo>
                  <a:cubicBezTo>
                    <a:pt x="2" y="73"/>
                    <a:pt x="5" y="76"/>
                    <a:pt x="7" y="79"/>
                  </a:cubicBezTo>
                  <a:cubicBezTo>
                    <a:pt x="58" y="80"/>
                    <a:pt x="112" y="57"/>
                    <a:pt x="141" y="14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Freeform 300"/>
            <p:cNvSpPr>
              <a:spLocks noChangeArrowheads="1"/>
            </p:cNvSpPr>
            <p:nvPr/>
          </p:nvSpPr>
          <p:spPr bwMode="auto">
            <a:xfrm>
              <a:off x="806450" y="966787"/>
              <a:ext cx="409575" cy="225425"/>
            </a:xfrm>
            <a:custGeom>
              <a:avLst/>
              <a:gdLst>
                <a:gd name="T0" fmla="*/ 1242605042 w 135"/>
                <a:gd name="T1" fmla="*/ 92798943 h 74"/>
                <a:gd name="T2" fmla="*/ 1214990585 w 135"/>
                <a:gd name="T3" fmla="*/ 0 h 74"/>
                <a:gd name="T4" fmla="*/ 0 w 135"/>
                <a:gd name="T5" fmla="*/ 538229604 h 74"/>
                <a:gd name="T6" fmla="*/ 55225879 w 135"/>
                <a:gd name="T7" fmla="*/ 621749567 h 74"/>
                <a:gd name="T8" fmla="*/ 1242605042 w 135"/>
                <a:gd name="T9" fmla="*/ 92798943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74"/>
                <a:gd name="T17" fmla="*/ 135 w 135"/>
                <a:gd name="T18" fmla="*/ 74 h 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74">
                  <a:moveTo>
                    <a:pt x="135" y="10"/>
                  </a:moveTo>
                  <a:cubicBezTo>
                    <a:pt x="134" y="7"/>
                    <a:pt x="133" y="4"/>
                    <a:pt x="132" y="0"/>
                  </a:cubicBezTo>
                  <a:cubicBezTo>
                    <a:pt x="101" y="39"/>
                    <a:pt x="51" y="62"/>
                    <a:pt x="0" y="58"/>
                  </a:cubicBezTo>
                  <a:cubicBezTo>
                    <a:pt x="2" y="61"/>
                    <a:pt x="4" y="64"/>
                    <a:pt x="6" y="67"/>
                  </a:cubicBezTo>
                  <a:cubicBezTo>
                    <a:pt x="55" y="74"/>
                    <a:pt x="106" y="49"/>
                    <a:pt x="135" y="10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8" name="Freeform 301"/>
            <p:cNvSpPr>
              <a:spLocks noChangeArrowheads="1"/>
            </p:cNvSpPr>
            <p:nvPr/>
          </p:nvSpPr>
          <p:spPr bwMode="auto">
            <a:xfrm>
              <a:off x="823913" y="998537"/>
              <a:ext cx="404813" cy="206375"/>
            </a:xfrm>
            <a:custGeom>
              <a:avLst/>
              <a:gdLst>
                <a:gd name="T0" fmla="*/ 1232132067 w 133"/>
                <a:gd name="T1" fmla="*/ 138161993 h 68"/>
                <a:gd name="T2" fmla="*/ 1195074938 w 133"/>
                <a:gd name="T3" fmla="*/ 0 h 68"/>
                <a:gd name="T4" fmla="*/ 0 w 133"/>
                <a:gd name="T5" fmla="*/ 525014965 h 68"/>
                <a:gd name="T6" fmla="*/ 64849216 w 133"/>
                <a:gd name="T7" fmla="*/ 626332950 h 68"/>
                <a:gd name="T8" fmla="*/ 1232132067 w 133"/>
                <a:gd name="T9" fmla="*/ 138161993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"/>
                <a:gd name="T16" fmla="*/ 0 h 68"/>
                <a:gd name="T17" fmla="*/ 133 w 133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" h="68">
                  <a:moveTo>
                    <a:pt x="133" y="15"/>
                  </a:moveTo>
                  <a:cubicBezTo>
                    <a:pt x="132" y="10"/>
                    <a:pt x="130" y="5"/>
                    <a:pt x="129" y="0"/>
                  </a:cubicBezTo>
                  <a:cubicBezTo>
                    <a:pt x="100" y="39"/>
                    <a:pt x="49" y="64"/>
                    <a:pt x="0" y="57"/>
                  </a:cubicBezTo>
                  <a:cubicBezTo>
                    <a:pt x="2" y="61"/>
                    <a:pt x="5" y="65"/>
                    <a:pt x="7" y="68"/>
                  </a:cubicBezTo>
                  <a:cubicBezTo>
                    <a:pt x="53" y="68"/>
                    <a:pt x="102" y="49"/>
                    <a:pt x="133" y="1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9" name="Freeform 302"/>
            <p:cNvSpPr>
              <a:spLocks noChangeArrowheads="1"/>
            </p:cNvSpPr>
            <p:nvPr/>
          </p:nvSpPr>
          <p:spPr bwMode="auto">
            <a:xfrm>
              <a:off x="846138" y="1042987"/>
              <a:ext cx="392113" cy="198437"/>
            </a:xfrm>
            <a:custGeom>
              <a:avLst/>
              <a:gdLst>
                <a:gd name="T0" fmla="*/ 1191880657 w 129"/>
                <a:gd name="T1" fmla="*/ 130479960 h 65"/>
                <a:gd name="T2" fmla="*/ 1173402712 w 129"/>
                <a:gd name="T3" fmla="*/ 55919547 h 65"/>
                <a:gd name="T4" fmla="*/ 1164162220 w 129"/>
                <a:gd name="T5" fmla="*/ 0 h 65"/>
                <a:gd name="T6" fmla="*/ 0 w 129"/>
                <a:gd name="T7" fmla="*/ 493961592 h 65"/>
                <a:gd name="T8" fmla="*/ 55436875 w 129"/>
                <a:gd name="T9" fmla="*/ 605803738 h 65"/>
                <a:gd name="T10" fmla="*/ 1191880657 w 129"/>
                <a:gd name="T11" fmla="*/ 130479960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9"/>
                <a:gd name="T19" fmla="*/ 0 h 65"/>
                <a:gd name="T20" fmla="*/ 129 w 129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9" h="65">
                  <a:moveTo>
                    <a:pt x="129" y="14"/>
                  </a:moveTo>
                  <a:cubicBezTo>
                    <a:pt x="128" y="12"/>
                    <a:pt x="127" y="9"/>
                    <a:pt x="127" y="6"/>
                  </a:cubicBezTo>
                  <a:cubicBezTo>
                    <a:pt x="127" y="4"/>
                    <a:pt x="126" y="2"/>
                    <a:pt x="126" y="0"/>
                  </a:cubicBezTo>
                  <a:cubicBezTo>
                    <a:pt x="95" y="34"/>
                    <a:pt x="46" y="53"/>
                    <a:pt x="0" y="53"/>
                  </a:cubicBezTo>
                  <a:cubicBezTo>
                    <a:pt x="2" y="57"/>
                    <a:pt x="4" y="61"/>
                    <a:pt x="6" y="65"/>
                  </a:cubicBezTo>
                  <a:cubicBezTo>
                    <a:pt x="51" y="64"/>
                    <a:pt x="99" y="48"/>
                    <a:pt x="129" y="14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0" name="Freeform 303"/>
            <p:cNvSpPr>
              <a:spLocks noChangeArrowheads="1"/>
            </p:cNvSpPr>
            <p:nvPr/>
          </p:nvSpPr>
          <p:spPr bwMode="auto">
            <a:xfrm>
              <a:off x="863600" y="1085850"/>
              <a:ext cx="381000" cy="182562"/>
            </a:xfrm>
            <a:custGeom>
              <a:avLst/>
              <a:gdLst>
                <a:gd name="T0" fmla="*/ 46451520 w 125"/>
                <a:gd name="T1" fmla="*/ 546222461 h 60"/>
                <a:gd name="T2" fmla="*/ 1161288000 w 125"/>
                <a:gd name="T3" fmla="*/ 138871871 h 60"/>
                <a:gd name="T4" fmla="*/ 1142707392 w 125"/>
                <a:gd name="T5" fmla="*/ 0 h 60"/>
                <a:gd name="T6" fmla="*/ 0 w 125"/>
                <a:gd name="T7" fmla="*/ 472160101 h 60"/>
                <a:gd name="T8" fmla="*/ 18580608 w 125"/>
                <a:gd name="T9" fmla="*/ 499933866 h 60"/>
                <a:gd name="T10" fmla="*/ 46451520 w 125"/>
                <a:gd name="T11" fmla="*/ 546222461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60"/>
                <a:gd name="T20" fmla="*/ 125 w 125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60">
                  <a:moveTo>
                    <a:pt x="5" y="59"/>
                  </a:moveTo>
                  <a:cubicBezTo>
                    <a:pt x="47" y="60"/>
                    <a:pt x="94" y="45"/>
                    <a:pt x="125" y="15"/>
                  </a:cubicBezTo>
                  <a:cubicBezTo>
                    <a:pt x="124" y="10"/>
                    <a:pt x="124" y="5"/>
                    <a:pt x="123" y="0"/>
                  </a:cubicBezTo>
                  <a:cubicBezTo>
                    <a:pt x="93" y="34"/>
                    <a:pt x="45" y="50"/>
                    <a:pt x="0" y="51"/>
                  </a:cubicBezTo>
                  <a:cubicBezTo>
                    <a:pt x="1" y="52"/>
                    <a:pt x="2" y="53"/>
                    <a:pt x="2" y="54"/>
                  </a:cubicBezTo>
                  <a:cubicBezTo>
                    <a:pt x="3" y="56"/>
                    <a:pt x="4" y="57"/>
                    <a:pt x="5" y="5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1" name="Freeform 304"/>
            <p:cNvSpPr>
              <a:spLocks noChangeArrowheads="1"/>
            </p:cNvSpPr>
            <p:nvPr/>
          </p:nvSpPr>
          <p:spPr bwMode="auto">
            <a:xfrm>
              <a:off x="893763" y="1171575"/>
              <a:ext cx="358775" cy="158750"/>
            </a:xfrm>
            <a:custGeom>
              <a:avLst/>
              <a:gdLst>
                <a:gd name="T0" fmla="*/ 1090843226 w 118"/>
                <a:gd name="T1" fmla="*/ 93201514 h 52"/>
                <a:gd name="T2" fmla="*/ 1081600209 w 118"/>
                <a:gd name="T3" fmla="*/ 0 h 52"/>
                <a:gd name="T4" fmla="*/ 0 w 118"/>
                <a:gd name="T5" fmla="*/ 382123462 h 52"/>
                <a:gd name="T6" fmla="*/ 36978149 w 118"/>
                <a:gd name="T7" fmla="*/ 475324976 h 52"/>
                <a:gd name="T8" fmla="*/ 1090843226 w 118"/>
                <a:gd name="T9" fmla="*/ 9320151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52"/>
                <a:gd name="T17" fmla="*/ 118 w 11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52">
                  <a:moveTo>
                    <a:pt x="118" y="10"/>
                  </a:moveTo>
                  <a:cubicBezTo>
                    <a:pt x="118" y="6"/>
                    <a:pt x="117" y="3"/>
                    <a:pt x="117" y="0"/>
                  </a:cubicBezTo>
                  <a:cubicBezTo>
                    <a:pt x="86" y="27"/>
                    <a:pt x="41" y="40"/>
                    <a:pt x="0" y="41"/>
                  </a:cubicBezTo>
                  <a:cubicBezTo>
                    <a:pt x="1" y="44"/>
                    <a:pt x="3" y="48"/>
                    <a:pt x="4" y="51"/>
                  </a:cubicBezTo>
                  <a:cubicBezTo>
                    <a:pt x="45" y="52"/>
                    <a:pt x="88" y="37"/>
                    <a:pt x="118" y="1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2" name="Freeform 305"/>
            <p:cNvSpPr>
              <a:spLocks noChangeArrowheads="1"/>
            </p:cNvSpPr>
            <p:nvPr/>
          </p:nvSpPr>
          <p:spPr bwMode="auto">
            <a:xfrm>
              <a:off x="919163" y="1241425"/>
              <a:ext cx="339725" cy="155575"/>
            </a:xfrm>
            <a:custGeom>
              <a:avLst/>
              <a:gdLst>
                <a:gd name="T0" fmla="*/ 0 w 112"/>
                <a:gd name="T1" fmla="*/ 362913768 h 51"/>
                <a:gd name="T2" fmla="*/ 36802531 w 112"/>
                <a:gd name="T3" fmla="*/ 455968972 h 51"/>
                <a:gd name="T4" fmla="*/ 1030473890 w 112"/>
                <a:gd name="T5" fmla="*/ 102359199 h 51"/>
                <a:gd name="T6" fmla="*/ 1030473890 w 112"/>
                <a:gd name="T7" fmla="*/ 0 h 51"/>
                <a:gd name="T8" fmla="*/ 0 w 112"/>
                <a:gd name="T9" fmla="*/ 362913768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51"/>
                <a:gd name="T17" fmla="*/ 112 w 11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51">
                  <a:moveTo>
                    <a:pt x="0" y="39"/>
                  </a:moveTo>
                  <a:cubicBezTo>
                    <a:pt x="2" y="42"/>
                    <a:pt x="3" y="45"/>
                    <a:pt x="4" y="49"/>
                  </a:cubicBezTo>
                  <a:cubicBezTo>
                    <a:pt x="43" y="51"/>
                    <a:pt x="83" y="37"/>
                    <a:pt x="112" y="11"/>
                  </a:cubicBezTo>
                  <a:cubicBezTo>
                    <a:pt x="112" y="7"/>
                    <a:pt x="112" y="3"/>
                    <a:pt x="112" y="0"/>
                  </a:cubicBezTo>
                  <a:cubicBezTo>
                    <a:pt x="81" y="26"/>
                    <a:pt x="40" y="42"/>
                    <a:pt x="0" y="39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Freeform 306"/>
            <p:cNvSpPr>
              <a:spLocks noChangeArrowheads="1"/>
            </p:cNvSpPr>
            <p:nvPr/>
          </p:nvSpPr>
          <p:spPr bwMode="auto">
            <a:xfrm>
              <a:off x="930275" y="1274762"/>
              <a:ext cx="341313" cy="393700"/>
            </a:xfrm>
            <a:custGeom>
              <a:avLst/>
              <a:gdLst>
                <a:gd name="T0" fmla="*/ 0 w 112"/>
                <a:gd name="T1" fmla="*/ 353945456 h 129"/>
                <a:gd name="T2" fmla="*/ 27859674 w 112"/>
                <a:gd name="T3" fmla="*/ 493660125 h 129"/>
                <a:gd name="T4" fmla="*/ 74296526 w 112"/>
                <a:gd name="T5" fmla="*/ 763774948 h 129"/>
                <a:gd name="T6" fmla="*/ 74296526 w 112"/>
                <a:gd name="T7" fmla="*/ 1071147830 h 129"/>
                <a:gd name="T8" fmla="*/ 222886531 w 112"/>
                <a:gd name="T9" fmla="*/ 1136346381 h 129"/>
                <a:gd name="T10" fmla="*/ 315754142 w 112"/>
                <a:gd name="T11" fmla="*/ 903489617 h 129"/>
                <a:gd name="T12" fmla="*/ 408621752 w 112"/>
                <a:gd name="T13" fmla="*/ 586802220 h 129"/>
                <a:gd name="T14" fmla="*/ 650082415 w 112"/>
                <a:gd name="T15" fmla="*/ 502974640 h 129"/>
                <a:gd name="T16" fmla="*/ 1012270362 w 112"/>
                <a:gd name="T17" fmla="*/ 204916272 h 129"/>
                <a:gd name="T18" fmla="*/ 845106225 w 112"/>
                <a:gd name="T19" fmla="*/ 847602529 h 129"/>
                <a:gd name="T20" fmla="*/ 817246552 w 112"/>
                <a:gd name="T21" fmla="*/ 838288014 h 129"/>
                <a:gd name="T22" fmla="*/ 724375894 w 112"/>
                <a:gd name="T23" fmla="*/ 540229647 h 129"/>
                <a:gd name="T24" fmla="*/ 650082415 w 112"/>
                <a:gd name="T25" fmla="*/ 502974640 h 129"/>
                <a:gd name="T26" fmla="*/ 557211757 w 112"/>
                <a:gd name="T27" fmla="*/ 586802220 h 129"/>
                <a:gd name="T28" fmla="*/ 687227631 w 112"/>
                <a:gd name="T29" fmla="*/ 652003823 h 129"/>
                <a:gd name="T30" fmla="*/ 742950025 w 112"/>
                <a:gd name="T31" fmla="*/ 828973499 h 129"/>
                <a:gd name="T32" fmla="*/ 891540030 w 112"/>
                <a:gd name="T33" fmla="*/ 1080462345 h 129"/>
                <a:gd name="T34" fmla="*/ 1012270362 w 112"/>
                <a:gd name="T35" fmla="*/ 717202374 h 129"/>
                <a:gd name="T36" fmla="*/ 1040130035 w 112"/>
                <a:gd name="T37" fmla="*/ 316687397 h 129"/>
                <a:gd name="T38" fmla="*/ 1012270362 w 112"/>
                <a:gd name="T39" fmla="*/ 55887088 h 129"/>
                <a:gd name="T40" fmla="*/ 1002981772 w 112"/>
                <a:gd name="T41" fmla="*/ 0 h 129"/>
                <a:gd name="T42" fmla="*/ 0 w 112"/>
                <a:gd name="T43" fmla="*/ 353945456 h 1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2"/>
                <a:gd name="T67" fmla="*/ 0 h 129"/>
                <a:gd name="T68" fmla="*/ 112 w 112"/>
                <a:gd name="T69" fmla="*/ 129 h 1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2" h="129">
                  <a:moveTo>
                    <a:pt x="0" y="38"/>
                  </a:moveTo>
                  <a:cubicBezTo>
                    <a:pt x="1" y="43"/>
                    <a:pt x="2" y="48"/>
                    <a:pt x="3" y="53"/>
                  </a:cubicBezTo>
                  <a:cubicBezTo>
                    <a:pt x="5" y="62"/>
                    <a:pt x="7" y="73"/>
                    <a:pt x="8" y="82"/>
                  </a:cubicBezTo>
                  <a:cubicBezTo>
                    <a:pt x="8" y="93"/>
                    <a:pt x="5" y="105"/>
                    <a:pt x="8" y="115"/>
                  </a:cubicBezTo>
                  <a:cubicBezTo>
                    <a:pt x="10" y="125"/>
                    <a:pt x="17" y="129"/>
                    <a:pt x="24" y="122"/>
                  </a:cubicBezTo>
                  <a:cubicBezTo>
                    <a:pt x="31" y="116"/>
                    <a:pt x="32" y="105"/>
                    <a:pt x="34" y="97"/>
                  </a:cubicBezTo>
                  <a:cubicBezTo>
                    <a:pt x="37" y="86"/>
                    <a:pt x="37" y="72"/>
                    <a:pt x="44" y="63"/>
                  </a:cubicBezTo>
                  <a:cubicBezTo>
                    <a:pt x="49" y="57"/>
                    <a:pt x="61" y="53"/>
                    <a:pt x="70" y="54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43"/>
                    <a:pt x="108" y="90"/>
                    <a:pt x="91" y="91"/>
                  </a:cubicBezTo>
                  <a:cubicBezTo>
                    <a:pt x="90" y="91"/>
                    <a:pt x="89" y="91"/>
                    <a:pt x="88" y="90"/>
                  </a:cubicBezTo>
                  <a:cubicBezTo>
                    <a:pt x="83" y="81"/>
                    <a:pt x="85" y="66"/>
                    <a:pt x="78" y="58"/>
                  </a:cubicBezTo>
                  <a:cubicBezTo>
                    <a:pt x="76" y="56"/>
                    <a:pt x="73" y="55"/>
                    <a:pt x="70" y="5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5"/>
                    <a:pt x="69" y="64"/>
                    <a:pt x="74" y="70"/>
                  </a:cubicBezTo>
                  <a:cubicBezTo>
                    <a:pt x="77" y="75"/>
                    <a:pt x="79" y="84"/>
                    <a:pt x="80" y="89"/>
                  </a:cubicBezTo>
                  <a:cubicBezTo>
                    <a:pt x="82" y="96"/>
                    <a:pt x="83" y="122"/>
                    <a:pt x="96" y="116"/>
                  </a:cubicBezTo>
                  <a:cubicBezTo>
                    <a:pt x="106" y="112"/>
                    <a:pt x="108" y="86"/>
                    <a:pt x="109" y="77"/>
                  </a:cubicBezTo>
                  <a:cubicBezTo>
                    <a:pt x="109" y="63"/>
                    <a:pt x="112" y="48"/>
                    <a:pt x="112" y="34"/>
                  </a:cubicBezTo>
                  <a:cubicBezTo>
                    <a:pt x="112" y="24"/>
                    <a:pt x="109" y="15"/>
                    <a:pt x="109" y="6"/>
                  </a:cubicBezTo>
                  <a:cubicBezTo>
                    <a:pt x="109" y="4"/>
                    <a:pt x="108" y="2"/>
                    <a:pt x="108" y="0"/>
                  </a:cubicBezTo>
                  <a:cubicBezTo>
                    <a:pt x="79" y="26"/>
                    <a:pt x="39" y="40"/>
                    <a:pt x="0" y="38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" name="Freeform 307"/>
            <p:cNvSpPr>
              <a:spLocks noChangeArrowheads="1"/>
            </p:cNvSpPr>
            <p:nvPr/>
          </p:nvSpPr>
          <p:spPr bwMode="auto">
            <a:xfrm>
              <a:off x="906463" y="1201737"/>
              <a:ext cx="352425" cy="168275"/>
            </a:xfrm>
            <a:custGeom>
              <a:avLst/>
              <a:gdLst>
                <a:gd name="T0" fmla="*/ 1070718798 w 116"/>
                <a:gd name="T1" fmla="*/ 121690361 h 55"/>
                <a:gd name="T2" fmla="*/ 1052259020 w 116"/>
                <a:gd name="T3" fmla="*/ 0 h 55"/>
                <a:gd name="T4" fmla="*/ 0 w 116"/>
                <a:gd name="T5" fmla="*/ 383792441 h 55"/>
                <a:gd name="T6" fmla="*/ 36922595 w 116"/>
                <a:gd name="T7" fmla="*/ 486761444 h 55"/>
                <a:gd name="T8" fmla="*/ 1070718798 w 116"/>
                <a:gd name="T9" fmla="*/ 121690361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55"/>
                <a:gd name="T17" fmla="*/ 116 w 116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55">
                  <a:moveTo>
                    <a:pt x="116" y="13"/>
                  </a:moveTo>
                  <a:cubicBezTo>
                    <a:pt x="115" y="8"/>
                    <a:pt x="115" y="4"/>
                    <a:pt x="114" y="0"/>
                  </a:cubicBezTo>
                  <a:cubicBezTo>
                    <a:pt x="84" y="27"/>
                    <a:pt x="41" y="42"/>
                    <a:pt x="0" y="41"/>
                  </a:cubicBezTo>
                  <a:cubicBezTo>
                    <a:pt x="2" y="44"/>
                    <a:pt x="3" y="48"/>
                    <a:pt x="4" y="52"/>
                  </a:cubicBezTo>
                  <a:cubicBezTo>
                    <a:pt x="44" y="55"/>
                    <a:pt x="85" y="39"/>
                    <a:pt x="116" y="13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308"/>
            <p:cNvSpPr>
              <a:spLocks noChangeArrowheads="1"/>
            </p:cNvSpPr>
            <p:nvPr/>
          </p:nvSpPr>
          <p:spPr bwMode="auto">
            <a:xfrm>
              <a:off x="879475" y="1131887"/>
              <a:ext cx="369888" cy="165100"/>
            </a:xfrm>
            <a:custGeom>
              <a:avLst/>
              <a:gdLst>
                <a:gd name="T0" fmla="*/ 1121451906 w 122"/>
                <a:gd name="T1" fmla="*/ 121519715 h 54"/>
                <a:gd name="T2" fmla="*/ 1103066653 w 122"/>
                <a:gd name="T3" fmla="*/ 0 h 54"/>
                <a:gd name="T4" fmla="*/ 0 w 122"/>
                <a:gd name="T5" fmla="*/ 411300789 h 54"/>
                <a:gd name="T6" fmla="*/ 45960100 w 122"/>
                <a:gd name="T7" fmla="*/ 504777963 h 54"/>
                <a:gd name="T8" fmla="*/ 1121451906 w 122"/>
                <a:gd name="T9" fmla="*/ 121519715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4"/>
                <a:gd name="T17" fmla="*/ 122 w 12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4">
                  <a:moveTo>
                    <a:pt x="122" y="13"/>
                  </a:moveTo>
                  <a:cubicBezTo>
                    <a:pt x="121" y="8"/>
                    <a:pt x="121" y="4"/>
                    <a:pt x="120" y="0"/>
                  </a:cubicBezTo>
                  <a:cubicBezTo>
                    <a:pt x="89" y="30"/>
                    <a:pt x="42" y="45"/>
                    <a:pt x="0" y="44"/>
                  </a:cubicBezTo>
                  <a:cubicBezTo>
                    <a:pt x="2" y="47"/>
                    <a:pt x="3" y="50"/>
                    <a:pt x="5" y="54"/>
                  </a:cubicBezTo>
                  <a:cubicBezTo>
                    <a:pt x="46" y="53"/>
                    <a:pt x="91" y="40"/>
                    <a:pt x="122" y="13"/>
                  </a:cubicBezTo>
                  <a:close/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309"/>
            <p:cNvSpPr>
              <a:spLocks noChangeArrowheads="1"/>
            </p:cNvSpPr>
            <p:nvPr/>
          </p:nvSpPr>
          <p:spPr bwMode="auto">
            <a:xfrm>
              <a:off x="782638" y="912812"/>
              <a:ext cx="425450" cy="242887"/>
            </a:xfrm>
            <a:custGeom>
              <a:avLst/>
              <a:gdLst>
                <a:gd name="T0" fmla="*/ 1292912161 w 140"/>
                <a:gd name="T1" fmla="*/ 165922182 h 80"/>
                <a:gd name="T2" fmla="*/ 1237500337 w 140"/>
                <a:gd name="T3" fmla="*/ 0 h 80"/>
                <a:gd name="T4" fmla="*/ 0 w 140"/>
                <a:gd name="T5" fmla="*/ 599159724 h 80"/>
                <a:gd name="T6" fmla="*/ 73879393 w 140"/>
                <a:gd name="T7" fmla="*/ 700555938 h 80"/>
                <a:gd name="T8" fmla="*/ 1292912161 w 140"/>
                <a:gd name="T9" fmla="*/ 165922182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80"/>
                <a:gd name="T17" fmla="*/ 140 w 140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80">
                  <a:moveTo>
                    <a:pt x="140" y="18"/>
                  </a:moveTo>
                  <a:cubicBezTo>
                    <a:pt x="138" y="12"/>
                    <a:pt x="136" y="6"/>
                    <a:pt x="134" y="0"/>
                  </a:cubicBezTo>
                  <a:cubicBezTo>
                    <a:pt x="105" y="43"/>
                    <a:pt x="51" y="66"/>
                    <a:pt x="0" y="65"/>
                  </a:cubicBezTo>
                  <a:cubicBezTo>
                    <a:pt x="3" y="69"/>
                    <a:pt x="5" y="72"/>
                    <a:pt x="8" y="76"/>
                  </a:cubicBezTo>
                  <a:cubicBezTo>
                    <a:pt x="59" y="80"/>
                    <a:pt x="109" y="57"/>
                    <a:pt x="140" y="18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Freeform 310"/>
            <p:cNvSpPr>
              <a:spLocks noChangeArrowheads="1"/>
            </p:cNvSpPr>
            <p:nvPr/>
          </p:nvSpPr>
          <p:spPr bwMode="auto">
            <a:xfrm>
              <a:off x="1431925" y="117475"/>
              <a:ext cx="76200" cy="52387"/>
            </a:xfrm>
            <a:custGeom>
              <a:avLst/>
              <a:gdLst>
                <a:gd name="T0" fmla="*/ 185806080 w 25"/>
                <a:gd name="T1" fmla="*/ 123451506 h 17"/>
                <a:gd name="T2" fmla="*/ 0 w 25"/>
                <a:gd name="T3" fmla="*/ 132945880 h 17"/>
                <a:gd name="T4" fmla="*/ 167225472 w 25"/>
                <a:gd name="T5" fmla="*/ 0 h 17"/>
                <a:gd name="T6" fmla="*/ 185806080 w 25"/>
                <a:gd name="T7" fmla="*/ 12345150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0" y="13"/>
                  </a:moveTo>
                  <a:cubicBezTo>
                    <a:pt x="16" y="17"/>
                    <a:pt x="6" y="16"/>
                    <a:pt x="0" y="14"/>
                  </a:cubicBezTo>
                  <a:cubicBezTo>
                    <a:pt x="6" y="10"/>
                    <a:pt x="12" y="6"/>
                    <a:pt x="18" y="0"/>
                  </a:cubicBezTo>
                  <a:cubicBezTo>
                    <a:pt x="22" y="4"/>
                    <a:pt x="25" y="7"/>
                    <a:pt x="20" y="13"/>
                  </a:cubicBezTo>
                  <a:close/>
                </a:path>
              </a:pathLst>
            </a:custGeom>
            <a:solidFill>
              <a:srgbClr val="4171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Freeform 311"/>
            <p:cNvSpPr>
              <a:spLocks noChangeArrowheads="1"/>
            </p:cNvSpPr>
            <p:nvPr/>
          </p:nvSpPr>
          <p:spPr bwMode="auto">
            <a:xfrm>
              <a:off x="839788" y="593725"/>
              <a:ext cx="30163" cy="30162"/>
            </a:xfrm>
            <a:custGeom>
              <a:avLst/>
              <a:gdLst>
                <a:gd name="T0" fmla="*/ 0 w 10"/>
                <a:gd name="T1" fmla="*/ 36390453 h 10"/>
                <a:gd name="T2" fmla="*/ 45491837 w 10"/>
                <a:gd name="T3" fmla="*/ 81877765 h 10"/>
                <a:gd name="T4" fmla="*/ 90980657 w 10"/>
                <a:gd name="T5" fmla="*/ 45487312 h 10"/>
                <a:gd name="T6" fmla="*/ 54588997 w 10"/>
                <a:gd name="T7" fmla="*/ 0 h 10"/>
                <a:gd name="T8" fmla="*/ 0 w 10"/>
                <a:gd name="T9" fmla="*/ 3639045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4"/>
                  </a:moveTo>
                  <a:cubicBezTo>
                    <a:pt x="0" y="7"/>
                    <a:pt x="2" y="9"/>
                    <a:pt x="5" y="9"/>
                  </a:cubicBezTo>
                  <a:cubicBezTo>
                    <a:pt x="7" y="10"/>
                    <a:pt x="9" y="8"/>
                    <a:pt x="10" y="5"/>
                  </a:cubicBezTo>
                  <a:cubicBezTo>
                    <a:pt x="10" y="3"/>
                    <a:pt x="8" y="0"/>
                    <a:pt x="6" y="0"/>
                  </a:cubicBezTo>
                  <a:cubicBezTo>
                    <a:pt x="3" y="0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Freeform 312"/>
            <p:cNvSpPr>
              <a:spLocks noChangeArrowheads="1"/>
            </p:cNvSpPr>
            <p:nvPr/>
          </p:nvSpPr>
          <p:spPr bwMode="auto">
            <a:xfrm>
              <a:off x="577850" y="650875"/>
              <a:ext cx="30163" cy="30162"/>
            </a:xfrm>
            <a:custGeom>
              <a:avLst/>
              <a:gdLst>
                <a:gd name="T0" fmla="*/ 0 w 10"/>
                <a:gd name="T1" fmla="*/ 45487312 h 10"/>
                <a:gd name="T2" fmla="*/ 45491837 w 10"/>
                <a:gd name="T3" fmla="*/ 90974624 h 10"/>
                <a:gd name="T4" fmla="*/ 90980657 w 10"/>
                <a:gd name="T5" fmla="*/ 54584171 h 10"/>
                <a:gd name="T6" fmla="*/ 54588997 w 10"/>
                <a:gd name="T7" fmla="*/ 9096859 h 10"/>
                <a:gd name="T8" fmla="*/ 0 w 10"/>
                <a:gd name="T9" fmla="*/ 4548731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0" y="5"/>
                  </a:moveTo>
                  <a:cubicBezTo>
                    <a:pt x="0" y="7"/>
                    <a:pt x="2" y="10"/>
                    <a:pt x="5" y="10"/>
                  </a:cubicBezTo>
                  <a:cubicBezTo>
                    <a:pt x="7" y="10"/>
                    <a:pt x="10" y="8"/>
                    <a:pt x="10" y="6"/>
                  </a:cubicBezTo>
                  <a:cubicBezTo>
                    <a:pt x="10" y="3"/>
                    <a:pt x="8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0" name="Freeform 313"/>
            <p:cNvSpPr>
              <a:spLocks noChangeArrowheads="1"/>
            </p:cNvSpPr>
            <p:nvPr/>
          </p:nvSpPr>
          <p:spPr bwMode="auto">
            <a:xfrm>
              <a:off x="663575" y="611187"/>
              <a:ext cx="123825" cy="182562"/>
            </a:xfrm>
            <a:custGeom>
              <a:avLst/>
              <a:gdLst>
                <a:gd name="T0" fmla="*/ 237149036 w 41"/>
                <a:gd name="T1" fmla="*/ 555481397 h 60"/>
                <a:gd name="T2" fmla="*/ 164179870 w 41"/>
                <a:gd name="T3" fmla="*/ 83321297 h 60"/>
                <a:gd name="T4" fmla="*/ 237149036 w 41"/>
                <a:gd name="T5" fmla="*/ 555481397 h 60"/>
                <a:gd name="T6" fmla="*/ 0 60000 65536"/>
                <a:gd name="T7" fmla="*/ 0 60000 65536"/>
                <a:gd name="T8" fmla="*/ 0 60000 65536"/>
                <a:gd name="T9" fmla="*/ 0 w 41"/>
                <a:gd name="T10" fmla="*/ 0 h 60"/>
                <a:gd name="T11" fmla="*/ 41 w 41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0">
                  <a:moveTo>
                    <a:pt x="26" y="60"/>
                  </a:moveTo>
                  <a:cubicBezTo>
                    <a:pt x="13" y="59"/>
                    <a:pt x="0" y="0"/>
                    <a:pt x="18" y="9"/>
                  </a:cubicBezTo>
                  <a:cubicBezTo>
                    <a:pt x="27" y="14"/>
                    <a:pt x="41" y="60"/>
                    <a:pt x="26" y="6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314"/>
            <p:cNvSpPr>
              <a:spLocks noChangeArrowheads="1"/>
            </p:cNvSpPr>
            <p:nvPr/>
          </p:nvSpPr>
          <p:spPr bwMode="auto">
            <a:xfrm>
              <a:off x="812800" y="638175"/>
              <a:ext cx="136525" cy="107950"/>
            </a:xfrm>
            <a:custGeom>
              <a:avLst/>
              <a:gdLst>
                <a:gd name="T0" fmla="*/ 119659612 w 45"/>
                <a:gd name="T1" fmla="*/ 256846977 h 35"/>
                <a:gd name="T2" fmla="*/ 414201681 w 45"/>
                <a:gd name="T3" fmla="*/ 142691394 h 35"/>
                <a:gd name="T4" fmla="*/ 119659612 w 45"/>
                <a:gd name="T5" fmla="*/ 256846977 h 35"/>
                <a:gd name="T6" fmla="*/ 0 60000 65536"/>
                <a:gd name="T7" fmla="*/ 0 60000 65536"/>
                <a:gd name="T8" fmla="*/ 0 60000 65536"/>
                <a:gd name="T9" fmla="*/ 0 w 45"/>
                <a:gd name="T10" fmla="*/ 0 h 35"/>
                <a:gd name="T11" fmla="*/ 45 w 45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35">
                  <a:moveTo>
                    <a:pt x="13" y="27"/>
                  </a:moveTo>
                  <a:cubicBezTo>
                    <a:pt x="20" y="35"/>
                    <a:pt x="45" y="27"/>
                    <a:pt x="45" y="15"/>
                  </a:cubicBezTo>
                  <a:cubicBezTo>
                    <a:pt x="45" y="0"/>
                    <a:pt x="0" y="12"/>
                    <a:pt x="13" y="2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Freeform 315"/>
            <p:cNvSpPr>
              <a:spLocks noChangeArrowheads="1"/>
            </p:cNvSpPr>
            <p:nvPr/>
          </p:nvSpPr>
          <p:spPr bwMode="auto">
            <a:xfrm>
              <a:off x="523875" y="754062"/>
              <a:ext cx="139700" cy="109537"/>
            </a:xfrm>
            <a:custGeom>
              <a:avLst/>
              <a:gdLst>
                <a:gd name="T0" fmla="*/ 129122280 w 46"/>
                <a:gd name="T1" fmla="*/ 249966477 h 36"/>
                <a:gd name="T2" fmla="*/ 424262826 w 46"/>
                <a:gd name="T3" fmla="*/ 138868574 h 36"/>
                <a:gd name="T4" fmla="*/ 129122280 w 46"/>
                <a:gd name="T5" fmla="*/ 249966477 h 36"/>
                <a:gd name="T6" fmla="*/ 0 60000 65536"/>
                <a:gd name="T7" fmla="*/ 0 60000 65536"/>
                <a:gd name="T8" fmla="*/ 0 60000 65536"/>
                <a:gd name="T9" fmla="*/ 0 w 46"/>
                <a:gd name="T10" fmla="*/ 0 h 36"/>
                <a:gd name="T11" fmla="*/ 46 w 46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6">
                  <a:moveTo>
                    <a:pt x="14" y="27"/>
                  </a:moveTo>
                  <a:cubicBezTo>
                    <a:pt x="21" y="36"/>
                    <a:pt x="46" y="27"/>
                    <a:pt x="46" y="15"/>
                  </a:cubicBezTo>
                  <a:cubicBezTo>
                    <a:pt x="46" y="0"/>
                    <a:pt x="0" y="12"/>
                    <a:pt x="14" y="2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Freeform 316"/>
            <p:cNvSpPr>
              <a:spLocks noChangeArrowheads="1"/>
            </p:cNvSpPr>
            <p:nvPr/>
          </p:nvSpPr>
          <p:spPr bwMode="auto">
            <a:xfrm>
              <a:off x="641350" y="687387"/>
              <a:ext cx="234950" cy="179387"/>
            </a:xfrm>
            <a:custGeom>
              <a:avLst/>
              <a:gdLst>
                <a:gd name="T0" fmla="*/ 18622076 w 77"/>
                <a:gd name="T1" fmla="*/ 249597248 h 59"/>
                <a:gd name="T2" fmla="*/ 204830631 w 77"/>
                <a:gd name="T3" fmla="*/ 471462481 h 59"/>
                <a:gd name="T4" fmla="*/ 474830899 w 77"/>
                <a:gd name="T5" fmla="*/ 489951504 h 59"/>
                <a:gd name="T6" fmla="*/ 642420429 w 77"/>
                <a:gd name="T7" fmla="*/ 332796330 h 59"/>
                <a:gd name="T8" fmla="*/ 651729941 w 77"/>
                <a:gd name="T9" fmla="*/ 9242991 h 59"/>
                <a:gd name="T10" fmla="*/ 670352017 w 77"/>
                <a:gd name="T11" fmla="*/ 0 h 59"/>
                <a:gd name="T12" fmla="*/ 661039453 w 77"/>
                <a:gd name="T13" fmla="*/ 342042362 h 59"/>
                <a:gd name="T14" fmla="*/ 484143462 w 77"/>
                <a:gd name="T15" fmla="*/ 508440527 h 59"/>
                <a:gd name="T16" fmla="*/ 186208555 w 77"/>
                <a:gd name="T17" fmla="*/ 489951504 h 59"/>
                <a:gd name="T18" fmla="*/ 0 w 77"/>
                <a:gd name="T19" fmla="*/ 249597248 h 59"/>
                <a:gd name="T20" fmla="*/ 18622076 w 77"/>
                <a:gd name="T21" fmla="*/ 249597248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7"/>
                <a:gd name="T34" fmla="*/ 0 h 59"/>
                <a:gd name="T35" fmla="*/ 77 w 77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7" h="59">
                  <a:moveTo>
                    <a:pt x="2" y="27"/>
                  </a:moveTo>
                  <a:cubicBezTo>
                    <a:pt x="5" y="37"/>
                    <a:pt x="12" y="45"/>
                    <a:pt x="22" y="51"/>
                  </a:cubicBezTo>
                  <a:cubicBezTo>
                    <a:pt x="31" y="55"/>
                    <a:pt x="41" y="56"/>
                    <a:pt x="51" y="53"/>
                  </a:cubicBezTo>
                  <a:cubicBezTo>
                    <a:pt x="59" y="50"/>
                    <a:pt x="65" y="44"/>
                    <a:pt x="69" y="36"/>
                  </a:cubicBezTo>
                  <a:cubicBezTo>
                    <a:pt x="73" y="26"/>
                    <a:pt x="74" y="12"/>
                    <a:pt x="70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7" y="12"/>
                    <a:pt x="76" y="26"/>
                    <a:pt x="71" y="37"/>
                  </a:cubicBezTo>
                  <a:cubicBezTo>
                    <a:pt x="67" y="46"/>
                    <a:pt x="60" y="52"/>
                    <a:pt x="52" y="55"/>
                  </a:cubicBezTo>
                  <a:cubicBezTo>
                    <a:pt x="42" y="59"/>
                    <a:pt x="30" y="58"/>
                    <a:pt x="20" y="53"/>
                  </a:cubicBezTo>
                  <a:cubicBezTo>
                    <a:pt x="10" y="48"/>
                    <a:pt x="2" y="38"/>
                    <a:pt x="0" y="27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" name="Oval 318"/>
            <p:cNvSpPr>
              <a:spLocks noChangeArrowheads="1"/>
            </p:cNvSpPr>
            <p:nvPr/>
          </p:nvSpPr>
          <p:spPr bwMode="auto">
            <a:xfrm>
              <a:off x="2673350" y="123825"/>
              <a:ext cx="84138" cy="85725"/>
            </a:xfrm>
            <a:prstGeom prst="ellipse">
              <a:avLst/>
            </a:prstGeom>
            <a:solidFill>
              <a:srgbClr val="EF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5" name="Freeform 320"/>
            <p:cNvSpPr>
              <a:spLocks noChangeArrowheads="1"/>
            </p:cNvSpPr>
            <p:nvPr/>
          </p:nvSpPr>
          <p:spPr bwMode="auto">
            <a:xfrm>
              <a:off x="1103313" y="1338262"/>
              <a:ext cx="587375" cy="427037"/>
            </a:xfrm>
            <a:custGeom>
              <a:avLst/>
              <a:gdLst>
                <a:gd name="T0" fmla="*/ 927417500 w 370"/>
                <a:gd name="T1" fmla="*/ 398184221 h 269"/>
                <a:gd name="T2" fmla="*/ 50403125 w 370"/>
                <a:gd name="T3" fmla="*/ 0 h 269"/>
                <a:gd name="T4" fmla="*/ 0 w 370"/>
                <a:gd name="T5" fmla="*/ 677920444 h 269"/>
                <a:gd name="T6" fmla="*/ 932457813 w 370"/>
                <a:gd name="T7" fmla="*/ 408264834 h 269"/>
                <a:gd name="T8" fmla="*/ 927417500 w 370"/>
                <a:gd name="T9" fmla="*/ 398184221 h 2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"/>
                <a:gd name="T16" fmla="*/ 0 h 269"/>
                <a:gd name="T17" fmla="*/ 370 w 370"/>
                <a:gd name="T18" fmla="*/ 269 h 2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" h="269">
                  <a:moveTo>
                    <a:pt x="368" y="158"/>
                  </a:moveTo>
                  <a:lnTo>
                    <a:pt x="20" y="0"/>
                  </a:lnTo>
                  <a:lnTo>
                    <a:pt x="0" y="269"/>
                  </a:lnTo>
                  <a:lnTo>
                    <a:pt x="370" y="162"/>
                  </a:lnTo>
                  <a:lnTo>
                    <a:pt x="368" y="158"/>
                  </a:lnTo>
                  <a:close/>
                </a:path>
              </a:pathLst>
            </a:custGeom>
            <a:solidFill>
              <a:srgbClr val="624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Freeform 321"/>
            <p:cNvSpPr>
              <a:spLocks noChangeArrowheads="1"/>
            </p:cNvSpPr>
            <p:nvPr/>
          </p:nvSpPr>
          <p:spPr bwMode="auto">
            <a:xfrm>
              <a:off x="1138238" y="1595437"/>
              <a:ext cx="655638" cy="336550"/>
            </a:xfrm>
            <a:custGeom>
              <a:avLst/>
              <a:gdLst>
                <a:gd name="T0" fmla="*/ 934979476 w 413"/>
                <a:gd name="T1" fmla="*/ 0 h 212"/>
                <a:gd name="T2" fmla="*/ 2520952 w 413"/>
                <a:gd name="T3" fmla="*/ 269657513 h 212"/>
                <a:gd name="T4" fmla="*/ 0 w 413"/>
                <a:gd name="T5" fmla="*/ 312499375 h 212"/>
                <a:gd name="T6" fmla="*/ 1023184218 w 413"/>
                <a:gd name="T7" fmla="*/ 534273125 h 212"/>
                <a:gd name="T8" fmla="*/ 1040826119 w 413"/>
                <a:gd name="T9" fmla="*/ 526713450 h 212"/>
                <a:gd name="T10" fmla="*/ 934979476 w 413"/>
                <a:gd name="T11" fmla="*/ 0 h 2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3"/>
                <a:gd name="T19" fmla="*/ 0 h 212"/>
                <a:gd name="T20" fmla="*/ 413 w 413"/>
                <a:gd name="T21" fmla="*/ 212 h 2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3" h="212">
                  <a:moveTo>
                    <a:pt x="371" y="0"/>
                  </a:moveTo>
                  <a:lnTo>
                    <a:pt x="1" y="107"/>
                  </a:lnTo>
                  <a:lnTo>
                    <a:pt x="0" y="124"/>
                  </a:lnTo>
                  <a:lnTo>
                    <a:pt x="406" y="212"/>
                  </a:lnTo>
                  <a:lnTo>
                    <a:pt x="413" y="20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CD5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" name="Freeform 322"/>
            <p:cNvSpPr>
              <a:spLocks noChangeArrowheads="1"/>
            </p:cNvSpPr>
            <p:nvPr/>
          </p:nvSpPr>
          <p:spPr bwMode="auto">
            <a:xfrm>
              <a:off x="1782763" y="1927225"/>
              <a:ext cx="14288" cy="7937"/>
            </a:xfrm>
            <a:custGeom>
              <a:avLst/>
              <a:gdLst>
                <a:gd name="T0" fmla="*/ 17642505 w 9"/>
                <a:gd name="T1" fmla="*/ 0 h 5"/>
                <a:gd name="T2" fmla="*/ 0 w 9"/>
                <a:gd name="T3" fmla="*/ 7559199 h 5"/>
                <a:gd name="T4" fmla="*/ 22682994 w 9"/>
                <a:gd name="T5" fmla="*/ 12599194 h 5"/>
                <a:gd name="T6" fmla="*/ 17642505 w 9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5"/>
                <a:gd name="T14" fmla="*/ 9 w 9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5">
                  <a:moveTo>
                    <a:pt x="7" y="0"/>
                  </a:moveTo>
                  <a:lnTo>
                    <a:pt x="0" y="3"/>
                  </a:lnTo>
                  <a:lnTo>
                    <a:pt x="9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Freeform 323"/>
            <p:cNvSpPr>
              <a:spLocks noChangeArrowheads="1"/>
            </p:cNvSpPr>
            <p:nvPr/>
          </p:nvSpPr>
          <p:spPr bwMode="auto">
            <a:xfrm>
              <a:off x="1103313" y="1931987"/>
              <a:ext cx="766763" cy="393700"/>
            </a:xfrm>
            <a:custGeom>
              <a:avLst/>
              <a:gdLst>
                <a:gd name="T0" fmla="*/ 2064551975 w 252"/>
                <a:gd name="T1" fmla="*/ 0 h 129"/>
                <a:gd name="T2" fmla="*/ 0 w 252"/>
                <a:gd name="T3" fmla="*/ 978002683 h 129"/>
                <a:gd name="T4" fmla="*/ 0 w 252"/>
                <a:gd name="T5" fmla="*/ 987317198 h 129"/>
                <a:gd name="T6" fmla="*/ 2147483647 w 252"/>
                <a:gd name="T7" fmla="*/ 1099091374 h 129"/>
                <a:gd name="T8" fmla="*/ 2110843770 w 252"/>
                <a:gd name="T9" fmla="*/ 9314515 h 129"/>
                <a:gd name="T10" fmla="*/ 2064551975 w 252"/>
                <a:gd name="T11" fmla="*/ 0 h 1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"/>
                <a:gd name="T19" fmla="*/ 0 h 129"/>
                <a:gd name="T20" fmla="*/ 252 w 252"/>
                <a:gd name="T21" fmla="*/ 129 h 1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" h="129">
                  <a:moveTo>
                    <a:pt x="223" y="0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80" y="128"/>
                    <a:pt x="168" y="129"/>
                    <a:pt x="252" y="118"/>
                  </a:cubicBezTo>
                  <a:cubicBezTo>
                    <a:pt x="228" y="1"/>
                    <a:pt x="228" y="1"/>
                    <a:pt x="228" y="1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rgbClr val="A47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Freeform 324"/>
            <p:cNvSpPr>
              <a:spLocks noChangeArrowheads="1"/>
            </p:cNvSpPr>
            <p:nvPr/>
          </p:nvSpPr>
          <p:spPr bwMode="auto">
            <a:xfrm>
              <a:off x="1103313" y="1792287"/>
              <a:ext cx="679450" cy="460375"/>
            </a:xfrm>
            <a:custGeom>
              <a:avLst/>
              <a:gdLst>
                <a:gd name="T0" fmla="*/ 55443438 w 428"/>
                <a:gd name="T1" fmla="*/ 0 h 290"/>
                <a:gd name="T2" fmla="*/ 0 w 428"/>
                <a:gd name="T3" fmla="*/ 730845313 h 290"/>
                <a:gd name="T4" fmla="*/ 1078626875 w 428"/>
                <a:gd name="T5" fmla="*/ 221773750 h 290"/>
                <a:gd name="T6" fmla="*/ 55443438 w 428"/>
                <a:gd name="T7" fmla="*/ 0 h 2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8"/>
                <a:gd name="T13" fmla="*/ 0 h 290"/>
                <a:gd name="T14" fmla="*/ 428 w 428"/>
                <a:gd name="T15" fmla="*/ 290 h 2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8" h="290">
                  <a:moveTo>
                    <a:pt x="22" y="0"/>
                  </a:moveTo>
                  <a:lnTo>
                    <a:pt x="0" y="290"/>
                  </a:lnTo>
                  <a:lnTo>
                    <a:pt x="428" y="8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5E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325"/>
            <p:cNvSpPr>
              <a:spLocks noChangeArrowheads="1"/>
            </p:cNvSpPr>
            <p:nvPr/>
          </p:nvSpPr>
          <p:spPr bwMode="auto">
            <a:xfrm>
              <a:off x="1135063" y="1263650"/>
              <a:ext cx="552450" cy="325437"/>
            </a:xfrm>
            <a:custGeom>
              <a:avLst/>
              <a:gdLst>
                <a:gd name="T0" fmla="*/ 1474221931 w 182"/>
                <a:gd name="T1" fmla="*/ 0 h 107"/>
                <a:gd name="T2" fmla="*/ 1151736832 w 182"/>
                <a:gd name="T3" fmla="*/ 55503737 h 107"/>
                <a:gd name="T4" fmla="*/ 0 w 182"/>
                <a:gd name="T5" fmla="*/ 185009414 h 107"/>
                <a:gd name="T6" fmla="*/ 0 w 182"/>
                <a:gd name="T7" fmla="*/ 231264048 h 107"/>
                <a:gd name="T8" fmla="*/ 1676928585 w 182"/>
                <a:gd name="T9" fmla="*/ 989805990 h 107"/>
                <a:gd name="T10" fmla="*/ 1474221931 w 182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"/>
                <a:gd name="T19" fmla="*/ 0 h 107"/>
                <a:gd name="T20" fmla="*/ 182 w 182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" h="107">
                  <a:moveTo>
                    <a:pt x="160" y="0"/>
                  </a:moveTo>
                  <a:cubicBezTo>
                    <a:pt x="149" y="2"/>
                    <a:pt x="137" y="4"/>
                    <a:pt x="125" y="6"/>
                  </a:cubicBezTo>
                  <a:cubicBezTo>
                    <a:pt x="79" y="12"/>
                    <a:pt x="38" y="17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82" y="107"/>
                    <a:pt x="182" y="107"/>
                    <a:pt x="182" y="107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6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Freeform 326"/>
            <p:cNvSpPr>
              <a:spLocks noChangeArrowheads="1"/>
            </p:cNvSpPr>
            <p:nvPr/>
          </p:nvSpPr>
          <p:spPr bwMode="auto">
            <a:xfrm>
              <a:off x="2282825" y="769937"/>
              <a:ext cx="830263" cy="501650"/>
            </a:xfrm>
            <a:custGeom>
              <a:avLst/>
              <a:gdLst>
                <a:gd name="T0" fmla="*/ 2147483647 w 273"/>
                <a:gd name="T1" fmla="*/ 739474664 h 165"/>
                <a:gd name="T2" fmla="*/ 2147483647 w 273"/>
                <a:gd name="T3" fmla="*/ 526875394 h 165"/>
                <a:gd name="T4" fmla="*/ 2147483647 w 273"/>
                <a:gd name="T5" fmla="*/ 0 h 165"/>
                <a:gd name="T6" fmla="*/ 0 w 273"/>
                <a:gd name="T7" fmla="*/ 1016777663 h 165"/>
                <a:gd name="T8" fmla="*/ 295975074 w 273"/>
                <a:gd name="T9" fmla="*/ 1525168015 h 165"/>
                <a:gd name="T10" fmla="*/ 1979337868 w 273"/>
                <a:gd name="T11" fmla="*/ 831908997 h 165"/>
                <a:gd name="T12" fmla="*/ 2147483647 w 273"/>
                <a:gd name="T13" fmla="*/ 739474664 h 1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3"/>
                <a:gd name="T22" fmla="*/ 0 h 165"/>
                <a:gd name="T23" fmla="*/ 273 w 273"/>
                <a:gd name="T24" fmla="*/ 165 h 1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3" h="165">
                  <a:moveTo>
                    <a:pt x="237" y="80"/>
                  </a:moveTo>
                  <a:cubicBezTo>
                    <a:pt x="249" y="73"/>
                    <a:pt x="261" y="65"/>
                    <a:pt x="273" y="57"/>
                  </a:cubicBezTo>
                  <a:cubicBezTo>
                    <a:pt x="270" y="22"/>
                    <a:pt x="265" y="0"/>
                    <a:pt x="265" y="0"/>
                  </a:cubicBezTo>
                  <a:cubicBezTo>
                    <a:pt x="265" y="0"/>
                    <a:pt x="162" y="59"/>
                    <a:pt x="0" y="110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94" y="143"/>
                    <a:pt x="154" y="124"/>
                    <a:pt x="214" y="90"/>
                  </a:cubicBezTo>
                  <a:cubicBezTo>
                    <a:pt x="220" y="87"/>
                    <a:pt x="228" y="85"/>
                    <a:pt x="237" y="80"/>
                  </a:cubicBezTo>
                  <a:close/>
                </a:path>
              </a:pathLst>
            </a:custGeom>
            <a:solidFill>
              <a:srgbClr val="FF60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2" name="Freeform 327"/>
            <p:cNvSpPr>
              <a:spLocks noChangeArrowheads="1"/>
            </p:cNvSpPr>
            <p:nvPr/>
          </p:nvSpPr>
          <p:spPr bwMode="auto">
            <a:xfrm>
              <a:off x="2493963" y="1174750"/>
              <a:ext cx="622300" cy="457200"/>
            </a:xfrm>
            <a:custGeom>
              <a:avLst/>
              <a:gdLst>
                <a:gd name="T0" fmla="*/ 1889059951 w 205"/>
                <a:gd name="T1" fmla="*/ 0 h 150"/>
                <a:gd name="T2" fmla="*/ 101365081 w 205"/>
                <a:gd name="T3" fmla="*/ 854707968 h 150"/>
                <a:gd name="T4" fmla="*/ 0 w 205"/>
                <a:gd name="T5" fmla="*/ 891869184 h 150"/>
                <a:gd name="T6" fmla="*/ 294879132 w 205"/>
                <a:gd name="T7" fmla="*/ 1393545600 h 150"/>
                <a:gd name="T8" fmla="*/ 1806127093 w 205"/>
                <a:gd name="T9" fmla="*/ 668901888 h 150"/>
                <a:gd name="T10" fmla="*/ 1889059951 w 205"/>
                <a:gd name="T11" fmla="*/ 0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150"/>
                <a:gd name="T20" fmla="*/ 205 w 205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150">
                  <a:moveTo>
                    <a:pt x="205" y="0"/>
                  </a:moveTo>
                  <a:cubicBezTo>
                    <a:pt x="140" y="34"/>
                    <a:pt x="76" y="60"/>
                    <a:pt x="11" y="92"/>
                  </a:cubicBezTo>
                  <a:cubicBezTo>
                    <a:pt x="8" y="94"/>
                    <a:pt x="4" y="95"/>
                    <a:pt x="0" y="96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88" y="127"/>
                    <a:pt x="143" y="101"/>
                    <a:pt x="196" y="72"/>
                  </a:cubicBezTo>
                  <a:cubicBezTo>
                    <a:pt x="201" y="47"/>
                    <a:pt x="204" y="23"/>
                    <a:pt x="205" y="0"/>
                  </a:cubicBezTo>
                  <a:close/>
                </a:path>
              </a:pathLst>
            </a:custGeom>
            <a:solidFill>
              <a:srgbClr val="5BA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3" name="Freeform 328"/>
            <p:cNvSpPr>
              <a:spLocks noChangeArrowheads="1"/>
            </p:cNvSpPr>
            <p:nvPr/>
          </p:nvSpPr>
          <p:spPr bwMode="auto">
            <a:xfrm>
              <a:off x="2706688" y="1585912"/>
              <a:ext cx="360363" cy="358775"/>
            </a:xfrm>
            <a:custGeom>
              <a:avLst/>
              <a:gdLst>
                <a:gd name="T0" fmla="*/ 311792730 w 119"/>
                <a:gd name="T1" fmla="*/ 1090843226 h 118"/>
                <a:gd name="T2" fmla="*/ 1091273040 w 119"/>
                <a:gd name="T3" fmla="*/ 0 h 118"/>
                <a:gd name="T4" fmla="*/ 0 w 119"/>
                <a:gd name="T5" fmla="*/ 554666150 h 118"/>
                <a:gd name="T6" fmla="*/ 311792730 w 119"/>
                <a:gd name="T7" fmla="*/ 1090843226 h 1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118"/>
                <a:gd name="T14" fmla="*/ 119 w 119"/>
                <a:gd name="T15" fmla="*/ 118 h 1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118">
                  <a:moveTo>
                    <a:pt x="34" y="118"/>
                  </a:moveTo>
                  <a:cubicBezTo>
                    <a:pt x="75" y="85"/>
                    <a:pt x="102" y="43"/>
                    <a:pt x="119" y="0"/>
                  </a:cubicBezTo>
                  <a:cubicBezTo>
                    <a:pt x="82" y="25"/>
                    <a:pt x="42" y="45"/>
                    <a:pt x="0" y="60"/>
                  </a:cubicBezTo>
                  <a:lnTo>
                    <a:pt x="34" y="118"/>
                  </a:lnTo>
                  <a:close/>
                </a:path>
              </a:pathLst>
            </a:custGeom>
            <a:solidFill>
              <a:srgbClr val="A9D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" name="Freeform 329"/>
            <p:cNvSpPr>
              <a:spLocks noChangeArrowheads="1"/>
            </p:cNvSpPr>
            <p:nvPr/>
          </p:nvSpPr>
          <p:spPr bwMode="auto">
            <a:xfrm>
              <a:off x="2590800" y="1393825"/>
              <a:ext cx="498475" cy="374650"/>
            </a:xfrm>
            <a:custGeom>
              <a:avLst/>
              <a:gdLst>
                <a:gd name="T0" fmla="*/ 0 w 164"/>
                <a:gd name="T1" fmla="*/ 723662365 h 123"/>
                <a:gd name="T2" fmla="*/ 240201121 w 164"/>
                <a:gd name="T3" fmla="*/ 1141159533 h 123"/>
                <a:gd name="T4" fmla="*/ 1339575575 w 164"/>
                <a:gd name="T5" fmla="*/ 584496643 h 123"/>
                <a:gd name="T6" fmla="*/ 1515105644 w 164"/>
                <a:gd name="T7" fmla="*/ 0 h 123"/>
                <a:gd name="T8" fmla="*/ 0 w 164"/>
                <a:gd name="T9" fmla="*/ 723662365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4"/>
                <a:gd name="T16" fmla="*/ 0 h 123"/>
                <a:gd name="T17" fmla="*/ 164 w 164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4" h="123">
                  <a:moveTo>
                    <a:pt x="0" y="78"/>
                  </a:moveTo>
                  <a:cubicBezTo>
                    <a:pt x="26" y="123"/>
                    <a:pt x="26" y="123"/>
                    <a:pt x="26" y="123"/>
                  </a:cubicBezTo>
                  <a:cubicBezTo>
                    <a:pt x="68" y="108"/>
                    <a:pt x="108" y="88"/>
                    <a:pt x="145" y="63"/>
                  </a:cubicBezTo>
                  <a:cubicBezTo>
                    <a:pt x="153" y="42"/>
                    <a:pt x="159" y="21"/>
                    <a:pt x="164" y="0"/>
                  </a:cubicBezTo>
                  <a:cubicBezTo>
                    <a:pt x="111" y="29"/>
                    <a:pt x="56" y="55"/>
                    <a:pt x="0" y="78"/>
                  </a:cubicBezTo>
                  <a:close/>
                </a:path>
              </a:pathLst>
            </a:custGeom>
            <a:solidFill>
              <a:srgbClr val="8632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" name="Freeform 330"/>
            <p:cNvSpPr>
              <a:spLocks noChangeArrowheads="1"/>
            </p:cNvSpPr>
            <p:nvPr/>
          </p:nvSpPr>
          <p:spPr bwMode="auto">
            <a:xfrm>
              <a:off x="2381250" y="942975"/>
              <a:ext cx="741363" cy="523875"/>
            </a:xfrm>
            <a:custGeom>
              <a:avLst/>
              <a:gdLst>
                <a:gd name="T0" fmla="*/ 2147483647 w 244"/>
                <a:gd name="T1" fmla="*/ 0 h 172"/>
                <a:gd name="T2" fmla="*/ 1892499206 w 244"/>
                <a:gd name="T3" fmla="*/ 213366368 h 172"/>
                <a:gd name="T4" fmla="*/ 1680171628 w 244"/>
                <a:gd name="T5" fmla="*/ 306134884 h 172"/>
                <a:gd name="T6" fmla="*/ 0 w 244"/>
                <a:gd name="T7" fmla="*/ 1001895709 h 172"/>
                <a:gd name="T8" fmla="*/ 341573887 w 244"/>
                <a:gd name="T9" fmla="*/ 1595610556 h 172"/>
                <a:gd name="T10" fmla="*/ 443122388 w 244"/>
                <a:gd name="T11" fmla="*/ 1558503759 h 172"/>
                <a:gd name="T12" fmla="*/ 2147483647 w 244"/>
                <a:gd name="T13" fmla="*/ 705038285 h 172"/>
                <a:gd name="T14" fmla="*/ 2147483647 w 244"/>
                <a:gd name="T15" fmla="*/ 0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4"/>
                <a:gd name="T25" fmla="*/ 0 h 172"/>
                <a:gd name="T26" fmla="*/ 244 w 244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4" h="172">
                  <a:moveTo>
                    <a:pt x="241" y="0"/>
                  </a:moveTo>
                  <a:cubicBezTo>
                    <a:pt x="229" y="8"/>
                    <a:pt x="217" y="16"/>
                    <a:pt x="205" y="23"/>
                  </a:cubicBezTo>
                  <a:cubicBezTo>
                    <a:pt x="196" y="28"/>
                    <a:pt x="188" y="30"/>
                    <a:pt x="182" y="33"/>
                  </a:cubicBezTo>
                  <a:cubicBezTo>
                    <a:pt x="122" y="67"/>
                    <a:pt x="62" y="86"/>
                    <a:pt x="0" y="108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41" y="171"/>
                    <a:pt x="45" y="170"/>
                    <a:pt x="48" y="168"/>
                  </a:cubicBezTo>
                  <a:cubicBezTo>
                    <a:pt x="113" y="136"/>
                    <a:pt x="177" y="110"/>
                    <a:pt x="242" y="76"/>
                  </a:cubicBezTo>
                  <a:cubicBezTo>
                    <a:pt x="244" y="47"/>
                    <a:pt x="243" y="21"/>
                    <a:pt x="241" y="0"/>
                  </a:cubicBezTo>
                  <a:close/>
                </a:path>
              </a:pathLst>
            </a:custGeom>
            <a:solidFill>
              <a:srgbClr val="FFF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Freeform 331"/>
            <p:cNvSpPr>
              <a:spLocks noChangeArrowheads="1"/>
            </p:cNvSpPr>
            <p:nvPr/>
          </p:nvSpPr>
          <p:spPr bwMode="auto">
            <a:xfrm>
              <a:off x="1630363" y="1296987"/>
              <a:ext cx="798513" cy="57150"/>
            </a:xfrm>
            <a:custGeom>
              <a:avLst/>
              <a:gdLst>
                <a:gd name="T0" fmla="*/ 1214716073 w 503"/>
                <a:gd name="T1" fmla="*/ 0 h 36"/>
                <a:gd name="T2" fmla="*/ 0 w 503"/>
                <a:gd name="T3" fmla="*/ 0 h 36"/>
                <a:gd name="T4" fmla="*/ 15120947 w 503"/>
                <a:gd name="T5" fmla="*/ 80645000 h 36"/>
                <a:gd name="T6" fmla="*/ 1267640181 w 503"/>
                <a:gd name="T7" fmla="*/ 90725625 h 36"/>
                <a:gd name="T8" fmla="*/ 1214716073 w 503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3"/>
                <a:gd name="T16" fmla="*/ 0 h 36"/>
                <a:gd name="T17" fmla="*/ 503 w 50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3" h="36">
                  <a:moveTo>
                    <a:pt x="482" y="0"/>
                  </a:moveTo>
                  <a:lnTo>
                    <a:pt x="0" y="0"/>
                  </a:lnTo>
                  <a:lnTo>
                    <a:pt x="6" y="32"/>
                  </a:lnTo>
                  <a:lnTo>
                    <a:pt x="503" y="36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Freeform 332"/>
            <p:cNvSpPr>
              <a:spLocks noChangeArrowheads="1"/>
            </p:cNvSpPr>
            <p:nvPr/>
          </p:nvSpPr>
          <p:spPr bwMode="auto">
            <a:xfrm>
              <a:off x="1639888" y="1347787"/>
              <a:ext cx="817563" cy="52387"/>
            </a:xfrm>
            <a:custGeom>
              <a:avLst/>
              <a:gdLst>
                <a:gd name="T0" fmla="*/ 1252519216 w 515"/>
                <a:gd name="T1" fmla="*/ 10080529 h 33"/>
                <a:gd name="T2" fmla="*/ 0 w 515"/>
                <a:gd name="T3" fmla="*/ 0 h 33"/>
                <a:gd name="T4" fmla="*/ 17641898 w 515"/>
                <a:gd name="T5" fmla="*/ 83163569 h 33"/>
                <a:gd name="T6" fmla="*/ 1297882056 w 515"/>
                <a:gd name="T7" fmla="*/ 83163569 h 33"/>
                <a:gd name="T8" fmla="*/ 1252519216 w 515"/>
                <a:gd name="T9" fmla="*/ 1008052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5"/>
                <a:gd name="T16" fmla="*/ 0 h 33"/>
                <a:gd name="T17" fmla="*/ 515 w 51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5" h="33">
                  <a:moveTo>
                    <a:pt x="497" y="4"/>
                  </a:moveTo>
                  <a:lnTo>
                    <a:pt x="0" y="0"/>
                  </a:lnTo>
                  <a:lnTo>
                    <a:pt x="7" y="33"/>
                  </a:lnTo>
                  <a:lnTo>
                    <a:pt x="515" y="33"/>
                  </a:lnTo>
                  <a:lnTo>
                    <a:pt x="497" y="4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Freeform 333"/>
            <p:cNvSpPr>
              <a:spLocks noChangeArrowheads="1"/>
            </p:cNvSpPr>
            <p:nvPr/>
          </p:nvSpPr>
          <p:spPr bwMode="auto">
            <a:xfrm>
              <a:off x="1651000" y="1400175"/>
              <a:ext cx="847725" cy="76200"/>
            </a:xfrm>
            <a:custGeom>
              <a:avLst/>
              <a:gdLst>
                <a:gd name="T0" fmla="*/ 1280239375 w 534"/>
                <a:gd name="T1" fmla="*/ 0 h 48"/>
                <a:gd name="T2" fmla="*/ 0 w 534"/>
                <a:gd name="T3" fmla="*/ 0 h 48"/>
                <a:gd name="T4" fmla="*/ 25201563 w 534"/>
                <a:gd name="T5" fmla="*/ 120967500 h 48"/>
                <a:gd name="T6" fmla="*/ 1345763438 w 534"/>
                <a:gd name="T7" fmla="*/ 120967500 h 48"/>
                <a:gd name="T8" fmla="*/ 1280239375 w 534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4"/>
                <a:gd name="T16" fmla="*/ 0 h 48"/>
                <a:gd name="T17" fmla="*/ 534 w 534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4" h="48">
                  <a:moveTo>
                    <a:pt x="508" y="0"/>
                  </a:moveTo>
                  <a:lnTo>
                    <a:pt x="0" y="0"/>
                  </a:lnTo>
                  <a:lnTo>
                    <a:pt x="10" y="48"/>
                  </a:lnTo>
                  <a:lnTo>
                    <a:pt x="534" y="48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9" name="Freeform 334"/>
            <p:cNvSpPr>
              <a:spLocks noChangeArrowheads="1"/>
            </p:cNvSpPr>
            <p:nvPr/>
          </p:nvSpPr>
          <p:spPr bwMode="auto">
            <a:xfrm>
              <a:off x="1666875" y="1476375"/>
              <a:ext cx="865188" cy="57150"/>
            </a:xfrm>
            <a:custGeom>
              <a:avLst/>
              <a:gdLst>
                <a:gd name="T0" fmla="*/ 0 w 545"/>
                <a:gd name="T1" fmla="*/ 0 h 36"/>
                <a:gd name="T2" fmla="*/ 12601582 w 545"/>
                <a:gd name="T3" fmla="*/ 80645000 h 36"/>
                <a:gd name="T4" fmla="*/ 1373486744 w 545"/>
                <a:gd name="T5" fmla="*/ 90725625 h 36"/>
                <a:gd name="T6" fmla="*/ 1320562638 w 545"/>
                <a:gd name="T7" fmla="*/ 0 h 36"/>
                <a:gd name="T8" fmla="*/ 0 w 5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5"/>
                <a:gd name="T16" fmla="*/ 0 h 36"/>
                <a:gd name="T17" fmla="*/ 545 w 54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5" h="36">
                  <a:moveTo>
                    <a:pt x="0" y="0"/>
                  </a:moveTo>
                  <a:lnTo>
                    <a:pt x="5" y="32"/>
                  </a:lnTo>
                  <a:lnTo>
                    <a:pt x="545" y="36"/>
                  </a:lnTo>
                  <a:lnTo>
                    <a:pt x="5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0" name="Freeform 335"/>
            <p:cNvSpPr>
              <a:spLocks noChangeArrowheads="1"/>
            </p:cNvSpPr>
            <p:nvPr/>
          </p:nvSpPr>
          <p:spPr bwMode="auto">
            <a:xfrm>
              <a:off x="1624013" y="1244600"/>
              <a:ext cx="771525" cy="52387"/>
            </a:xfrm>
            <a:custGeom>
              <a:avLst/>
              <a:gdLst>
                <a:gd name="T0" fmla="*/ 1176913763 w 486"/>
                <a:gd name="T1" fmla="*/ 0 h 33"/>
                <a:gd name="T2" fmla="*/ 0 w 486"/>
                <a:gd name="T3" fmla="*/ 42841454 h 33"/>
                <a:gd name="T4" fmla="*/ 10080625 w 486"/>
                <a:gd name="T5" fmla="*/ 83163569 h 33"/>
                <a:gd name="T6" fmla="*/ 1224795938 w 486"/>
                <a:gd name="T7" fmla="*/ 83163569 h 33"/>
                <a:gd name="T8" fmla="*/ 1176913763 w 486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33"/>
                <a:gd name="T17" fmla="*/ 486 w 486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33">
                  <a:moveTo>
                    <a:pt x="467" y="0"/>
                  </a:moveTo>
                  <a:lnTo>
                    <a:pt x="0" y="17"/>
                  </a:lnTo>
                  <a:lnTo>
                    <a:pt x="4" y="33"/>
                  </a:lnTo>
                  <a:lnTo>
                    <a:pt x="486" y="33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1" name="Freeform 336"/>
            <p:cNvSpPr>
              <a:spLocks noChangeArrowheads="1"/>
            </p:cNvSpPr>
            <p:nvPr/>
          </p:nvSpPr>
          <p:spPr bwMode="auto">
            <a:xfrm>
              <a:off x="2128838" y="1104900"/>
              <a:ext cx="188913" cy="53975"/>
            </a:xfrm>
            <a:custGeom>
              <a:avLst/>
              <a:gdLst>
                <a:gd name="T0" fmla="*/ 473489106 w 62"/>
                <a:gd name="T1" fmla="*/ 0 h 18"/>
                <a:gd name="T2" fmla="*/ 0 w 62"/>
                <a:gd name="T3" fmla="*/ 134874529 h 18"/>
                <a:gd name="T4" fmla="*/ 575614864 w 62"/>
                <a:gd name="T5" fmla="*/ 161850035 h 18"/>
                <a:gd name="T6" fmla="*/ 473489106 w 6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18"/>
                <a:gd name="T14" fmla="*/ 62 w 6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18">
                  <a:moveTo>
                    <a:pt x="51" y="0"/>
                  </a:moveTo>
                  <a:cubicBezTo>
                    <a:pt x="35" y="5"/>
                    <a:pt x="18" y="10"/>
                    <a:pt x="0" y="15"/>
                  </a:cubicBezTo>
                  <a:cubicBezTo>
                    <a:pt x="62" y="18"/>
                    <a:pt x="62" y="18"/>
                    <a:pt x="62" y="1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2" name="Freeform 337"/>
            <p:cNvSpPr>
              <a:spLocks noChangeArrowheads="1"/>
            </p:cNvSpPr>
            <p:nvPr/>
          </p:nvSpPr>
          <p:spPr bwMode="auto">
            <a:xfrm>
              <a:off x="1943100" y="1150937"/>
              <a:ext cx="398463" cy="53975"/>
            </a:xfrm>
            <a:custGeom>
              <a:avLst/>
              <a:gdLst>
                <a:gd name="T0" fmla="*/ 564369610 w 131"/>
                <a:gd name="T1" fmla="*/ 0 h 18"/>
                <a:gd name="T2" fmla="*/ 0 w 131"/>
                <a:gd name="T3" fmla="*/ 143867364 h 18"/>
                <a:gd name="T4" fmla="*/ 1212005820 w 131"/>
                <a:gd name="T5" fmla="*/ 161850035 h 18"/>
                <a:gd name="T6" fmla="*/ 1137989036 w 131"/>
                <a:gd name="T7" fmla="*/ 26975506 h 18"/>
                <a:gd name="T8" fmla="*/ 564369610 w 13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18"/>
                <a:gd name="T17" fmla="*/ 131 w 13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18">
                  <a:moveTo>
                    <a:pt x="61" y="0"/>
                  </a:moveTo>
                  <a:cubicBezTo>
                    <a:pt x="42" y="6"/>
                    <a:pt x="21" y="11"/>
                    <a:pt x="0" y="16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23" y="3"/>
                    <a:pt x="123" y="3"/>
                    <a:pt x="123" y="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7C92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" name="Freeform 338"/>
            <p:cNvSpPr>
              <a:spLocks noChangeArrowheads="1"/>
            </p:cNvSpPr>
            <p:nvPr/>
          </p:nvSpPr>
          <p:spPr bwMode="auto">
            <a:xfrm>
              <a:off x="1620838" y="1198562"/>
              <a:ext cx="744538" cy="73025"/>
            </a:xfrm>
            <a:custGeom>
              <a:avLst/>
              <a:gdLst>
                <a:gd name="T0" fmla="*/ 978921601 w 245"/>
                <a:gd name="T1" fmla="*/ 0 h 24"/>
                <a:gd name="T2" fmla="*/ 0 w 245"/>
                <a:gd name="T3" fmla="*/ 194419934 h 24"/>
                <a:gd name="T4" fmla="*/ 9235310 w 245"/>
                <a:gd name="T5" fmla="*/ 222193776 h 24"/>
                <a:gd name="T6" fmla="*/ 2147483647 w 245"/>
                <a:gd name="T7" fmla="*/ 138872251 h 24"/>
                <a:gd name="T8" fmla="*/ 2147483647 w 245"/>
                <a:gd name="T9" fmla="*/ 18514880 h 24"/>
                <a:gd name="T10" fmla="*/ 978921601 w 24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24"/>
                <a:gd name="T20" fmla="*/ 245 w 24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24">
                  <a:moveTo>
                    <a:pt x="106" y="0"/>
                  </a:moveTo>
                  <a:cubicBezTo>
                    <a:pt x="72" y="8"/>
                    <a:pt x="37" y="15"/>
                    <a:pt x="0" y="21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45" y="15"/>
                    <a:pt x="245" y="15"/>
                    <a:pt x="245" y="15"/>
                  </a:cubicBezTo>
                  <a:cubicBezTo>
                    <a:pt x="237" y="2"/>
                    <a:pt x="237" y="2"/>
                    <a:pt x="237" y="2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" name="Freeform 339"/>
            <p:cNvSpPr>
              <a:spLocks noChangeArrowheads="1"/>
            </p:cNvSpPr>
            <p:nvPr/>
          </p:nvSpPr>
          <p:spPr bwMode="auto">
            <a:xfrm>
              <a:off x="1674813" y="1527175"/>
              <a:ext cx="979488" cy="481012"/>
            </a:xfrm>
            <a:custGeom>
              <a:avLst/>
              <a:gdLst>
                <a:gd name="T0" fmla="*/ 1360885070 w 617"/>
                <a:gd name="T1" fmla="*/ 10080615 h 303"/>
                <a:gd name="T2" fmla="*/ 0 w 617"/>
                <a:gd name="T3" fmla="*/ 0 h 303"/>
                <a:gd name="T4" fmla="*/ 161290082 w 617"/>
                <a:gd name="T5" fmla="*/ 763605756 h 303"/>
                <a:gd name="T6" fmla="*/ 1554937994 w 617"/>
                <a:gd name="T7" fmla="*/ 340219946 h 303"/>
                <a:gd name="T8" fmla="*/ 1360885070 w 617"/>
                <a:gd name="T9" fmla="*/ 10080615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7"/>
                <a:gd name="T16" fmla="*/ 0 h 303"/>
                <a:gd name="T17" fmla="*/ 617 w 617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7" h="303">
                  <a:moveTo>
                    <a:pt x="540" y="4"/>
                  </a:moveTo>
                  <a:lnTo>
                    <a:pt x="0" y="0"/>
                  </a:lnTo>
                  <a:lnTo>
                    <a:pt x="64" y="303"/>
                  </a:lnTo>
                  <a:lnTo>
                    <a:pt x="617" y="135"/>
                  </a:lnTo>
                  <a:lnTo>
                    <a:pt x="540" y="4"/>
                  </a:lnTo>
                  <a:close/>
                </a:path>
              </a:pathLst>
            </a:custGeom>
            <a:solidFill>
              <a:srgbClr val="FF7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" name="Freeform 340"/>
            <p:cNvSpPr>
              <a:spLocks noChangeArrowheads="1"/>
            </p:cNvSpPr>
            <p:nvPr/>
          </p:nvSpPr>
          <p:spPr bwMode="auto">
            <a:xfrm>
              <a:off x="1812925" y="1968500"/>
              <a:ext cx="193675" cy="323850"/>
            </a:xfrm>
            <a:custGeom>
              <a:avLst/>
              <a:gdLst>
                <a:gd name="T0" fmla="*/ 0 w 64"/>
                <a:gd name="T1" fmla="*/ 121342929 h 106"/>
                <a:gd name="T2" fmla="*/ 173995804 w 64"/>
                <a:gd name="T3" fmla="*/ 989422854 h 106"/>
                <a:gd name="T4" fmla="*/ 586093838 w 64"/>
                <a:gd name="T5" fmla="*/ 924084589 h 106"/>
                <a:gd name="T6" fmla="*/ 384623419 w 64"/>
                <a:gd name="T7" fmla="*/ 0 h 106"/>
                <a:gd name="T8" fmla="*/ 0 w 64"/>
                <a:gd name="T9" fmla="*/ 121342929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06"/>
                <a:gd name="T17" fmla="*/ 64 w 64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06">
                  <a:moveTo>
                    <a:pt x="0" y="13"/>
                  </a:moveTo>
                  <a:cubicBezTo>
                    <a:pt x="19" y="106"/>
                    <a:pt x="19" y="106"/>
                    <a:pt x="19" y="106"/>
                  </a:cubicBezTo>
                  <a:cubicBezTo>
                    <a:pt x="34" y="104"/>
                    <a:pt x="49" y="102"/>
                    <a:pt x="64" y="99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" name="Freeform 341"/>
            <p:cNvSpPr>
              <a:spLocks noChangeArrowheads="1"/>
            </p:cNvSpPr>
            <p:nvPr/>
          </p:nvSpPr>
          <p:spPr bwMode="auto">
            <a:xfrm>
              <a:off x="1939925" y="1927225"/>
              <a:ext cx="231775" cy="342900"/>
            </a:xfrm>
            <a:custGeom>
              <a:avLst/>
              <a:gdLst>
                <a:gd name="T0" fmla="*/ 0 w 76"/>
                <a:gd name="T1" fmla="*/ 128915227 h 113"/>
                <a:gd name="T2" fmla="*/ 204611580 w 76"/>
                <a:gd name="T3" fmla="*/ 1040534602 h 113"/>
                <a:gd name="T4" fmla="*/ 706837508 w 76"/>
                <a:gd name="T5" fmla="*/ 930035835 h 113"/>
                <a:gd name="T6" fmla="*/ 446423047 w 76"/>
                <a:gd name="T7" fmla="*/ 0 h 113"/>
                <a:gd name="T8" fmla="*/ 0 w 76"/>
                <a:gd name="T9" fmla="*/ 128915227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13"/>
                <a:gd name="T17" fmla="*/ 76 w 76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13">
                  <a:moveTo>
                    <a:pt x="0" y="14"/>
                  </a:moveTo>
                  <a:cubicBezTo>
                    <a:pt x="22" y="113"/>
                    <a:pt x="22" y="113"/>
                    <a:pt x="22" y="113"/>
                  </a:cubicBezTo>
                  <a:cubicBezTo>
                    <a:pt x="40" y="110"/>
                    <a:pt x="58" y="106"/>
                    <a:pt x="76" y="101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79C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" name="Freeform 342"/>
            <p:cNvSpPr>
              <a:spLocks noChangeArrowheads="1"/>
            </p:cNvSpPr>
            <p:nvPr/>
          </p:nvSpPr>
          <p:spPr bwMode="auto">
            <a:xfrm>
              <a:off x="2085975" y="1868487"/>
              <a:ext cx="315913" cy="365125"/>
            </a:xfrm>
            <a:custGeom>
              <a:avLst/>
              <a:gdLst>
                <a:gd name="T0" fmla="*/ 0 w 104"/>
                <a:gd name="T1" fmla="*/ 175902011 h 120"/>
                <a:gd name="T2" fmla="*/ 258362157 w 104"/>
                <a:gd name="T3" fmla="*/ 1110968880 h 120"/>
                <a:gd name="T4" fmla="*/ 959625227 w 104"/>
                <a:gd name="T5" fmla="*/ 898034066 h 120"/>
                <a:gd name="T6" fmla="*/ 562856724 w 104"/>
                <a:gd name="T7" fmla="*/ 0 h 120"/>
                <a:gd name="T8" fmla="*/ 0 w 104"/>
                <a:gd name="T9" fmla="*/ 175902011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20"/>
                <a:gd name="T17" fmla="*/ 104 w 104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20">
                  <a:moveTo>
                    <a:pt x="0" y="19"/>
                  </a:moveTo>
                  <a:cubicBezTo>
                    <a:pt x="28" y="120"/>
                    <a:pt x="28" y="120"/>
                    <a:pt x="28" y="120"/>
                  </a:cubicBezTo>
                  <a:cubicBezTo>
                    <a:pt x="55" y="113"/>
                    <a:pt x="80" y="105"/>
                    <a:pt x="104" y="97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" name="Freeform 343"/>
            <p:cNvSpPr>
              <a:spLocks noChangeArrowheads="1"/>
            </p:cNvSpPr>
            <p:nvPr/>
          </p:nvSpPr>
          <p:spPr bwMode="auto">
            <a:xfrm>
              <a:off x="2271713" y="1804987"/>
              <a:ext cx="328613" cy="358775"/>
            </a:xfrm>
            <a:custGeom>
              <a:avLst/>
              <a:gdLst>
                <a:gd name="T0" fmla="*/ 0 w 108"/>
                <a:gd name="T1" fmla="*/ 194133761 h 118"/>
                <a:gd name="T2" fmla="*/ 398099436 w 108"/>
                <a:gd name="T3" fmla="*/ 1090843226 h 118"/>
                <a:gd name="T4" fmla="*/ 999875035 w 108"/>
                <a:gd name="T5" fmla="*/ 831999225 h 118"/>
                <a:gd name="T6" fmla="*/ 648067434 w 108"/>
                <a:gd name="T7" fmla="*/ 0 h 118"/>
                <a:gd name="T8" fmla="*/ 0 w 108"/>
                <a:gd name="T9" fmla="*/ 194133761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118"/>
                <a:gd name="T17" fmla="*/ 108 w 108"/>
                <a:gd name="T18" fmla="*/ 118 h 1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118">
                  <a:moveTo>
                    <a:pt x="0" y="21"/>
                  </a:moveTo>
                  <a:cubicBezTo>
                    <a:pt x="43" y="118"/>
                    <a:pt x="43" y="118"/>
                    <a:pt x="43" y="118"/>
                  </a:cubicBezTo>
                  <a:cubicBezTo>
                    <a:pt x="66" y="109"/>
                    <a:pt x="88" y="100"/>
                    <a:pt x="108" y="90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" name="Freeform 344"/>
            <p:cNvSpPr>
              <a:spLocks noChangeArrowheads="1"/>
            </p:cNvSpPr>
            <p:nvPr/>
          </p:nvSpPr>
          <p:spPr bwMode="auto">
            <a:xfrm>
              <a:off x="2484438" y="1741487"/>
              <a:ext cx="325438" cy="336550"/>
            </a:xfrm>
            <a:custGeom>
              <a:avLst/>
              <a:gdLst>
                <a:gd name="T0" fmla="*/ 989812073 w 107"/>
                <a:gd name="T1" fmla="*/ 615925916 h 111"/>
                <a:gd name="T2" fmla="*/ 629038198 w 107"/>
                <a:gd name="T3" fmla="*/ 0 h 111"/>
                <a:gd name="T4" fmla="*/ 0 w 107"/>
                <a:gd name="T5" fmla="*/ 193052357 h 111"/>
                <a:gd name="T6" fmla="*/ 351521704 w 107"/>
                <a:gd name="T7" fmla="*/ 1020413536 h 111"/>
                <a:gd name="T8" fmla="*/ 860302957 w 107"/>
                <a:gd name="T9" fmla="*/ 717048579 h 111"/>
                <a:gd name="T10" fmla="*/ 989812073 w 107"/>
                <a:gd name="T11" fmla="*/ 615925916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111"/>
                <a:gd name="T20" fmla="*/ 107 w 10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111">
                  <a:moveTo>
                    <a:pt x="107" y="67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59" y="101"/>
                    <a:pt x="77" y="90"/>
                    <a:pt x="93" y="78"/>
                  </a:cubicBezTo>
                  <a:cubicBezTo>
                    <a:pt x="98" y="75"/>
                    <a:pt x="103" y="71"/>
                    <a:pt x="107" y="67"/>
                  </a:cubicBezTo>
                  <a:close/>
                </a:path>
              </a:pathLst>
            </a:custGeom>
            <a:solidFill>
              <a:srgbClr val="FF4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" name="Freeform 345"/>
            <p:cNvSpPr>
              <a:spLocks noChangeArrowheads="1"/>
            </p:cNvSpPr>
            <p:nvPr/>
          </p:nvSpPr>
          <p:spPr bwMode="auto">
            <a:xfrm>
              <a:off x="252413" y="1296987"/>
              <a:ext cx="882650" cy="958850"/>
            </a:xfrm>
            <a:custGeom>
              <a:avLst/>
              <a:gdLst>
                <a:gd name="T0" fmla="*/ 0 w 290"/>
                <a:gd name="T1" fmla="*/ 0 h 315"/>
                <a:gd name="T2" fmla="*/ 2147483647 w 290"/>
                <a:gd name="T3" fmla="*/ 2147483647 h 315"/>
                <a:gd name="T4" fmla="*/ 2147483647 w 290"/>
                <a:gd name="T5" fmla="*/ 83392554 h 315"/>
                <a:gd name="T6" fmla="*/ 0 w 290"/>
                <a:gd name="T7" fmla="*/ 0 h 3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0"/>
                <a:gd name="T13" fmla="*/ 0 h 315"/>
                <a:gd name="T14" fmla="*/ 290 w 290"/>
                <a:gd name="T15" fmla="*/ 315 h 3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0" h="315">
                  <a:moveTo>
                    <a:pt x="0" y="0"/>
                  </a:moveTo>
                  <a:cubicBezTo>
                    <a:pt x="23" y="186"/>
                    <a:pt x="133" y="279"/>
                    <a:pt x="268" y="315"/>
                  </a:cubicBezTo>
                  <a:cubicBezTo>
                    <a:pt x="290" y="9"/>
                    <a:pt x="290" y="9"/>
                    <a:pt x="290" y="9"/>
                  </a:cubicBezTo>
                  <a:cubicBezTo>
                    <a:pt x="83" y="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" name="Freeform 346"/>
            <p:cNvSpPr>
              <a:spLocks noChangeArrowheads="1"/>
            </p:cNvSpPr>
            <p:nvPr/>
          </p:nvSpPr>
          <p:spPr bwMode="auto">
            <a:xfrm>
              <a:off x="1106488" y="42862"/>
              <a:ext cx="660400" cy="836612"/>
            </a:xfrm>
            <a:custGeom>
              <a:avLst/>
              <a:gdLst>
                <a:gd name="T0" fmla="*/ 101878112 w 217"/>
                <a:gd name="T1" fmla="*/ 2147483647 h 275"/>
                <a:gd name="T2" fmla="*/ 453828706 w 217"/>
                <a:gd name="T3" fmla="*/ 2137936107 h 275"/>
                <a:gd name="T4" fmla="*/ 777990763 w 217"/>
                <a:gd name="T5" fmla="*/ 1878793258 h 275"/>
                <a:gd name="T6" fmla="*/ 1166984623 w 217"/>
                <a:gd name="T7" fmla="*/ 1184657803 h 275"/>
                <a:gd name="T8" fmla="*/ 1176245440 w 217"/>
                <a:gd name="T9" fmla="*/ 499776798 h 275"/>
                <a:gd name="T10" fmla="*/ 898393552 w 217"/>
                <a:gd name="T11" fmla="*/ 407226215 h 275"/>
                <a:gd name="T12" fmla="*/ 1166984623 w 217"/>
                <a:gd name="T13" fmla="*/ 333184532 h 275"/>
                <a:gd name="T14" fmla="*/ 1166984623 w 217"/>
                <a:gd name="T15" fmla="*/ 74041683 h 275"/>
                <a:gd name="T16" fmla="*/ 1324433722 w 217"/>
                <a:gd name="T17" fmla="*/ 323930082 h 275"/>
                <a:gd name="T18" fmla="*/ 1444839554 w 217"/>
                <a:gd name="T19" fmla="*/ 9254450 h 275"/>
                <a:gd name="T20" fmla="*/ 1509671357 w 217"/>
                <a:gd name="T21" fmla="*/ 351696474 h 275"/>
                <a:gd name="T22" fmla="*/ 1731952258 w 217"/>
                <a:gd name="T23" fmla="*/ 111062525 h 275"/>
                <a:gd name="T24" fmla="*/ 1630074146 w 217"/>
                <a:gd name="T25" fmla="*/ 407226215 h 275"/>
                <a:gd name="T26" fmla="*/ 1843094230 w 217"/>
                <a:gd name="T27" fmla="*/ 499776798 h 275"/>
                <a:gd name="T28" fmla="*/ 1435575694 w 217"/>
                <a:gd name="T29" fmla="*/ 629348222 h 275"/>
                <a:gd name="T30" fmla="*/ 1028057158 w 217"/>
                <a:gd name="T31" fmla="*/ 1841772417 h 275"/>
                <a:gd name="T32" fmla="*/ 583492312 w 217"/>
                <a:gd name="T33" fmla="*/ 2147483647 h 275"/>
                <a:gd name="T34" fmla="*/ 0 w 217"/>
                <a:gd name="T35" fmla="*/ 2147483647 h 2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7"/>
                <a:gd name="T55" fmla="*/ 0 h 275"/>
                <a:gd name="T56" fmla="*/ 217 w 217"/>
                <a:gd name="T57" fmla="*/ 275 h 2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7" h="275">
                  <a:moveTo>
                    <a:pt x="11" y="249"/>
                  </a:moveTo>
                  <a:cubicBezTo>
                    <a:pt x="23" y="248"/>
                    <a:pt x="39" y="237"/>
                    <a:pt x="49" y="231"/>
                  </a:cubicBezTo>
                  <a:cubicBezTo>
                    <a:pt x="61" y="223"/>
                    <a:pt x="74" y="213"/>
                    <a:pt x="84" y="203"/>
                  </a:cubicBezTo>
                  <a:cubicBezTo>
                    <a:pt x="102" y="182"/>
                    <a:pt x="121" y="156"/>
                    <a:pt x="126" y="128"/>
                  </a:cubicBezTo>
                  <a:cubicBezTo>
                    <a:pt x="130" y="113"/>
                    <a:pt x="140" y="68"/>
                    <a:pt x="127" y="54"/>
                  </a:cubicBezTo>
                  <a:cubicBezTo>
                    <a:pt x="120" y="47"/>
                    <a:pt x="101" y="57"/>
                    <a:pt x="97" y="44"/>
                  </a:cubicBezTo>
                  <a:cubicBezTo>
                    <a:pt x="91" y="27"/>
                    <a:pt x="120" y="35"/>
                    <a:pt x="126" y="36"/>
                  </a:cubicBezTo>
                  <a:cubicBezTo>
                    <a:pt x="121" y="31"/>
                    <a:pt x="115" y="10"/>
                    <a:pt x="126" y="8"/>
                  </a:cubicBezTo>
                  <a:cubicBezTo>
                    <a:pt x="137" y="6"/>
                    <a:pt x="143" y="28"/>
                    <a:pt x="143" y="35"/>
                  </a:cubicBezTo>
                  <a:cubicBezTo>
                    <a:pt x="146" y="28"/>
                    <a:pt x="142" y="4"/>
                    <a:pt x="156" y="1"/>
                  </a:cubicBezTo>
                  <a:cubicBezTo>
                    <a:pt x="167" y="0"/>
                    <a:pt x="163" y="29"/>
                    <a:pt x="163" y="38"/>
                  </a:cubicBezTo>
                  <a:cubicBezTo>
                    <a:pt x="164" y="28"/>
                    <a:pt x="176" y="12"/>
                    <a:pt x="187" y="12"/>
                  </a:cubicBezTo>
                  <a:cubicBezTo>
                    <a:pt x="188" y="28"/>
                    <a:pt x="184" y="31"/>
                    <a:pt x="176" y="44"/>
                  </a:cubicBezTo>
                  <a:cubicBezTo>
                    <a:pt x="187" y="39"/>
                    <a:pt x="217" y="37"/>
                    <a:pt x="199" y="54"/>
                  </a:cubicBezTo>
                  <a:cubicBezTo>
                    <a:pt x="190" y="62"/>
                    <a:pt x="166" y="68"/>
                    <a:pt x="155" y="68"/>
                  </a:cubicBezTo>
                  <a:cubicBezTo>
                    <a:pt x="152" y="118"/>
                    <a:pt x="142" y="158"/>
                    <a:pt x="111" y="199"/>
                  </a:cubicBezTo>
                  <a:cubicBezTo>
                    <a:pt x="98" y="216"/>
                    <a:pt x="82" y="234"/>
                    <a:pt x="63" y="245"/>
                  </a:cubicBezTo>
                  <a:cubicBezTo>
                    <a:pt x="51" y="252"/>
                    <a:pt x="12" y="275"/>
                    <a:pt x="0" y="268"/>
                  </a:cubicBezTo>
                </a:path>
              </a:pathLst>
            </a:custGeom>
            <a:solidFill>
              <a:srgbClr val="D7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" name="Freeform 347"/>
            <p:cNvSpPr>
              <a:spLocks noChangeArrowheads="1"/>
            </p:cNvSpPr>
            <p:nvPr/>
          </p:nvSpPr>
          <p:spPr bwMode="auto">
            <a:xfrm>
              <a:off x="2530475" y="0"/>
              <a:ext cx="230188" cy="723900"/>
            </a:xfrm>
            <a:custGeom>
              <a:avLst/>
              <a:gdLst>
                <a:gd name="T0" fmla="*/ 64216394 w 76"/>
                <a:gd name="T1" fmla="*/ 1952026766 h 238"/>
                <a:gd name="T2" fmla="*/ 449505675 w 76"/>
                <a:gd name="T3" fmla="*/ 1036147269 h 238"/>
                <a:gd name="T4" fmla="*/ 266033723 w 76"/>
                <a:gd name="T5" fmla="*/ 601335822 h 238"/>
                <a:gd name="T6" fmla="*/ 91735976 w 76"/>
                <a:gd name="T7" fmla="*/ 240535545 h 238"/>
                <a:gd name="T8" fmla="*/ 623803422 w 76"/>
                <a:gd name="T9" fmla="*/ 878875432 h 238"/>
                <a:gd name="T10" fmla="*/ 403637687 w 76"/>
                <a:gd name="T11" fmla="*/ 1868766100 h 238"/>
                <a:gd name="T12" fmla="*/ 36693784 w 76"/>
                <a:gd name="T13" fmla="*/ 2147483647 h 2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238"/>
                <a:gd name="T23" fmla="*/ 76 w 76"/>
                <a:gd name="T24" fmla="*/ 238 h 2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238">
                  <a:moveTo>
                    <a:pt x="7" y="211"/>
                  </a:moveTo>
                  <a:cubicBezTo>
                    <a:pt x="37" y="193"/>
                    <a:pt x="49" y="145"/>
                    <a:pt x="49" y="112"/>
                  </a:cubicBezTo>
                  <a:cubicBezTo>
                    <a:pt x="48" y="92"/>
                    <a:pt x="40" y="81"/>
                    <a:pt x="29" y="65"/>
                  </a:cubicBezTo>
                  <a:cubicBezTo>
                    <a:pt x="24" y="55"/>
                    <a:pt x="0" y="36"/>
                    <a:pt x="10" y="26"/>
                  </a:cubicBezTo>
                  <a:cubicBezTo>
                    <a:pt x="34" y="0"/>
                    <a:pt x="66" y="82"/>
                    <a:pt x="68" y="95"/>
                  </a:cubicBezTo>
                  <a:cubicBezTo>
                    <a:pt x="76" y="133"/>
                    <a:pt x="65" y="169"/>
                    <a:pt x="44" y="202"/>
                  </a:cubicBezTo>
                  <a:cubicBezTo>
                    <a:pt x="35" y="217"/>
                    <a:pt x="22" y="234"/>
                    <a:pt x="4" y="238"/>
                  </a:cubicBezTo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" name="Freeform 348"/>
            <p:cNvSpPr>
              <a:spLocks noChangeArrowheads="1"/>
            </p:cNvSpPr>
            <p:nvPr/>
          </p:nvSpPr>
          <p:spPr bwMode="auto">
            <a:xfrm>
              <a:off x="1890713" y="671512"/>
              <a:ext cx="234950" cy="566737"/>
            </a:xfrm>
            <a:custGeom>
              <a:avLst/>
              <a:gdLst>
                <a:gd name="T0" fmla="*/ 661039453 w 77"/>
                <a:gd name="T1" fmla="*/ 0 h 186"/>
                <a:gd name="T2" fmla="*/ 130345378 w 77"/>
                <a:gd name="T3" fmla="*/ 752008200 h 186"/>
                <a:gd name="T4" fmla="*/ 74482201 w 77"/>
                <a:gd name="T5" fmla="*/ 1550437036 h 186"/>
                <a:gd name="T6" fmla="*/ 223449655 w 77"/>
                <a:gd name="T7" fmla="*/ 1708264150 h 186"/>
                <a:gd name="T8" fmla="*/ 195518067 w 77"/>
                <a:gd name="T9" fmla="*/ 1262629097 h 186"/>
                <a:gd name="T10" fmla="*/ 502762487 w 77"/>
                <a:gd name="T11" fmla="*/ 380646164 h 186"/>
                <a:gd name="T12" fmla="*/ 716902630 w 77"/>
                <a:gd name="T13" fmla="*/ 157830161 h 1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"/>
                <a:gd name="T22" fmla="*/ 0 h 186"/>
                <a:gd name="T23" fmla="*/ 77 w 77"/>
                <a:gd name="T24" fmla="*/ 186 h 1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" h="186">
                  <a:moveTo>
                    <a:pt x="71" y="0"/>
                  </a:moveTo>
                  <a:cubicBezTo>
                    <a:pt x="46" y="21"/>
                    <a:pt x="25" y="50"/>
                    <a:pt x="14" y="81"/>
                  </a:cubicBezTo>
                  <a:cubicBezTo>
                    <a:pt x="4" y="108"/>
                    <a:pt x="0" y="140"/>
                    <a:pt x="8" y="167"/>
                  </a:cubicBezTo>
                  <a:cubicBezTo>
                    <a:pt x="10" y="173"/>
                    <a:pt x="16" y="186"/>
                    <a:pt x="24" y="184"/>
                  </a:cubicBezTo>
                  <a:cubicBezTo>
                    <a:pt x="38" y="181"/>
                    <a:pt x="22" y="144"/>
                    <a:pt x="21" y="136"/>
                  </a:cubicBezTo>
                  <a:cubicBezTo>
                    <a:pt x="17" y="101"/>
                    <a:pt x="32" y="68"/>
                    <a:pt x="54" y="41"/>
                  </a:cubicBezTo>
                  <a:cubicBezTo>
                    <a:pt x="61" y="32"/>
                    <a:pt x="70" y="25"/>
                    <a:pt x="77" y="17"/>
                  </a:cubicBezTo>
                </a:path>
              </a:pathLst>
            </a:custGeom>
            <a:solidFill>
              <a:srgbClr val="6AA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" name="Freeform 349"/>
            <p:cNvSpPr>
              <a:spLocks noChangeArrowheads="1"/>
            </p:cNvSpPr>
            <p:nvPr/>
          </p:nvSpPr>
          <p:spPr bwMode="auto">
            <a:xfrm>
              <a:off x="2155825" y="334962"/>
              <a:ext cx="371475" cy="395287"/>
            </a:xfrm>
            <a:custGeom>
              <a:avLst/>
              <a:gdLst>
                <a:gd name="T0" fmla="*/ 917856872 w 122"/>
                <a:gd name="T1" fmla="*/ 286616522 h 130"/>
                <a:gd name="T2" fmla="*/ 880770270 w 122"/>
                <a:gd name="T3" fmla="*/ 1090989079 h 130"/>
                <a:gd name="T4" fmla="*/ 778788203 w 122"/>
                <a:gd name="T5" fmla="*/ 1146463049 h 130"/>
                <a:gd name="T6" fmla="*/ 407937403 w 122"/>
                <a:gd name="T7" fmla="*/ 1081742404 h 130"/>
                <a:gd name="T8" fmla="*/ 157611971 w 122"/>
                <a:gd name="T9" fmla="*/ 748898588 h 130"/>
                <a:gd name="T10" fmla="*/ 64898509 w 122"/>
                <a:gd name="T11" fmla="*/ 240386187 h 130"/>
                <a:gd name="T12" fmla="*/ 445020960 w 122"/>
                <a:gd name="T13" fmla="*/ 0 h 130"/>
                <a:gd name="T14" fmla="*/ 917856872 w 122"/>
                <a:gd name="T15" fmla="*/ 286616522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130"/>
                <a:gd name="T26" fmla="*/ 122 w 122"/>
                <a:gd name="T27" fmla="*/ 130 h 1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130">
                  <a:moveTo>
                    <a:pt x="99" y="31"/>
                  </a:moveTo>
                  <a:cubicBezTo>
                    <a:pt x="116" y="54"/>
                    <a:pt x="122" y="100"/>
                    <a:pt x="95" y="118"/>
                  </a:cubicBezTo>
                  <a:cubicBezTo>
                    <a:pt x="92" y="120"/>
                    <a:pt x="88" y="122"/>
                    <a:pt x="84" y="124"/>
                  </a:cubicBezTo>
                  <a:cubicBezTo>
                    <a:pt x="69" y="130"/>
                    <a:pt x="57" y="129"/>
                    <a:pt x="44" y="117"/>
                  </a:cubicBezTo>
                  <a:cubicBezTo>
                    <a:pt x="33" y="107"/>
                    <a:pt x="23" y="94"/>
                    <a:pt x="17" y="81"/>
                  </a:cubicBezTo>
                  <a:cubicBezTo>
                    <a:pt x="10" y="65"/>
                    <a:pt x="0" y="43"/>
                    <a:pt x="7" y="26"/>
                  </a:cubicBezTo>
                  <a:cubicBezTo>
                    <a:pt x="14" y="9"/>
                    <a:pt x="30" y="0"/>
                    <a:pt x="48" y="0"/>
                  </a:cubicBezTo>
                  <a:cubicBezTo>
                    <a:pt x="67" y="1"/>
                    <a:pt x="86" y="13"/>
                    <a:pt x="99" y="31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" name="Freeform 350"/>
            <p:cNvSpPr>
              <a:spLocks noChangeArrowheads="1"/>
            </p:cNvSpPr>
            <p:nvPr/>
          </p:nvSpPr>
          <p:spPr bwMode="auto">
            <a:xfrm>
              <a:off x="2311400" y="342900"/>
              <a:ext cx="176213" cy="214312"/>
            </a:xfrm>
            <a:custGeom>
              <a:avLst/>
              <a:gdLst>
                <a:gd name="T0" fmla="*/ 258449784 w 58"/>
                <a:gd name="T1" fmla="*/ 590524470 h 70"/>
                <a:gd name="T2" fmla="*/ 64612446 w 58"/>
                <a:gd name="T3" fmla="*/ 337443429 h 70"/>
                <a:gd name="T4" fmla="*/ 258449784 w 58"/>
                <a:gd name="T5" fmla="*/ 590524470 h 70"/>
                <a:gd name="T6" fmla="*/ 0 60000 65536"/>
                <a:gd name="T7" fmla="*/ 0 60000 65536"/>
                <a:gd name="T8" fmla="*/ 0 60000 65536"/>
                <a:gd name="T9" fmla="*/ 0 w 58"/>
                <a:gd name="T10" fmla="*/ 0 h 70"/>
                <a:gd name="T11" fmla="*/ 58 w 58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70">
                  <a:moveTo>
                    <a:pt x="28" y="63"/>
                  </a:moveTo>
                  <a:cubicBezTo>
                    <a:pt x="19" y="61"/>
                    <a:pt x="8" y="44"/>
                    <a:pt x="7" y="36"/>
                  </a:cubicBezTo>
                  <a:cubicBezTo>
                    <a:pt x="0" y="0"/>
                    <a:pt x="58" y="70"/>
                    <a:pt x="28" y="63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" name="Freeform 351"/>
            <p:cNvSpPr>
              <a:spLocks noChangeArrowheads="1"/>
            </p:cNvSpPr>
            <p:nvPr/>
          </p:nvSpPr>
          <p:spPr bwMode="auto">
            <a:xfrm>
              <a:off x="2238375" y="484187"/>
              <a:ext cx="30163" cy="33337"/>
            </a:xfrm>
            <a:custGeom>
              <a:avLst/>
              <a:gdLst>
                <a:gd name="T0" fmla="*/ 45491837 w 10"/>
                <a:gd name="T1" fmla="*/ 101032324 h 11"/>
                <a:gd name="T2" fmla="*/ 45491837 w 10"/>
                <a:gd name="T3" fmla="*/ 27554546 h 11"/>
                <a:gd name="T4" fmla="*/ 45491837 w 10"/>
                <a:gd name="T5" fmla="*/ 101032324 h 11"/>
                <a:gd name="T6" fmla="*/ 0 60000 65536"/>
                <a:gd name="T7" fmla="*/ 0 60000 65536"/>
                <a:gd name="T8" fmla="*/ 0 60000 65536"/>
                <a:gd name="T9" fmla="*/ 0 w 10"/>
                <a:gd name="T10" fmla="*/ 0 h 11"/>
                <a:gd name="T11" fmla="*/ 10 w 10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1">
                  <a:moveTo>
                    <a:pt x="5" y="11"/>
                  </a:moveTo>
                  <a:cubicBezTo>
                    <a:pt x="10" y="10"/>
                    <a:pt x="10" y="0"/>
                    <a:pt x="5" y="3"/>
                  </a:cubicBezTo>
                  <a:cubicBezTo>
                    <a:pt x="2" y="5"/>
                    <a:pt x="0" y="11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7" name="Freeform 352"/>
            <p:cNvSpPr>
              <a:spLocks noChangeArrowheads="1"/>
            </p:cNvSpPr>
            <p:nvPr/>
          </p:nvSpPr>
          <p:spPr bwMode="auto">
            <a:xfrm>
              <a:off x="2405063" y="385762"/>
              <a:ext cx="30163" cy="33337"/>
            </a:xfrm>
            <a:custGeom>
              <a:avLst/>
              <a:gdLst>
                <a:gd name="T0" fmla="*/ 45491837 w 10"/>
                <a:gd name="T1" fmla="*/ 101032324 h 11"/>
                <a:gd name="T2" fmla="*/ 36391660 w 10"/>
                <a:gd name="T3" fmla="*/ 27554546 h 11"/>
                <a:gd name="T4" fmla="*/ 45491837 w 10"/>
                <a:gd name="T5" fmla="*/ 101032324 h 11"/>
                <a:gd name="T6" fmla="*/ 0 60000 65536"/>
                <a:gd name="T7" fmla="*/ 0 60000 65536"/>
                <a:gd name="T8" fmla="*/ 0 60000 65536"/>
                <a:gd name="T9" fmla="*/ 0 w 10"/>
                <a:gd name="T10" fmla="*/ 0 h 11"/>
                <a:gd name="T11" fmla="*/ 10 w 10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1">
                  <a:moveTo>
                    <a:pt x="5" y="11"/>
                  </a:moveTo>
                  <a:cubicBezTo>
                    <a:pt x="10" y="10"/>
                    <a:pt x="10" y="0"/>
                    <a:pt x="4" y="3"/>
                  </a:cubicBezTo>
                  <a:cubicBezTo>
                    <a:pt x="1" y="5"/>
                    <a:pt x="0" y="11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8" name="Freeform 353"/>
            <p:cNvSpPr>
              <a:spLocks noChangeArrowheads="1"/>
            </p:cNvSpPr>
            <p:nvPr/>
          </p:nvSpPr>
          <p:spPr bwMode="auto">
            <a:xfrm>
              <a:off x="2298700" y="492125"/>
              <a:ext cx="176213" cy="134937"/>
            </a:xfrm>
            <a:custGeom>
              <a:avLst/>
              <a:gdLst>
                <a:gd name="T0" fmla="*/ 470749991 w 58"/>
                <a:gd name="T1" fmla="*/ 0 h 44"/>
                <a:gd name="T2" fmla="*/ 461520076 w 58"/>
                <a:gd name="T3" fmla="*/ 18811445 h 44"/>
                <a:gd name="T4" fmla="*/ 359984930 w 58"/>
                <a:gd name="T5" fmla="*/ 357389845 h 44"/>
                <a:gd name="T6" fmla="*/ 175377507 w 58"/>
                <a:gd name="T7" fmla="*/ 357389845 h 44"/>
                <a:gd name="T8" fmla="*/ 36922700 w 58"/>
                <a:gd name="T9" fmla="*/ 216313211 h 44"/>
                <a:gd name="T10" fmla="*/ 18459831 w 58"/>
                <a:gd name="T11" fmla="*/ 206910556 h 44"/>
                <a:gd name="T12" fmla="*/ 9229915 w 58"/>
                <a:gd name="T13" fmla="*/ 225718934 h 44"/>
                <a:gd name="T14" fmla="*/ 166147592 w 58"/>
                <a:gd name="T15" fmla="*/ 395009667 h 44"/>
                <a:gd name="T16" fmla="*/ 369214845 w 58"/>
                <a:gd name="T17" fmla="*/ 376198223 h 44"/>
                <a:gd name="T18" fmla="*/ 489209822 w 58"/>
                <a:gd name="T19" fmla="*/ 9405722 h 44"/>
                <a:gd name="T20" fmla="*/ 470749991 w 58"/>
                <a:gd name="T21" fmla="*/ 0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44"/>
                <a:gd name="T35" fmla="*/ 58 w 5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44">
                  <a:moveTo>
                    <a:pt x="51" y="0"/>
                  </a:moveTo>
                  <a:cubicBezTo>
                    <a:pt x="50" y="0"/>
                    <a:pt x="50" y="1"/>
                    <a:pt x="50" y="2"/>
                  </a:cubicBezTo>
                  <a:cubicBezTo>
                    <a:pt x="53" y="14"/>
                    <a:pt x="54" y="30"/>
                    <a:pt x="39" y="38"/>
                  </a:cubicBezTo>
                  <a:cubicBezTo>
                    <a:pt x="33" y="41"/>
                    <a:pt x="25" y="41"/>
                    <a:pt x="19" y="38"/>
                  </a:cubicBezTo>
                  <a:cubicBezTo>
                    <a:pt x="12" y="36"/>
                    <a:pt x="7" y="30"/>
                    <a:pt x="4" y="23"/>
                  </a:cubicBezTo>
                  <a:cubicBezTo>
                    <a:pt x="3" y="22"/>
                    <a:pt x="2" y="21"/>
                    <a:pt x="2" y="22"/>
                  </a:cubicBezTo>
                  <a:cubicBezTo>
                    <a:pt x="1" y="22"/>
                    <a:pt x="0" y="23"/>
                    <a:pt x="1" y="24"/>
                  </a:cubicBezTo>
                  <a:cubicBezTo>
                    <a:pt x="4" y="32"/>
                    <a:pt x="10" y="39"/>
                    <a:pt x="18" y="42"/>
                  </a:cubicBezTo>
                  <a:cubicBezTo>
                    <a:pt x="25" y="44"/>
                    <a:pt x="33" y="44"/>
                    <a:pt x="40" y="40"/>
                  </a:cubicBezTo>
                  <a:cubicBezTo>
                    <a:pt x="53" y="34"/>
                    <a:pt x="58" y="20"/>
                    <a:pt x="53" y="1"/>
                  </a:cubicBezTo>
                  <a:cubicBezTo>
                    <a:pt x="53" y="0"/>
                    <a:pt x="52" y="0"/>
                    <a:pt x="51" y="0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9" name="Freeform 354"/>
            <p:cNvSpPr>
              <a:spLocks noChangeArrowheads="1"/>
            </p:cNvSpPr>
            <p:nvPr/>
          </p:nvSpPr>
          <p:spPr bwMode="auto">
            <a:xfrm>
              <a:off x="796925" y="1323975"/>
              <a:ext cx="338138" cy="863600"/>
            </a:xfrm>
            <a:custGeom>
              <a:avLst/>
              <a:gdLst>
                <a:gd name="T0" fmla="*/ 252015998 w 213"/>
                <a:gd name="T1" fmla="*/ 206652813 h 544"/>
                <a:gd name="T2" fmla="*/ 536794869 w 213"/>
                <a:gd name="T3" fmla="*/ 0 h 544"/>
                <a:gd name="T4" fmla="*/ 380544950 w 213"/>
                <a:gd name="T5" fmla="*/ 22682200 h 544"/>
                <a:gd name="T6" fmla="*/ 90725759 w 213"/>
                <a:gd name="T7" fmla="*/ 201612500 h 544"/>
                <a:gd name="T8" fmla="*/ 337701437 w 213"/>
                <a:gd name="T9" fmla="*/ 453628125 h 544"/>
                <a:gd name="T10" fmla="*/ 88206393 w 213"/>
                <a:gd name="T11" fmla="*/ 632560013 h 544"/>
                <a:gd name="T12" fmla="*/ 322580477 w 213"/>
                <a:gd name="T13" fmla="*/ 844253138 h 544"/>
                <a:gd name="T14" fmla="*/ 0 w 213"/>
                <a:gd name="T15" fmla="*/ 1015623763 h 544"/>
                <a:gd name="T16" fmla="*/ 252015998 w 213"/>
                <a:gd name="T17" fmla="*/ 1242437825 h 544"/>
                <a:gd name="T18" fmla="*/ 47883833 w 213"/>
                <a:gd name="T19" fmla="*/ 1323082825 h 544"/>
                <a:gd name="T20" fmla="*/ 158770872 w 213"/>
                <a:gd name="T21" fmla="*/ 1370965000 h 544"/>
                <a:gd name="T22" fmla="*/ 448588476 w 213"/>
                <a:gd name="T23" fmla="*/ 1265118438 h 544"/>
                <a:gd name="T24" fmla="*/ 158770872 w 213"/>
                <a:gd name="T25" fmla="*/ 1028223750 h 544"/>
                <a:gd name="T26" fmla="*/ 483870715 w 213"/>
                <a:gd name="T27" fmla="*/ 869454700 h 544"/>
                <a:gd name="T28" fmla="*/ 221774078 w 213"/>
                <a:gd name="T29" fmla="*/ 637600325 h 544"/>
                <a:gd name="T30" fmla="*/ 506552949 w 213"/>
                <a:gd name="T31" fmla="*/ 463708750 h 544"/>
                <a:gd name="T32" fmla="*/ 252015998 w 213"/>
                <a:gd name="T33" fmla="*/ 206652813 h 5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3"/>
                <a:gd name="T52" fmla="*/ 0 h 544"/>
                <a:gd name="T53" fmla="*/ 213 w 213"/>
                <a:gd name="T54" fmla="*/ 544 h 5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3" h="544">
                  <a:moveTo>
                    <a:pt x="100" y="82"/>
                  </a:moveTo>
                  <a:lnTo>
                    <a:pt x="213" y="0"/>
                  </a:lnTo>
                  <a:lnTo>
                    <a:pt x="151" y="9"/>
                  </a:lnTo>
                  <a:lnTo>
                    <a:pt x="36" y="80"/>
                  </a:lnTo>
                  <a:lnTo>
                    <a:pt x="134" y="180"/>
                  </a:lnTo>
                  <a:lnTo>
                    <a:pt x="35" y="251"/>
                  </a:lnTo>
                  <a:lnTo>
                    <a:pt x="128" y="335"/>
                  </a:lnTo>
                  <a:lnTo>
                    <a:pt x="0" y="403"/>
                  </a:lnTo>
                  <a:lnTo>
                    <a:pt x="100" y="493"/>
                  </a:lnTo>
                  <a:lnTo>
                    <a:pt x="19" y="525"/>
                  </a:lnTo>
                  <a:lnTo>
                    <a:pt x="63" y="544"/>
                  </a:lnTo>
                  <a:lnTo>
                    <a:pt x="178" y="502"/>
                  </a:lnTo>
                  <a:lnTo>
                    <a:pt x="63" y="408"/>
                  </a:lnTo>
                  <a:lnTo>
                    <a:pt x="192" y="345"/>
                  </a:lnTo>
                  <a:lnTo>
                    <a:pt x="88" y="253"/>
                  </a:lnTo>
                  <a:lnTo>
                    <a:pt x="201" y="184"/>
                  </a:lnTo>
                  <a:lnTo>
                    <a:pt x="100" y="82"/>
                  </a:ln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0" name="Freeform 355"/>
            <p:cNvSpPr>
              <a:spLocks noChangeArrowheads="1"/>
            </p:cNvSpPr>
            <p:nvPr/>
          </p:nvSpPr>
          <p:spPr bwMode="auto">
            <a:xfrm>
              <a:off x="520700" y="1338262"/>
              <a:ext cx="319088" cy="776287"/>
            </a:xfrm>
            <a:custGeom>
              <a:avLst/>
              <a:gdLst>
                <a:gd name="T0" fmla="*/ 304759429 w 105"/>
                <a:gd name="T1" fmla="*/ 1816435473 h 255"/>
                <a:gd name="T2" fmla="*/ 932745886 w 105"/>
                <a:gd name="T3" fmla="*/ 1510608838 h 255"/>
                <a:gd name="T4" fmla="*/ 424815530 w 105"/>
                <a:gd name="T5" fmla="*/ 1075032680 h 255"/>
                <a:gd name="T6" fmla="*/ 969687159 w 105"/>
                <a:gd name="T7" fmla="*/ 732136057 h 255"/>
                <a:gd name="T8" fmla="*/ 489459719 w 105"/>
                <a:gd name="T9" fmla="*/ 250223176 h 255"/>
                <a:gd name="T10" fmla="*/ 821925104 w 105"/>
                <a:gd name="T11" fmla="*/ 0 h 255"/>
                <a:gd name="T12" fmla="*/ 563342267 w 105"/>
                <a:gd name="T13" fmla="*/ 0 h 255"/>
                <a:gd name="T14" fmla="*/ 184703329 w 105"/>
                <a:gd name="T15" fmla="*/ 231689705 h 255"/>
                <a:gd name="T16" fmla="*/ 655692412 w 105"/>
                <a:gd name="T17" fmla="*/ 722866277 h 255"/>
                <a:gd name="T18" fmla="*/ 166232692 w 105"/>
                <a:gd name="T19" fmla="*/ 1056499209 h 255"/>
                <a:gd name="T20" fmla="*/ 627986457 w 105"/>
                <a:gd name="T21" fmla="*/ 1473538851 h 255"/>
                <a:gd name="T22" fmla="*/ 0 w 105"/>
                <a:gd name="T23" fmla="*/ 1788635266 h 255"/>
                <a:gd name="T24" fmla="*/ 489459719 w 105"/>
                <a:gd name="T25" fmla="*/ 2147483647 h 255"/>
                <a:gd name="T26" fmla="*/ 443286166 w 105"/>
                <a:gd name="T27" fmla="*/ 2147483647 h 255"/>
                <a:gd name="T28" fmla="*/ 627986457 w 105"/>
                <a:gd name="T29" fmla="*/ 2147483647 h 255"/>
                <a:gd name="T30" fmla="*/ 868101696 w 105"/>
                <a:gd name="T31" fmla="*/ 2147483647 h 255"/>
                <a:gd name="T32" fmla="*/ 304759429 w 105"/>
                <a:gd name="T33" fmla="*/ 1816435473 h 2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5"/>
                <a:gd name="T52" fmla="*/ 0 h 255"/>
                <a:gd name="T53" fmla="*/ 105 w 105"/>
                <a:gd name="T54" fmla="*/ 255 h 2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5" h="255">
                  <a:moveTo>
                    <a:pt x="33" y="196"/>
                  </a:moveTo>
                  <a:cubicBezTo>
                    <a:pt x="101" y="163"/>
                    <a:pt x="101" y="163"/>
                    <a:pt x="101" y="163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0" y="1"/>
                    <a:pt x="71" y="3"/>
                    <a:pt x="61" y="0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53" y="241"/>
                    <a:pt x="53" y="241"/>
                    <a:pt x="53" y="24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54" y="247"/>
                    <a:pt x="61" y="251"/>
                    <a:pt x="68" y="255"/>
                  </a:cubicBezTo>
                  <a:cubicBezTo>
                    <a:pt x="94" y="246"/>
                    <a:pt x="94" y="246"/>
                    <a:pt x="94" y="246"/>
                  </a:cubicBezTo>
                  <a:lnTo>
                    <a:pt x="33" y="196"/>
                  </a:lnTo>
                  <a:close/>
                </a:path>
              </a:pathLst>
            </a:cu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" name="Oval 356"/>
            <p:cNvSpPr>
              <a:spLocks noChangeArrowheads="1"/>
            </p:cNvSpPr>
            <p:nvPr/>
          </p:nvSpPr>
          <p:spPr bwMode="auto">
            <a:xfrm>
              <a:off x="1036638" y="1433512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2" name="Oval 357"/>
            <p:cNvSpPr>
              <a:spLocks noChangeArrowheads="1"/>
            </p:cNvSpPr>
            <p:nvPr/>
          </p:nvSpPr>
          <p:spPr bwMode="auto">
            <a:xfrm>
              <a:off x="1085850" y="1722437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3" name="Oval 358"/>
            <p:cNvSpPr>
              <a:spLocks noChangeArrowheads="1"/>
            </p:cNvSpPr>
            <p:nvPr/>
          </p:nvSpPr>
          <p:spPr bwMode="auto">
            <a:xfrm>
              <a:off x="809625" y="1679575"/>
              <a:ext cx="44450" cy="42862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4" name="Oval 359"/>
            <p:cNvSpPr>
              <a:spLocks noChangeArrowheads="1"/>
            </p:cNvSpPr>
            <p:nvPr/>
          </p:nvSpPr>
          <p:spPr bwMode="auto">
            <a:xfrm>
              <a:off x="787400" y="1409700"/>
              <a:ext cx="46038" cy="44450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5" name="Oval 360"/>
            <p:cNvSpPr>
              <a:spLocks noChangeArrowheads="1"/>
            </p:cNvSpPr>
            <p:nvPr/>
          </p:nvSpPr>
          <p:spPr bwMode="auto">
            <a:xfrm>
              <a:off x="779463" y="1928812"/>
              <a:ext cx="44450" cy="46037"/>
            </a:xfrm>
            <a:prstGeom prst="ellipse">
              <a:avLst/>
            </a:prstGeom>
            <a:solidFill>
              <a:srgbClr val="974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6" name="Freeform 361"/>
            <p:cNvSpPr>
              <a:spLocks noChangeArrowheads="1"/>
            </p:cNvSpPr>
            <p:nvPr/>
          </p:nvSpPr>
          <p:spPr bwMode="auto">
            <a:xfrm>
              <a:off x="304800" y="1317625"/>
              <a:ext cx="261938" cy="530225"/>
            </a:xfrm>
            <a:custGeom>
              <a:avLst/>
              <a:gdLst>
                <a:gd name="T0" fmla="*/ 250473644 w 86"/>
                <a:gd name="T1" fmla="*/ 1030729975 h 174"/>
                <a:gd name="T2" fmla="*/ 797808324 w 86"/>
                <a:gd name="T3" fmla="*/ 696438348 h 174"/>
                <a:gd name="T4" fmla="*/ 306135469 w 86"/>
                <a:gd name="T5" fmla="*/ 204288989 h 174"/>
                <a:gd name="T6" fmla="*/ 547334680 w 86"/>
                <a:gd name="T7" fmla="*/ 27858143 h 174"/>
                <a:gd name="T8" fmla="*/ 315412947 w 86"/>
                <a:gd name="T9" fmla="*/ 0 h 174"/>
                <a:gd name="T10" fmla="*/ 0 w 86"/>
                <a:gd name="T11" fmla="*/ 195003956 h 174"/>
                <a:gd name="T12" fmla="*/ 473117898 w 86"/>
                <a:gd name="T13" fmla="*/ 677868284 h 174"/>
                <a:gd name="T14" fmla="*/ 102046172 w 86"/>
                <a:gd name="T15" fmla="*/ 937870512 h 174"/>
                <a:gd name="T16" fmla="*/ 139153040 w 86"/>
                <a:gd name="T17" fmla="*/ 1058588118 h 174"/>
                <a:gd name="T18" fmla="*/ 231921733 w 86"/>
                <a:gd name="T19" fmla="*/ 1235018963 h 174"/>
                <a:gd name="T20" fmla="*/ 445288508 w 86"/>
                <a:gd name="T21" fmla="*/ 1430022920 h 174"/>
                <a:gd name="T22" fmla="*/ 361797294 w 86"/>
                <a:gd name="T23" fmla="*/ 1467166095 h 174"/>
                <a:gd name="T24" fmla="*/ 371074772 w 86"/>
                <a:gd name="T25" fmla="*/ 1476451127 h 174"/>
                <a:gd name="T26" fmla="*/ 417459119 w 86"/>
                <a:gd name="T27" fmla="*/ 1541452446 h 174"/>
                <a:gd name="T28" fmla="*/ 454565987 w 86"/>
                <a:gd name="T29" fmla="*/ 1615738797 h 174"/>
                <a:gd name="T30" fmla="*/ 751423977 w 86"/>
                <a:gd name="T31" fmla="*/ 1476451127 h 174"/>
                <a:gd name="T32" fmla="*/ 250473644 w 86"/>
                <a:gd name="T33" fmla="*/ 1030729975 h 1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174"/>
                <a:gd name="T53" fmla="*/ 86 w 86"/>
                <a:gd name="T54" fmla="*/ 174 h 1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174">
                  <a:moveTo>
                    <a:pt x="27" y="111"/>
                  </a:moveTo>
                  <a:cubicBezTo>
                    <a:pt x="86" y="75"/>
                    <a:pt x="86" y="75"/>
                    <a:pt x="86" y="75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0" y="2"/>
                    <a:pt x="42" y="1"/>
                    <a:pt x="34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2" y="105"/>
                    <a:pt x="13" y="110"/>
                    <a:pt x="15" y="114"/>
                  </a:cubicBezTo>
                  <a:cubicBezTo>
                    <a:pt x="19" y="120"/>
                    <a:pt x="22" y="127"/>
                    <a:pt x="25" y="13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39" y="158"/>
                    <a:pt x="39" y="158"/>
                    <a:pt x="39" y="158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61"/>
                    <a:pt x="45" y="164"/>
                    <a:pt x="45" y="166"/>
                  </a:cubicBezTo>
                  <a:cubicBezTo>
                    <a:pt x="46" y="168"/>
                    <a:pt x="48" y="171"/>
                    <a:pt x="49" y="174"/>
                  </a:cubicBezTo>
                  <a:cubicBezTo>
                    <a:pt x="81" y="159"/>
                    <a:pt x="81" y="159"/>
                    <a:pt x="81" y="159"/>
                  </a:cubicBezTo>
                  <a:lnTo>
                    <a:pt x="27" y="111"/>
                  </a:lnTo>
                  <a:close/>
                </a:path>
              </a:pathLst>
            </a:cu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" name="Oval 362"/>
            <p:cNvSpPr>
              <a:spLocks noChangeArrowheads="1"/>
            </p:cNvSpPr>
            <p:nvPr/>
          </p:nvSpPr>
          <p:spPr bwMode="auto">
            <a:xfrm>
              <a:off x="534988" y="1643062"/>
              <a:ext cx="46038" cy="46037"/>
            </a:xfrm>
            <a:prstGeom prst="ellipse">
              <a:avLst/>
            </a:pr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8" name="Oval 363"/>
            <p:cNvSpPr>
              <a:spLocks noChangeArrowheads="1"/>
            </p:cNvSpPr>
            <p:nvPr/>
          </p:nvSpPr>
          <p:spPr bwMode="auto">
            <a:xfrm>
              <a:off x="514350" y="1373187"/>
              <a:ext cx="42863" cy="44450"/>
            </a:xfrm>
            <a:prstGeom prst="ellipse">
              <a:avLst/>
            </a:prstGeom>
            <a:solidFill>
              <a:srgbClr val="FF3A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9" name="Freeform 364"/>
            <p:cNvSpPr>
              <a:spLocks noChangeArrowheads="1"/>
            </p:cNvSpPr>
            <p:nvPr/>
          </p:nvSpPr>
          <p:spPr bwMode="auto">
            <a:xfrm>
              <a:off x="520700" y="1892300"/>
              <a:ext cx="30163" cy="36512"/>
            </a:xfrm>
            <a:custGeom>
              <a:avLst/>
              <a:gdLst>
                <a:gd name="T0" fmla="*/ 18197338 w 10"/>
                <a:gd name="T1" fmla="*/ 0 h 12"/>
                <a:gd name="T2" fmla="*/ 0 w 10"/>
                <a:gd name="T3" fmla="*/ 9258835 h 12"/>
                <a:gd name="T4" fmla="*/ 72783319 w 10"/>
                <a:gd name="T5" fmla="*/ 111093845 h 12"/>
                <a:gd name="T6" fmla="*/ 90980657 w 10"/>
                <a:gd name="T7" fmla="*/ 74061549 h 12"/>
                <a:gd name="T8" fmla="*/ 18197338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3" y="5"/>
                    <a:pt x="5" y="8"/>
                    <a:pt x="8" y="12"/>
                  </a:cubicBezTo>
                  <a:cubicBezTo>
                    <a:pt x="9" y="11"/>
                    <a:pt x="10" y="9"/>
                    <a:pt x="10" y="8"/>
                  </a:cubicBezTo>
                  <a:cubicBezTo>
                    <a:pt x="10" y="4"/>
                    <a:pt x="6" y="0"/>
                    <a:pt x="2" y="0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0" name="Oval 365"/>
            <p:cNvSpPr>
              <a:spLocks noChangeArrowheads="1"/>
            </p:cNvSpPr>
            <p:nvPr/>
          </p:nvSpPr>
          <p:spPr bwMode="auto">
            <a:xfrm>
              <a:off x="1055688" y="1984375"/>
              <a:ext cx="46038" cy="46037"/>
            </a:xfrm>
            <a:prstGeom prst="ellipse">
              <a:avLst/>
            </a:pr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1" name="Freeform 366"/>
            <p:cNvSpPr>
              <a:spLocks noChangeArrowheads="1"/>
            </p:cNvSpPr>
            <p:nvPr/>
          </p:nvSpPr>
          <p:spPr bwMode="auto">
            <a:xfrm>
              <a:off x="1016000" y="2209800"/>
              <a:ext cx="46038" cy="33337"/>
            </a:xfrm>
            <a:custGeom>
              <a:avLst/>
              <a:gdLst>
                <a:gd name="T0" fmla="*/ 141299830 w 15"/>
                <a:gd name="T1" fmla="*/ 64291920 h 11"/>
                <a:gd name="T2" fmla="*/ 65938693 w 15"/>
                <a:gd name="T3" fmla="*/ 0 h 11"/>
                <a:gd name="T4" fmla="*/ 0 w 15"/>
                <a:gd name="T5" fmla="*/ 45923233 h 11"/>
                <a:gd name="T6" fmla="*/ 131880455 w 15"/>
                <a:gd name="T7" fmla="*/ 101032324 h 11"/>
                <a:gd name="T8" fmla="*/ 141299830 w 15"/>
                <a:gd name="T9" fmla="*/ 6429192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1"/>
                <a:gd name="T17" fmla="*/ 15 w 1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1">
                  <a:moveTo>
                    <a:pt x="15" y="7"/>
                  </a:moveTo>
                  <a:cubicBezTo>
                    <a:pt x="15" y="3"/>
                    <a:pt x="11" y="0"/>
                    <a:pt x="7" y="0"/>
                  </a:cubicBezTo>
                  <a:cubicBezTo>
                    <a:pt x="4" y="0"/>
                    <a:pt x="1" y="2"/>
                    <a:pt x="0" y="5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5" y="9"/>
                    <a:pt x="15" y="7"/>
                  </a:cubicBezTo>
                  <a:close/>
                </a:path>
              </a:pathLst>
            </a:custGeom>
            <a:solidFill>
              <a:srgbClr val="3A7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2" name="Freeform 367"/>
            <p:cNvSpPr>
              <a:spLocks noChangeArrowheads="1"/>
            </p:cNvSpPr>
            <p:nvPr/>
          </p:nvSpPr>
          <p:spPr bwMode="auto">
            <a:xfrm>
              <a:off x="1295400" y="1314450"/>
              <a:ext cx="331788" cy="188912"/>
            </a:xfrm>
            <a:custGeom>
              <a:avLst/>
              <a:gdLst>
                <a:gd name="T0" fmla="*/ 0 w 209"/>
                <a:gd name="T1" fmla="*/ 78123843 h 119"/>
                <a:gd name="T2" fmla="*/ 526714244 w 209"/>
                <a:gd name="T3" fmla="*/ 299897006 h 119"/>
                <a:gd name="T4" fmla="*/ 430948162 w 209"/>
                <a:gd name="T5" fmla="*/ 0 h 119"/>
                <a:gd name="T6" fmla="*/ 0 w 209"/>
                <a:gd name="T7" fmla="*/ 78123843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9"/>
                <a:gd name="T13" fmla="*/ 0 h 119"/>
                <a:gd name="T14" fmla="*/ 209 w 209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9" h="119">
                  <a:moveTo>
                    <a:pt x="0" y="31"/>
                  </a:moveTo>
                  <a:lnTo>
                    <a:pt x="209" y="119"/>
                  </a:lnTo>
                  <a:lnTo>
                    <a:pt x="17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C7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3" name="Freeform 368"/>
            <p:cNvSpPr>
              <a:spLocks noChangeArrowheads="1"/>
            </p:cNvSpPr>
            <p:nvPr/>
          </p:nvSpPr>
          <p:spPr bwMode="auto">
            <a:xfrm>
              <a:off x="1398588" y="1354137"/>
              <a:ext cx="165100" cy="92075"/>
            </a:xfrm>
            <a:custGeom>
              <a:avLst/>
              <a:gdLst>
                <a:gd name="T0" fmla="*/ 0 w 104"/>
                <a:gd name="T1" fmla="*/ 32762825 h 58"/>
                <a:gd name="T2" fmla="*/ 262096250 w 104"/>
                <a:gd name="T3" fmla="*/ 146169063 h 58"/>
                <a:gd name="T4" fmla="*/ 211693125 w 104"/>
                <a:gd name="T5" fmla="*/ 0 h 58"/>
                <a:gd name="T6" fmla="*/ 0 w 104"/>
                <a:gd name="T7" fmla="*/ 32762825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58"/>
                <a:gd name="T14" fmla="*/ 104 w 104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58">
                  <a:moveTo>
                    <a:pt x="0" y="13"/>
                  </a:moveTo>
                  <a:lnTo>
                    <a:pt x="104" y="58"/>
                  </a:lnTo>
                  <a:lnTo>
                    <a:pt x="8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4" name="Freeform 369"/>
            <p:cNvSpPr>
              <a:spLocks noChangeArrowheads="1"/>
            </p:cNvSpPr>
            <p:nvPr/>
          </p:nvSpPr>
          <p:spPr bwMode="auto">
            <a:xfrm>
              <a:off x="1165225" y="1430337"/>
              <a:ext cx="379413" cy="255587"/>
            </a:xfrm>
            <a:custGeom>
              <a:avLst/>
              <a:gdLst>
                <a:gd name="T0" fmla="*/ 17641911 w 239"/>
                <a:gd name="T1" fmla="*/ 0 h 161"/>
                <a:gd name="T2" fmla="*/ 0 w 239"/>
                <a:gd name="T3" fmla="*/ 405743569 h 161"/>
                <a:gd name="T4" fmla="*/ 602318931 w 239"/>
                <a:gd name="T5" fmla="*/ 246974829 h 161"/>
                <a:gd name="T6" fmla="*/ 17641911 w 239"/>
                <a:gd name="T7" fmla="*/ 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9"/>
                <a:gd name="T13" fmla="*/ 0 h 161"/>
                <a:gd name="T14" fmla="*/ 239 w 239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9" h="161">
                  <a:moveTo>
                    <a:pt x="7" y="0"/>
                  </a:moveTo>
                  <a:lnTo>
                    <a:pt x="0" y="161"/>
                  </a:lnTo>
                  <a:lnTo>
                    <a:pt x="239" y="9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8D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" name="Freeform 370"/>
            <p:cNvSpPr>
              <a:spLocks noChangeArrowheads="1"/>
            </p:cNvSpPr>
            <p:nvPr/>
          </p:nvSpPr>
          <p:spPr bwMode="auto">
            <a:xfrm>
              <a:off x="1219200" y="1485900"/>
              <a:ext cx="209550" cy="142875"/>
            </a:xfrm>
            <a:custGeom>
              <a:avLst/>
              <a:gdLst>
                <a:gd name="T0" fmla="*/ 10080625 w 132"/>
                <a:gd name="T1" fmla="*/ 0 h 90"/>
                <a:gd name="T2" fmla="*/ 0 w 132"/>
                <a:gd name="T3" fmla="*/ 226814063 h 90"/>
                <a:gd name="T4" fmla="*/ 332660625 w 132"/>
                <a:gd name="T5" fmla="*/ 138609388 h 90"/>
                <a:gd name="T6" fmla="*/ 10080625 w 132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90"/>
                <a:gd name="T14" fmla="*/ 132 w 132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90">
                  <a:moveTo>
                    <a:pt x="4" y="0"/>
                  </a:moveTo>
                  <a:lnTo>
                    <a:pt x="0" y="90"/>
                  </a:lnTo>
                  <a:lnTo>
                    <a:pt x="132" y="5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DD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6" name="Freeform 371"/>
            <p:cNvSpPr>
              <a:spLocks noChangeArrowheads="1"/>
            </p:cNvSpPr>
            <p:nvPr/>
          </p:nvSpPr>
          <p:spPr bwMode="auto">
            <a:xfrm>
              <a:off x="1301750" y="1670050"/>
              <a:ext cx="425450" cy="207962"/>
            </a:xfrm>
            <a:custGeom>
              <a:avLst/>
              <a:gdLst>
                <a:gd name="T0" fmla="*/ 0 w 268"/>
                <a:gd name="T1" fmla="*/ 166329913 h 131"/>
                <a:gd name="T2" fmla="*/ 592237513 w 268"/>
                <a:gd name="T3" fmla="*/ 0 h 131"/>
                <a:gd name="T4" fmla="*/ 675401875 w 268"/>
                <a:gd name="T5" fmla="*/ 330138881 h 131"/>
                <a:gd name="T6" fmla="*/ 0 w 268"/>
                <a:gd name="T7" fmla="*/ 166329913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"/>
                <a:gd name="T13" fmla="*/ 0 h 131"/>
                <a:gd name="T14" fmla="*/ 268 w 26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" h="131">
                  <a:moveTo>
                    <a:pt x="0" y="66"/>
                  </a:moveTo>
                  <a:lnTo>
                    <a:pt x="235" y="0"/>
                  </a:lnTo>
                  <a:lnTo>
                    <a:pt x="268" y="131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72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" name="Freeform 372"/>
            <p:cNvSpPr>
              <a:spLocks noChangeArrowheads="1"/>
            </p:cNvSpPr>
            <p:nvPr/>
          </p:nvSpPr>
          <p:spPr bwMode="auto">
            <a:xfrm>
              <a:off x="1457325" y="1728787"/>
              <a:ext cx="206375" cy="100012"/>
            </a:xfrm>
            <a:custGeom>
              <a:avLst/>
              <a:gdLst>
                <a:gd name="T0" fmla="*/ 0 w 130"/>
                <a:gd name="T1" fmla="*/ 78123659 h 63"/>
                <a:gd name="T2" fmla="*/ 284778450 w 130"/>
                <a:gd name="T3" fmla="*/ 0 h 63"/>
                <a:gd name="T4" fmla="*/ 327620313 w 130"/>
                <a:gd name="T5" fmla="*/ 158768256 h 63"/>
                <a:gd name="T6" fmla="*/ 0 w 130"/>
                <a:gd name="T7" fmla="*/ 78123659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0"/>
                <a:gd name="T13" fmla="*/ 0 h 63"/>
                <a:gd name="T14" fmla="*/ 130 w 13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0" h="63">
                  <a:moveTo>
                    <a:pt x="0" y="31"/>
                  </a:moveTo>
                  <a:lnTo>
                    <a:pt x="113" y="0"/>
                  </a:lnTo>
                  <a:lnTo>
                    <a:pt x="130" y="6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77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8" name="Freeform 373"/>
            <p:cNvSpPr>
              <a:spLocks noChangeArrowheads="1"/>
            </p:cNvSpPr>
            <p:nvPr/>
          </p:nvSpPr>
          <p:spPr bwMode="auto">
            <a:xfrm>
              <a:off x="1171575" y="1884362"/>
              <a:ext cx="442913" cy="265112"/>
            </a:xfrm>
            <a:custGeom>
              <a:avLst/>
              <a:gdLst>
                <a:gd name="T0" fmla="*/ 32762862 w 279"/>
                <a:gd name="T1" fmla="*/ 0 h 167"/>
                <a:gd name="T2" fmla="*/ 0 w 279"/>
                <a:gd name="T3" fmla="*/ 420864506 h 167"/>
                <a:gd name="T4" fmla="*/ 703125181 w 279"/>
                <a:gd name="T5" fmla="*/ 128526933 h 167"/>
                <a:gd name="T6" fmla="*/ 32762862 w 279"/>
                <a:gd name="T7" fmla="*/ 0 h 1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167"/>
                <a:gd name="T14" fmla="*/ 279 w 279"/>
                <a:gd name="T15" fmla="*/ 167 h 1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167">
                  <a:moveTo>
                    <a:pt x="13" y="0"/>
                  </a:moveTo>
                  <a:lnTo>
                    <a:pt x="0" y="167"/>
                  </a:lnTo>
                  <a:lnTo>
                    <a:pt x="279" y="5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51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9" name="Freeform 374"/>
            <p:cNvSpPr>
              <a:spLocks noChangeArrowheads="1"/>
            </p:cNvSpPr>
            <p:nvPr/>
          </p:nvSpPr>
          <p:spPr bwMode="auto">
            <a:xfrm>
              <a:off x="1228725" y="1927225"/>
              <a:ext cx="273050" cy="150812"/>
            </a:xfrm>
            <a:custGeom>
              <a:avLst/>
              <a:gdLst>
                <a:gd name="T0" fmla="*/ 25201563 w 172"/>
                <a:gd name="T1" fmla="*/ 0 h 95"/>
                <a:gd name="T2" fmla="*/ 0 w 172"/>
                <a:gd name="T3" fmla="*/ 239413256 h 95"/>
                <a:gd name="T4" fmla="*/ 433466875 w 172"/>
                <a:gd name="T5" fmla="*/ 70564141 h 95"/>
                <a:gd name="T6" fmla="*/ 25201563 w 172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95"/>
                <a:gd name="T14" fmla="*/ 172 w 172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95">
                  <a:moveTo>
                    <a:pt x="10" y="0"/>
                  </a:moveTo>
                  <a:lnTo>
                    <a:pt x="0" y="95"/>
                  </a:lnTo>
                  <a:lnTo>
                    <a:pt x="172" y="2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E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0" name="Freeform 375"/>
            <p:cNvSpPr>
              <a:spLocks noChangeArrowheads="1"/>
            </p:cNvSpPr>
            <p:nvPr/>
          </p:nvSpPr>
          <p:spPr bwMode="auto">
            <a:xfrm>
              <a:off x="1246188" y="2114550"/>
              <a:ext cx="207963" cy="147637"/>
            </a:xfrm>
            <a:custGeom>
              <a:avLst/>
              <a:gdLst>
                <a:gd name="T0" fmla="*/ 187062719 w 68"/>
                <a:gd name="T1" fmla="*/ 0 h 48"/>
                <a:gd name="T2" fmla="*/ 0 w 68"/>
                <a:gd name="T3" fmla="*/ 454097579 h 48"/>
                <a:gd name="T4" fmla="*/ 636008961 w 68"/>
                <a:gd name="T5" fmla="*/ 454097579 h 48"/>
                <a:gd name="T6" fmla="*/ 187062719 w 68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48"/>
                <a:gd name="T14" fmla="*/ 68 w 68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48">
                  <a:moveTo>
                    <a:pt x="20" y="0"/>
                  </a:moveTo>
                  <a:cubicBezTo>
                    <a:pt x="8" y="13"/>
                    <a:pt x="1" y="30"/>
                    <a:pt x="0" y="48"/>
                  </a:cubicBezTo>
                  <a:cubicBezTo>
                    <a:pt x="68" y="48"/>
                    <a:pt x="68" y="48"/>
                    <a:pt x="68" y="4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58B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1" name="Freeform 376"/>
            <p:cNvSpPr>
              <a:spLocks noChangeArrowheads="1"/>
            </p:cNvSpPr>
            <p:nvPr/>
          </p:nvSpPr>
          <p:spPr bwMode="auto">
            <a:xfrm>
              <a:off x="1308100" y="2047875"/>
              <a:ext cx="160338" cy="214312"/>
            </a:xfrm>
            <a:custGeom>
              <a:avLst/>
              <a:gdLst>
                <a:gd name="T0" fmla="*/ 485061778 w 53"/>
                <a:gd name="T1" fmla="*/ 656137619 h 70"/>
                <a:gd name="T2" fmla="*/ 485061778 w 53"/>
                <a:gd name="T3" fmla="*/ 0 h 70"/>
                <a:gd name="T4" fmla="*/ 0 w 53"/>
                <a:gd name="T5" fmla="*/ 206214068 h 70"/>
                <a:gd name="T6" fmla="*/ 439301918 w 53"/>
                <a:gd name="T7" fmla="*/ 656137619 h 70"/>
                <a:gd name="T8" fmla="*/ 485061778 w 53"/>
                <a:gd name="T9" fmla="*/ 656137619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0"/>
                <a:gd name="T17" fmla="*/ 53 w 53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0">
                  <a:moveTo>
                    <a:pt x="53" y="7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13" y="8"/>
                    <a:pt x="0" y="22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53" y="70"/>
                  </a:lnTo>
                  <a:close/>
                </a:path>
              </a:pathLst>
            </a:custGeom>
            <a:solidFill>
              <a:srgbClr val="D2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2" name="Freeform 377"/>
            <p:cNvSpPr>
              <a:spLocks noChangeArrowheads="1"/>
            </p:cNvSpPr>
            <p:nvPr/>
          </p:nvSpPr>
          <p:spPr bwMode="auto">
            <a:xfrm>
              <a:off x="1471613" y="2124075"/>
              <a:ext cx="215900" cy="138112"/>
            </a:xfrm>
            <a:custGeom>
              <a:avLst/>
              <a:gdLst>
                <a:gd name="T0" fmla="*/ 499325006 w 71"/>
                <a:gd name="T1" fmla="*/ 0 h 45"/>
                <a:gd name="T2" fmla="*/ 0 w 71"/>
                <a:gd name="T3" fmla="*/ 423887212 h 45"/>
                <a:gd name="T4" fmla="*/ 656518451 w 71"/>
                <a:gd name="T5" fmla="*/ 423887212 h 45"/>
                <a:gd name="T6" fmla="*/ 499325006 w 71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45"/>
                <a:gd name="T14" fmla="*/ 71 w 71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45">
                  <a:moveTo>
                    <a:pt x="54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1" y="28"/>
                    <a:pt x="64" y="12"/>
                    <a:pt x="54" y="0"/>
                  </a:cubicBezTo>
                  <a:close/>
                </a:path>
              </a:pathLst>
            </a:custGeom>
            <a:solidFill>
              <a:srgbClr val="49C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3" name="Freeform 378"/>
            <p:cNvSpPr>
              <a:spLocks noChangeArrowheads="1"/>
            </p:cNvSpPr>
            <p:nvPr/>
          </p:nvSpPr>
          <p:spPr bwMode="auto">
            <a:xfrm>
              <a:off x="1468438" y="2047875"/>
              <a:ext cx="168275" cy="214312"/>
            </a:xfrm>
            <a:custGeom>
              <a:avLst/>
              <a:gdLst>
                <a:gd name="T0" fmla="*/ 0 w 55"/>
                <a:gd name="T1" fmla="*/ 0 h 70"/>
                <a:gd name="T2" fmla="*/ 0 w 55"/>
                <a:gd name="T3" fmla="*/ 656137619 h 70"/>
                <a:gd name="T4" fmla="*/ 9362209 w 55"/>
                <a:gd name="T5" fmla="*/ 656137619 h 70"/>
                <a:gd name="T6" fmla="*/ 514845011 w 55"/>
                <a:gd name="T7" fmla="*/ 234334864 h 70"/>
                <a:gd name="T8" fmla="*/ 0 w 55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0"/>
                <a:gd name="T17" fmla="*/ 55 w 55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0">
                  <a:moveTo>
                    <a:pt x="0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1" y="9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3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4" name="Freeform 379"/>
            <p:cNvSpPr>
              <a:spLocks noChangeArrowheads="1"/>
            </p:cNvSpPr>
            <p:nvPr/>
          </p:nvSpPr>
          <p:spPr bwMode="auto">
            <a:xfrm>
              <a:off x="1246188" y="2262187"/>
              <a:ext cx="215900" cy="147637"/>
            </a:xfrm>
            <a:custGeom>
              <a:avLst/>
              <a:gdLst>
                <a:gd name="T0" fmla="*/ 628776821 w 71"/>
                <a:gd name="T1" fmla="*/ 0 h 49"/>
                <a:gd name="T2" fmla="*/ 0 w 71"/>
                <a:gd name="T3" fmla="*/ 0 h 49"/>
                <a:gd name="T4" fmla="*/ 0 w 71"/>
                <a:gd name="T5" fmla="*/ 18156338 h 49"/>
                <a:gd name="T6" fmla="*/ 166440655 w 71"/>
                <a:gd name="T7" fmla="*/ 444830281 h 49"/>
                <a:gd name="T8" fmla="*/ 656518451 w 71"/>
                <a:gd name="T9" fmla="*/ 27234507 h 49"/>
                <a:gd name="T10" fmla="*/ 628776821 w 71"/>
                <a:gd name="T11" fmla="*/ 0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9"/>
                <a:gd name="T20" fmla="*/ 71 w 71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9">
                  <a:moveTo>
                    <a:pt x="6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0"/>
                    <a:pt x="7" y="36"/>
                    <a:pt x="18" y="49"/>
                  </a:cubicBezTo>
                  <a:cubicBezTo>
                    <a:pt x="71" y="3"/>
                    <a:pt x="71" y="3"/>
                    <a:pt x="7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F76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" name="Freeform 380"/>
            <p:cNvSpPr>
              <a:spLocks noChangeArrowheads="1"/>
            </p:cNvSpPr>
            <p:nvPr/>
          </p:nvSpPr>
          <p:spPr bwMode="auto">
            <a:xfrm>
              <a:off x="1301750" y="2270125"/>
              <a:ext cx="166688" cy="215900"/>
            </a:xfrm>
            <a:custGeom>
              <a:avLst/>
              <a:gdLst>
                <a:gd name="T0" fmla="*/ 0 w 55"/>
                <a:gd name="T1" fmla="*/ 425350368 h 71"/>
                <a:gd name="T2" fmla="*/ 505179806 w 55"/>
                <a:gd name="T3" fmla="*/ 656518451 h 71"/>
                <a:gd name="T4" fmla="*/ 505179806 w 55"/>
                <a:gd name="T5" fmla="*/ 18494420 h 71"/>
                <a:gd name="T6" fmla="*/ 486810789 w 55"/>
                <a:gd name="T7" fmla="*/ 0 h 71"/>
                <a:gd name="T8" fmla="*/ 0 w 55"/>
                <a:gd name="T9" fmla="*/ 425350368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46"/>
                  </a:moveTo>
                  <a:cubicBezTo>
                    <a:pt x="13" y="62"/>
                    <a:pt x="33" y="71"/>
                    <a:pt x="55" y="7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" name="Freeform 381"/>
            <p:cNvSpPr>
              <a:spLocks noChangeArrowheads="1"/>
            </p:cNvSpPr>
            <p:nvPr/>
          </p:nvSpPr>
          <p:spPr bwMode="auto">
            <a:xfrm>
              <a:off x="1462088" y="2266950"/>
              <a:ext cx="6350" cy="9525"/>
            </a:xfrm>
            <a:custGeom>
              <a:avLst/>
              <a:gdLst>
                <a:gd name="T0" fmla="*/ 10080625 w 4"/>
                <a:gd name="T1" fmla="*/ 0 h 6"/>
                <a:gd name="T2" fmla="*/ 0 w 4"/>
                <a:gd name="T3" fmla="*/ 5040313 h 6"/>
                <a:gd name="T4" fmla="*/ 10080625 w 4"/>
                <a:gd name="T5" fmla="*/ 15120938 h 6"/>
                <a:gd name="T6" fmla="*/ 10080625 w 4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6"/>
                <a:gd name="T14" fmla="*/ 4 w 4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7" name="Freeform 382"/>
            <p:cNvSpPr>
              <a:spLocks noChangeArrowheads="1"/>
            </p:cNvSpPr>
            <p:nvPr/>
          </p:nvSpPr>
          <p:spPr bwMode="auto">
            <a:xfrm>
              <a:off x="1454150" y="2262187"/>
              <a:ext cx="14288" cy="7937"/>
            </a:xfrm>
            <a:custGeom>
              <a:avLst/>
              <a:gdLst>
                <a:gd name="T0" fmla="*/ 22682994 w 9"/>
                <a:gd name="T1" fmla="*/ 0 h 5"/>
                <a:gd name="T2" fmla="*/ 0 w 9"/>
                <a:gd name="T3" fmla="*/ 0 h 5"/>
                <a:gd name="T4" fmla="*/ 12602016 w 9"/>
                <a:gd name="T5" fmla="*/ 12599194 h 5"/>
                <a:gd name="T6" fmla="*/ 22682994 w 9"/>
                <a:gd name="T7" fmla="*/ 7559199 h 5"/>
                <a:gd name="T8" fmla="*/ 22682994 w 9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9" y="0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8" name="Freeform 383"/>
            <p:cNvSpPr>
              <a:spLocks noChangeArrowheads="1"/>
            </p:cNvSpPr>
            <p:nvPr/>
          </p:nvSpPr>
          <p:spPr bwMode="auto">
            <a:xfrm>
              <a:off x="1468438" y="2262187"/>
              <a:ext cx="219075" cy="166687"/>
            </a:xfrm>
            <a:custGeom>
              <a:avLst/>
              <a:gdLst>
                <a:gd name="T0" fmla="*/ 666581328 w 72"/>
                <a:gd name="T1" fmla="*/ 0 h 55"/>
                <a:gd name="T2" fmla="*/ 9258961 w 72"/>
                <a:gd name="T3" fmla="*/ 0 h 55"/>
                <a:gd name="T4" fmla="*/ 0 w 72"/>
                <a:gd name="T5" fmla="*/ 18368907 h 55"/>
                <a:gd name="T6" fmla="*/ 0 w 72"/>
                <a:gd name="T7" fmla="*/ 45923784 h 55"/>
                <a:gd name="T8" fmla="*/ 453646514 w 72"/>
                <a:gd name="T9" fmla="*/ 505173745 h 55"/>
                <a:gd name="T10" fmla="*/ 666581328 w 72"/>
                <a:gd name="T11" fmla="*/ 18368907 h 55"/>
                <a:gd name="T12" fmla="*/ 666581328 w 72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5"/>
                <a:gd name="T23" fmla="*/ 72 w 72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5">
                  <a:moveTo>
                    <a:pt x="7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63" y="42"/>
                    <a:pt x="72" y="23"/>
                    <a:pt x="72" y="2"/>
                  </a:cubicBezTo>
                  <a:cubicBezTo>
                    <a:pt x="72" y="1"/>
                    <a:pt x="72" y="1"/>
                    <a:pt x="72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9" name="Freeform 384"/>
            <p:cNvSpPr>
              <a:spLocks noChangeArrowheads="1"/>
            </p:cNvSpPr>
            <p:nvPr/>
          </p:nvSpPr>
          <p:spPr bwMode="auto">
            <a:xfrm>
              <a:off x="1468438" y="2262187"/>
              <a:ext cx="3175" cy="476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7558881 h 3"/>
                <a:gd name="T4" fmla="*/ 5040313 w 2"/>
                <a:gd name="T5" fmla="*/ 0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0" name="Freeform 385"/>
            <p:cNvSpPr>
              <a:spLocks noChangeArrowheads="1"/>
            </p:cNvSpPr>
            <p:nvPr/>
          </p:nvSpPr>
          <p:spPr bwMode="auto">
            <a:xfrm>
              <a:off x="1468438" y="2276475"/>
              <a:ext cx="149225" cy="209550"/>
            </a:xfrm>
            <a:custGeom>
              <a:avLst/>
              <a:gdLst>
                <a:gd name="T0" fmla="*/ 0 w 49"/>
                <a:gd name="T1" fmla="*/ 636394239 h 69"/>
                <a:gd name="T2" fmla="*/ 454451033 w 49"/>
                <a:gd name="T3" fmla="*/ 461155774 h 69"/>
                <a:gd name="T4" fmla="*/ 0 w 49"/>
                <a:gd name="T5" fmla="*/ 0 h 69"/>
                <a:gd name="T6" fmla="*/ 0 w 49"/>
                <a:gd name="T7" fmla="*/ 63639423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69"/>
                <a:gd name="T14" fmla="*/ 49 w 4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69">
                  <a:moveTo>
                    <a:pt x="0" y="69"/>
                  </a:moveTo>
                  <a:cubicBezTo>
                    <a:pt x="19" y="69"/>
                    <a:pt x="36" y="62"/>
                    <a:pt x="49" y="5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997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" name="Oval 386"/>
            <p:cNvSpPr>
              <a:spLocks noChangeArrowheads="1"/>
            </p:cNvSpPr>
            <p:nvPr/>
          </p:nvSpPr>
          <p:spPr bwMode="auto">
            <a:xfrm>
              <a:off x="1414463" y="2212975"/>
              <a:ext cx="109538" cy="109537"/>
            </a:xfrm>
            <a:prstGeom prst="ellipse">
              <a:avLst/>
            </a:prstGeom>
            <a:solidFill>
              <a:srgbClr val="425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52" name="Freeform 387"/>
            <p:cNvSpPr>
              <a:spLocks noChangeArrowheads="1"/>
            </p:cNvSpPr>
            <p:nvPr/>
          </p:nvSpPr>
          <p:spPr bwMode="auto">
            <a:xfrm>
              <a:off x="1571625" y="1984375"/>
              <a:ext cx="182563" cy="182562"/>
            </a:xfrm>
            <a:custGeom>
              <a:avLst/>
              <a:gdLst>
                <a:gd name="T0" fmla="*/ 268486276 w 60"/>
                <a:gd name="T1" fmla="*/ 0 h 60"/>
                <a:gd name="T2" fmla="*/ 0 w 60"/>
                <a:gd name="T3" fmla="*/ 268481763 h 60"/>
                <a:gd name="T4" fmla="*/ 277745263 w 60"/>
                <a:gd name="T5" fmla="*/ 555481397 h 60"/>
                <a:gd name="T6" fmla="*/ 555487483 w 60"/>
                <a:gd name="T7" fmla="*/ 296255528 h 60"/>
                <a:gd name="T8" fmla="*/ 268486276 w 60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60"/>
                <a:gd name="T17" fmla="*/ 60 w 60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60">
                  <a:moveTo>
                    <a:pt x="29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3" y="36"/>
                    <a:pt x="23" y="47"/>
                    <a:pt x="30" y="60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2" y="20"/>
                    <a:pt x="41" y="9"/>
                    <a:pt x="29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3" name="Freeform 388"/>
            <p:cNvSpPr>
              <a:spLocks noChangeArrowheads="1"/>
            </p:cNvSpPr>
            <p:nvPr/>
          </p:nvSpPr>
          <p:spPr bwMode="auto">
            <a:xfrm>
              <a:off x="1663700" y="2081212"/>
              <a:ext cx="142875" cy="168275"/>
            </a:xfrm>
            <a:custGeom>
              <a:avLst/>
              <a:gdLst>
                <a:gd name="T0" fmla="*/ 277229178 w 47"/>
                <a:gd name="T1" fmla="*/ 0 h 55"/>
                <a:gd name="T2" fmla="*/ 0 w 47"/>
                <a:gd name="T3" fmla="*/ 262102080 h 55"/>
                <a:gd name="T4" fmla="*/ 73927173 w 47"/>
                <a:gd name="T5" fmla="*/ 514845011 h 55"/>
                <a:gd name="T6" fmla="*/ 434324801 w 47"/>
                <a:gd name="T7" fmla="*/ 458680935 h 55"/>
                <a:gd name="T8" fmla="*/ 277229178 w 47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55"/>
                <a:gd name="T17" fmla="*/ 47 w 47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55">
                  <a:moveTo>
                    <a:pt x="3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4" y="36"/>
                    <a:pt x="7" y="45"/>
                    <a:pt x="8" y="55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5" y="31"/>
                    <a:pt x="39" y="15"/>
                    <a:pt x="3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4" name="Freeform 389"/>
            <p:cNvSpPr>
              <a:spLocks noChangeArrowheads="1"/>
            </p:cNvSpPr>
            <p:nvPr/>
          </p:nvSpPr>
          <p:spPr bwMode="auto">
            <a:xfrm>
              <a:off x="1674813" y="2230437"/>
              <a:ext cx="134938" cy="146050"/>
            </a:xfrm>
            <a:custGeom>
              <a:avLst/>
              <a:gdLst>
                <a:gd name="T0" fmla="*/ 413824178 w 44"/>
                <a:gd name="T1" fmla="*/ 111098409 h 48"/>
                <a:gd name="T2" fmla="*/ 404418386 w 44"/>
                <a:gd name="T3" fmla="*/ 0 h 48"/>
                <a:gd name="T4" fmla="*/ 37620101 w 44"/>
                <a:gd name="T5" fmla="*/ 55547683 h 48"/>
                <a:gd name="T6" fmla="*/ 37620101 w 44"/>
                <a:gd name="T7" fmla="*/ 111098409 h 48"/>
                <a:gd name="T8" fmla="*/ 0 w 44"/>
                <a:gd name="T9" fmla="*/ 342548104 h 48"/>
                <a:gd name="T10" fmla="*/ 357392493 w 44"/>
                <a:gd name="T11" fmla="*/ 444387552 h 48"/>
                <a:gd name="T12" fmla="*/ 413824178 w 44"/>
                <a:gd name="T13" fmla="*/ 111098409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8"/>
                <a:gd name="T23" fmla="*/ 44 w 4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8">
                  <a:moveTo>
                    <a:pt x="44" y="12"/>
                  </a:moveTo>
                  <a:cubicBezTo>
                    <a:pt x="44" y="8"/>
                    <a:pt x="43" y="4"/>
                    <a:pt x="43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2"/>
                  </a:cubicBezTo>
                  <a:cubicBezTo>
                    <a:pt x="4" y="21"/>
                    <a:pt x="3" y="29"/>
                    <a:pt x="0" y="3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2" y="36"/>
                    <a:pt x="44" y="24"/>
                    <a:pt x="44" y="12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5" name="Freeform 390"/>
            <p:cNvSpPr>
              <a:spLocks noChangeArrowheads="1"/>
            </p:cNvSpPr>
            <p:nvPr/>
          </p:nvSpPr>
          <p:spPr bwMode="auto">
            <a:xfrm>
              <a:off x="1265238" y="2441575"/>
              <a:ext cx="176213" cy="160337"/>
            </a:xfrm>
            <a:custGeom>
              <a:avLst/>
              <a:gdLst>
                <a:gd name="T0" fmla="*/ 212300207 w 58"/>
                <a:gd name="T1" fmla="*/ 0 h 53"/>
                <a:gd name="T2" fmla="*/ 0 w 58"/>
                <a:gd name="T3" fmla="*/ 302014403 h 53"/>
                <a:gd name="T4" fmla="*/ 415367461 w 58"/>
                <a:gd name="T5" fmla="*/ 485055728 h 53"/>
                <a:gd name="T6" fmla="*/ 535362437 w 58"/>
                <a:gd name="T7" fmla="*/ 137278724 h 53"/>
                <a:gd name="T8" fmla="*/ 212300207 w 58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3"/>
                <a:gd name="T17" fmla="*/ 58 w 5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3">
                  <a:moveTo>
                    <a:pt x="2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" y="43"/>
                    <a:pt x="28" y="50"/>
                    <a:pt x="45" y="53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44" y="13"/>
                    <a:pt x="32" y="8"/>
                    <a:pt x="23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" name="Freeform 391"/>
            <p:cNvSpPr>
              <a:spLocks noChangeArrowheads="1"/>
            </p:cNvSpPr>
            <p:nvPr/>
          </p:nvSpPr>
          <p:spPr bwMode="auto">
            <a:xfrm>
              <a:off x="1128713" y="2292350"/>
              <a:ext cx="149225" cy="142875"/>
            </a:xfrm>
            <a:custGeom>
              <a:avLst/>
              <a:gdLst>
                <a:gd name="T0" fmla="*/ 129844022 w 49"/>
                <a:gd name="T1" fmla="*/ 434324801 h 47"/>
                <a:gd name="T2" fmla="*/ 454451033 w 49"/>
                <a:gd name="T3" fmla="*/ 258746625 h 47"/>
                <a:gd name="T4" fmla="*/ 370979441 w 49"/>
                <a:gd name="T5" fmla="*/ 0 h 47"/>
                <a:gd name="T6" fmla="*/ 0 w 49"/>
                <a:gd name="T7" fmla="*/ 0 h 47"/>
                <a:gd name="T8" fmla="*/ 129844022 w 49"/>
                <a:gd name="T9" fmla="*/ 434324801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14" y="47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44" y="19"/>
                    <a:pt x="41" y="1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6" y="33"/>
                    <a:pt x="14" y="4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" name="Freeform 392"/>
            <p:cNvSpPr>
              <a:spLocks noChangeArrowheads="1"/>
            </p:cNvSpPr>
            <p:nvPr/>
          </p:nvSpPr>
          <p:spPr bwMode="auto">
            <a:xfrm>
              <a:off x="1128713" y="2143125"/>
              <a:ext cx="133350" cy="149225"/>
            </a:xfrm>
            <a:custGeom>
              <a:avLst/>
              <a:gdLst>
                <a:gd name="T0" fmla="*/ 73478881 w 44"/>
                <a:gd name="T1" fmla="*/ 0 h 49"/>
                <a:gd name="T2" fmla="*/ 0 w 44"/>
                <a:gd name="T3" fmla="*/ 380255754 h 49"/>
                <a:gd name="T4" fmla="*/ 0 w 44"/>
                <a:gd name="T5" fmla="*/ 454451033 h 49"/>
                <a:gd name="T6" fmla="*/ 367400465 w 44"/>
                <a:gd name="T7" fmla="*/ 454451033 h 49"/>
                <a:gd name="T8" fmla="*/ 358217499 w 44"/>
                <a:gd name="T9" fmla="*/ 380255754 h 49"/>
                <a:gd name="T10" fmla="*/ 404141420 w 44"/>
                <a:gd name="T11" fmla="*/ 148393604 h 49"/>
                <a:gd name="T12" fmla="*/ 73478881 w 44"/>
                <a:gd name="T13" fmla="*/ 0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9"/>
                <a:gd name="T23" fmla="*/ 44 w 44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9">
                  <a:moveTo>
                    <a:pt x="8" y="0"/>
                  </a:moveTo>
                  <a:cubicBezTo>
                    <a:pt x="3" y="12"/>
                    <a:pt x="0" y="26"/>
                    <a:pt x="0" y="41"/>
                  </a:cubicBezTo>
                  <a:cubicBezTo>
                    <a:pt x="0" y="44"/>
                    <a:pt x="0" y="47"/>
                    <a:pt x="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9" y="47"/>
                    <a:pt x="39" y="44"/>
                    <a:pt x="39" y="41"/>
                  </a:cubicBezTo>
                  <a:cubicBezTo>
                    <a:pt x="39" y="32"/>
                    <a:pt x="41" y="24"/>
                    <a:pt x="44" y="1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" name="Freeform 393"/>
            <p:cNvSpPr>
              <a:spLocks noChangeArrowheads="1"/>
            </p:cNvSpPr>
            <p:nvPr/>
          </p:nvSpPr>
          <p:spPr bwMode="auto">
            <a:xfrm>
              <a:off x="1152525" y="2027237"/>
              <a:ext cx="158750" cy="163512"/>
            </a:xfrm>
            <a:custGeom>
              <a:avLst/>
              <a:gdLst>
                <a:gd name="T0" fmla="*/ 0 w 52"/>
                <a:gd name="T1" fmla="*/ 348413792 h 54"/>
                <a:gd name="T2" fmla="*/ 335524231 w 52"/>
                <a:gd name="T3" fmla="*/ 495114336 h 54"/>
                <a:gd name="T4" fmla="*/ 484645433 w 52"/>
                <a:gd name="T5" fmla="*/ 256725952 h 54"/>
                <a:gd name="T6" fmla="*/ 223681803 w 52"/>
                <a:gd name="T7" fmla="*/ 0 h 54"/>
                <a:gd name="T8" fmla="*/ 0 w 52"/>
                <a:gd name="T9" fmla="*/ 348413792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4"/>
                <a:gd name="T17" fmla="*/ 52 w 52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4">
                  <a:moveTo>
                    <a:pt x="0" y="38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45"/>
                    <a:pt x="45" y="36"/>
                    <a:pt x="52" y="2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4" y="11"/>
                    <a:pt x="5" y="23"/>
                    <a:pt x="0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9" name="Freeform 394"/>
            <p:cNvSpPr>
              <a:spLocks noChangeArrowheads="1"/>
            </p:cNvSpPr>
            <p:nvPr/>
          </p:nvSpPr>
          <p:spPr bwMode="auto">
            <a:xfrm>
              <a:off x="1225550" y="1954212"/>
              <a:ext cx="149225" cy="158750"/>
            </a:xfrm>
            <a:custGeom>
              <a:avLst/>
              <a:gdLst>
                <a:gd name="T0" fmla="*/ 0 w 49"/>
                <a:gd name="T1" fmla="*/ 223681803 h 52"/>
                <a:gd name="T2" fmla="*/ 259684999 w 49"/>
                <a:gd name="T3" fmla="*/ 484645433 h 52"/>
                <a:gd name="T4" fmla="*/ 454451033 w 49"/>
                <a:gd name="T5" fmla="*/ 344844688 h 52"/>
                <a:gd name="T6" fmla="*/ 333883324 w 49"/>
                <a:gd name="T7" fmla="*/ 0 h 52"/>
                <a:gd name="T8" fmla="*/ 0 w 49"/>
                <a:gd name="T9" fmla="*/ 223681803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52"/>
                <a:gd name="T17" fmla="*/ 49 w 49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52">
                  <a:moveTo>
                    <a:pt x="0" y="24"/>
                  </a:moveTo>
                  <a:cubicBezTo>
                    <a:pt x="28" y="52"/>
                    <a:pt x="28" y="52"/>
                    <a:pt x="28" y="52"/>
                  </a:cubicBezTo>
                  <a:cubicBezTo>
                    <a:pt x="34" y="46"/>
                    <a:pt x="41" y="41"/>
                    <a:pt x="49" y="37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3" y="6"/>
                    <a:pt x="11" y="14"/>
                    <a:pt x="0" y="2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0" name="Freeform 395"/>
            <p:cNvSpPr>
              <a:spLocks noChangeArrowheads="1"/>
            </p:cNvSpPr>
            <p:nvPr/>
          </p:nvSpPr>
          <p:spPr bwMode="auto">
            <a:xfrm>
              <a:off x="1335088" y="1927225"/>
              <a:ext cx="133350" cy="139700"/>
            </a:xfrm>
            <a:custGeom>
              <a:avLst/>
              <a:gdLst>
                <a:gd name="T0" fmla="*/ 404141420 w 44"/>
                <a:gd name="T1" fmla="*/ 0 h 46"/>
                <a:gd name="T2" fmla="*/ 0 w 44"/>
                <a:gd name="T3" fmla="*/ 83009133 h 46"/>
                <a:gd name="T4" fmla="*/ 119405833 w 44"/>
                <a:gd name="T5" fmla="*/ 424262826 h 46"/>
                <a:gd name="T6" fmla="*/ 404141420 w 44"/>
                <a:gd name="T7" fmla="*/ 368923404 h 46"/>
                <a:gd name="T8" fmla="*/ 404141420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44" y="0"/>
                  </a:moveTo>
                  <a:cubicBezTo>
                    <a:pt x="28" y="0"/>
                    <a:pt x="13" y="3"/>
                    <a:pt x="0" y="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22" y="42"/>
                    <a:pt x="33" y="40"/>
                    <a:pt x="44" y="4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1" name="Freeform 396"/>
            <p:cNvSpPr>
              <a:spLocks noChangeArrowheads="1"/>
            </p:cNvSpPr>
            <p:nvPr/>
          </p:nvSpPr>
          <p:spPr bwMode="auto">
            <a:xfrm>
              <a:off x="1171575" y="2376487"/>
              <a:ext cx="163513" cy="165100"/>
            </a:xfrm>
            <a:custGeom>
              <a:avLst/>
              <a:gdLst>
                <a:gd name="T0" fmla="*/ 284237070 w 54"/>
                <a:gd name="T1" fmla="*/ 504777963 h 54"/>
                <a:gd name="T2" fmla="*/ 495120392 w 54"/>
                <a:gd name="T3" fmla="*/ 196303900 h 54"/>
                <a:gd name="T4" fmla="*/ 320912431 w 54"/>
                <a:gd name="T5" fmla="*/ 0 h 54"/>
                <a:gd name="T6" fmla="*/ 0 w 54"/>
                <a:gd name="T7" fmla="*/ 177607854 h 54"/>
                <a:gd name="T8" fmla="*/ 284237070 w 54"/>
                <a:gd name="T9" fmla="*/ 504777963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54"/>
                <a:gd name="T17" fmla="*/ 54 w 54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54">
                  <a:moveTo>
                    <a:pt x="31" y="54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46" y="15"/>
                    <a:pt x="39" y="8"/>
                    <a:pt x="35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33"/>
                    <a:pt x="18" y="44"/>
                    <a:pt x="31" y="5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2" name="Freeform 397"/>
            <p:cNvSpPr>
              <a:spLocks noChangeArrowheads="1"/>
            </p:cNvSpPr>
            <p:nvPr/>
          </p:nvSpPr>
          <p:spPr bwMode="auto">
            <a:xfrm>
              <a:off x="1401763" y="2478087"/>
              <a:ext cx="165100" cy="130175"/>
            </a:xfrm>
            <a:custGeom>
              <a:avLst/>
              <a:gdLst>
                <a:gd name="T0" fmla="*/ 504777963 w 54"/>
                <a:gd name="T1" fmla="*/ 348257480 h 43"/>
                <a:gd name="T2" fmla="*/ 401954294 w 54"/>
                <a:gd name="T3" fmla="*/ 0 h 43"/>
                <a:gd name="T4" fmla="*/ 205650394 w 54"/>
                <a:gd name="T5" fmla="*/ 27494171 h 43"/>
                <a:gd name="T6" fmla="*/ 121519715 w 54"/>
                <a:gd name="T7" fmla="*/ 27494171 h 43"/>
                <a:gd name="T8" fmla="*/ 0 w 54"/>
                <a:gd name="T9" fmla="*/ 375751651 h 43"/>
                <a:gd name="T10" fmla="*/ 205650394 w 54"/>
                <a:gd name="T11" fmla="*/ 394082108 h 43"/>
                <a:gd name="T12" fmla="*/ 504777963 w 54"/>
                <a:gd name="T13" fmla="*/ 348257480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3"/>
                <a:gd name="T23" fmla="*/ 54 w 54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3">
                  <a:moveTo>
                    <a:pt x="54" y="38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2"/>
                    <a:pt x="29" y="3"/>
                    <a:pt x="22" y="3"/>
                  </a:cubicBezTo>
                  <a:cubicBezTo>
                    <a:pt x="19" y="3"/>
                    <a:pt x="16" y="3"/>
                    <a:pt x="13" y="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2"/>
                    <a:pt x="14" y="43"/>
                    <a:pt x="22" y="43"/>
                  </a:cubicBezTo>
                  <a:cubicBezTo>
                    <a:pt x="33" y="43"/>
                    <a:pt x="44" y="41"/>
                    <a:pt x="54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3" name="Freeform 398"/>
            <p:cNvSpPr>
              <a:spLocks noChangeArrowheads="1"/>
            </p:cNvSpPr>
            <p:nvPr/>
          </p:nvSpPr>
          <p:spPr bwMode="auto">
            <a:xfrm>
              <a:off x="1531938" y="2422525"/>
              <a:ext cx="179388" cy="171450"/>
            </a:xfrm>
            <a:custGeom>
              <a:avLst/>
              <a:gdLst>
                <a:gd name="T0" fmla="*/ 277333848 w 59"/>
                <a:gd name="T1" fmla="*/ 0 h 56"/>
                <a:gd name="T2" fmla="*/ 0 w 59"/>
                <a:gd name="T3" fmla="*/ 168722108 h 56"/>
                <a:gd name="T4" fmla="*/ 101688672 w 59"/>
                <a:gd name="T5" fmla="*/ 524912545 h 56"/>
                <a:gd name="T6" fmla="*/ 545424653 w 59"/>
                <a:gd name="T7" fmla="*/ 253081631 h 56"/>
                <a:gd name="T8" fmla="*/ 277333848 w 59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6"/>
                <a:gd name="T17" fmla="*/ 59 w 5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6">
                  <a:moveTo>
                    <a:pt x="30" y="0"/>
                  </a:moveTo>
                  <a:cubicBezTo>
                    <a:pt x="22" y="8"/>
                    <a:pt x="11" y="15"/>
                    <a:pt x="0" y="18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9" y="51"/>
                    <a:pt x="46" y="40"/>
                    <a:pt x="59" y="2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" name="Freeform 399"/>
            <p:cNvSpPr>
              <a:spLocks noChangeArrowheads="1"/>
            </p:cNvSpPr>
            <p:nvPr/>
          </p:nvSpPr>
          <p:spPr bwMode="auto">
            <a:xfrm>
              <a:off x="1624013" y="2343150"/>
              <a:ext cx="166688" cy="161925"/>
            </a:xfrm>
            <a:custGeom>
              <a:avLst/>
              <a:gdLst>
                <a:gd name="T0" fmla="*/ 156147257 w 55"/>
                <a:gd name="T1" fmla="*/ 0 h 53"/>
                <a:gd name="T2" fmla="*/ 0 w 55"/>
                <a:gd name="T3" fmla="*/ 242688913 h 53"/>
                <a:gd name="T4" fmla="*/ 266367424 w 55"/>
                <a:gd name="T5" fmla="*/ 494711427 h 53"/>
                <a:gd name="T6" fmla="*/ 505179806 w 55"/>
                <a:gd name="T7" fmla="*/ 102675726 h 53"/>
                <a:gd name="T8" fmla="*/ 156147257 w 55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3"/>
                <a:gd name="T17" fmla="*/ 55 w 5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3">
                  <a:moveTo>
                    <a:pt x="17" y="0"/>
                  </a:moveTo>
                  <a:cubicBezTo>
                    <a:pt x="13" y="10"/>
                    <a:pt x="7" y="19"/>
                    <a:pt x="0" y="26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40" y="41"/>
                    <a:pt x="49" y="27"/>
                    <a:pt x="55" y="1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5" name="Freeform 400"/>
            <p:cNvSpPr>
              <a:spLocks noChangeArrowheads="1"/>
            </p:cNvSpPr>
            <p:nvPr/>
          </p:nvSpPr>
          <p:spPr bwMode="auto">
            <a:xfrm>
              <a:off x="1468438" y="1927225"/>
              <a:ext cx="192088" cy="146050"/>
            </a:xfrm>
            <a:custGeom>
              <a:avLst/>
              <a:gdLst>
                <a:gd name="T0" fmla="*/ 0 w 63"/>
                <a:gd name="T1" fmla="*/ 0 h 48"/>
                <a:gd name="T2" fmla="*/ 0 w 63"/>
                <a:gd name="T3" fmla="*/ 370321946 h 48"/>
                <a:gd name="T4" fmla="*/ 316082329 w 63"/>
                <a:gd name="T5" fmla="*/ 444387552 h 48"/>
                <a:gd name="T6" fmla="*/ 585679361 w 63"/>
                <a:gd name="T7" fmla="*/ 175902011 h 48"/>
                <a:gd name="T8" fmla="*/ 0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40"/>
                    <a:pt x="24" y="43"/>
                    <a:pt x="34" y="4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45" y="7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" name="Freeform 401"/>
            <p:cNvSpPr>
              <a:spLocks noChangeArrowheads="1"/>
            </p:cNvSpPr>
            <p:nvPr/>
          </p:nvSpPr>
          <p:spPr bwMode="auto">
            <a:xfrm>
              <a:off x="1674813" y="1527175"/>
              <a:ext cx="857250" cy="287337"/>
            </a:xfrm>
            <a:custGeom>
              <a:avLst/>
              <a:gdLst>
                <a:gd name="T0" fmla="*/ 0 w 540"/>
                <a:gd name="T1" fmla="*/ 0 h 181"/>
                <a:gd name="T2" fmla="*/ 315020325 w 540"/>
                <a:gd name="T3" fmla="*/ 456146694 h 181"/>
                <a:gd name="T4" fmla="*/ 458668438 w 540"/>
                <a:gd name="T5" fmla="*/ 0 h 181"/>
                <a:gd name="T6" fmla="*/ 783769388 w 540"/>
                <a:gd name="T7" fmla="*/ 347780957 h 181"/>
                <a:gd name="T8" fmla="*/ 922377188 w 540"/>
                <a:gd name="T9" fmla="*/ 25201519 h 181"/>
                <a:gd name="T10" fmla="*/ 1237397513 w 540"/>
                <a:gd name="T11" fmla="*/ 241934579 h 181"/>
                <a:gd name="T12" fmla="*/ 1360884375 w 540"/>
                <a:gd name="T13" fmla="*/ 10080607 h 181"/>
                <a:gd name="T14" fmla="*/ 0 w 540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0"/>
                <a:gd name="T25" fmla="*/ 0 h 181"/>
                <a:gd name="T26" fmla="*/ 540 w 540"/>
                <a:gd name="T27" fmla="*/ 181 h 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0" h="181">
                  <a:moveTo>
                    <a:pt x="0" y="0"/>
                  </a:moveTo>
                  <a:lnTo>
                    <a:pt x="125" y="181"/>
                  </a:lnTo>
                  <a:lnTo>
                    <a:pt x="182" y="0"/>
                  </a:lnTo>
                  <a:lnTo>
                    <a:pt x="311" y="138"/>
                  </a:lnTo>
                  <a:lnTo>
                    <a:pt x="366" y="10"/>
                  </a:lnTo>
                  <a:lnTo>
                    <a:pt x="491" y="96"/>
                  </a:lnTo>
                  <a:lnTo>
                    <a:pt x="54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D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7" name="Freeform 402"/>
            <p:cNvSpPr>
              <a:spLocks noChangeArrowheads="1"/>
            </p:cNvSpPr>
            <p:nvPr/>
          </p:nvSpPr>
          <p:spPr bwMode="auto">
            <a:xfrm>
              <a:off x="1770063" y="1633537"/>
              <a:ext cx="930275" cy="374650"/>
            </a:xfrm>
            <a:custGeom>
              <a:avLst/>
              <a:gdLst>
                <a:gd name="T0" fmla="*/ 0 w 586"/>
                <a:gd name="T1" fmla="*/ 252015625 h 236"/>
                <a:gd name="T2" fmla="*/ 259576888 w 586"/>
                <a:gd name="T3" fmla="*/ 524192500 h 236"/>
                <a:gd name="T4" fmla="*/ 438507188 w 586"/>
                <a:gd name="T5" fmla="*/ 156249688 h 236"/>
                <a:gd name="T6" fmla="*/ 723285638 w 586"/>
                <a:gd name="T7" fmla="*/ 393144375 h 236"/>
                <a:gd name="T8" fmla="*/ 902215938 w 586"/>
                <a:gd name="T9" fmla="*/ 108367513 h 236"/>
                <a:gd name="T10" fmla="*/ 1209675000 w 586"/>
                <a:gd name="T11" fmla="*/ 262096250 h 236"/>
                <a:gd name="T12" fmla="*/ 1365924688 w 586"/>
                <a:gd name="T13" fmla="*/ 0 h 236"/>
                <a:gd name="T14" fmla="*/ 1476811563 w 586"/>
                <a:gd name="T15" fmla="*/ 204133450 h 236"/>
                <a:gd name="T16" fmla="*/ 68045013 w 586"/>
                <a:gd name="T17" fmla="*/ 594756875 h 236"/>
                <a:gd name="T18" fmla="*/ 0 w 586"/>
                <a:gd name="T19" fmla="*/ 252015625 h 2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6"/>
                <a:gd name="T31" fmla="*/ 0 h 236"/>
                <a:gd name="T32" fmla="*/ 586 w 586"/>
                <a:gd name="T33" fmla="*/ 236 h 2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6" h="236">
                  <a:moveTo>
                    <a:pt x="0" y="100"/>
                  </a:moveTo>
                  <a:lnTo>
                    <a:pt x="103" y="208"/>
                  </a:lnTo>
                  <a:lnTo>
                    <a:pt x="174" y="62"/>
                  </a:lnTo>
                  <a:lnTo>
                    <a:pt x="287" y="156"/>
                  </a:lnTo>
                  <a:lnTo>
                    <a:pt x="358" y="43"/>
                  </a:lnTo>
                  <a:lnTo>
                    <a:pt x="480" y="104"/>
                  </a:lnTo>
                  <a:lnTo>
                    <a:pt x="542" y="0"/>
                  </a:lnTo>
                  <a:lnTo>
                    <a:pt x="586" y="81"/>
                  </a:lnTo>
                  <a:lnTo>
                    <a:pt x="27" y="236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8" name="Freeform 403"/>
            <p:cNvSpPr>
              <a:spLocks noChangeArrowheads="1"/>
            </p:cNvSpPr>
            <p:nvPr/>
          </p:nvSpPr>
          <p:spPr bwMode="auto">
            <a:xfrm>
              <a:off x="2335213" y="1887537"/>
              <a:ext cx="203200" cy="146050"/>
            </a:xfrm>
            <a:custGeom>
              <a:avLst/>
              <a:gdLst>
                <a:gd name="T0" fmla="*/ 174764131 w 67"/>
                <a:gd name="T1" fmla="*/ 0 h 48"/>
                <a:gd name="T2" fmla="*/ 0 w 67"/>
                <a:gd name="T3" fmla="*/ 444387552 h 48"/>
                <a:gd name="T4" fmla="*/ 616272239 w 67"/>
                <a:gd name="T5" fmla="*/ 444387552 h 48"/>
                <a:gd name="T6" fmla="*/ 174764131 w 6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8"/>
                <a:gd name="T14" fmla="*/ 67 w 6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8">
                  <a:moveTo>
                    <a:pt x="19" y="0"/>
                  </a:moveTo>
                  <a:cubicBezTo>
                    <a:pt x="7" y="12"/>
                    <a:pt x="0" y="29"/>
                    <a:pt x="0" y="48"/>
                  </a:cubicBezTo>
                  <a:cubicBezTo>
                    <a:pt x="67" y="48"/>
                    <a:pt x="67" y="48"/>
                    <a:pt x="67" y="4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58B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9" name="Freeform 404"/>
            <p:cNvSpPr>
              <a:spLocks noChangeArrowheads="1"/>
            </p:cNvSpPr>
            <p:nvPr/>
          </p:nvSpPr>
          <p:spPr bwMode="auto">
            <a:xfrm>
              <a:off x="2392363" y="1817687"/>
              <a:ext cx="161925" cy="215900"/>
            </a:xfrm>
            <a:custGeom>
              <a:avLst/>
              <a:gdLst>
                <a:gd name="T0" fmla="*/ 494711427 w 53"/>
                <a:gd name="T1" fmla="*/ 656518451 h 71"/>
                <a:gd name="T2" fmla="*/ 494711427 w 53"/>
                <a:gd name="T3" fmla="*/ 0 h 71"/>
                <a:gd name="T4" fmla="*/ 0 w 53"/>
                <a:gd name="T5" fmla="*/ 212673663 h 71"/>
                <a:gd name="T6" fmla="*/ 448040365 w 53"/>
                <a:gd name="T7" fmla="*/ 656518451 h 71"/>
                <a:gd name="T8" fmla="*/ 494711427 w 53"/>
                <a:gd name="T9" fmla="*/ 656518451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1"/>
                <a:gd name="T17" fmla="*/ 53 w 53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1">
                  <a:moveTo>
                    <a:pt x="53" y="71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32" y="0"/>
                    <a:pt x="13" y="9"/>
                    <a:pt x="0" y="23"/>
                  </a:cubicBezTo>
                  <a:cubicBezTo>
                    <a:pt x="48" y="71"/>
                    <a:pt x="48" y="71"/>
                    <a:pt x="48" y="71"/>
                  </a:cubicBezTo>
                  <a:lnTo>
                    <a:pt x="53" y="71"/>
                  </a:lnTo>
                  <a:close/>
                </a:path>
              </a:pathLst>
            </a:custGeom>
            <a:solidFill>
              <a:srgbClr val="D2BB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0" name="Freeform 405"/>
            <p:cNvSpPr>
              <a:spLocks noChangeArrowheads="1"/>
            </p:cNvSpPr>
            <p:nvPr/>
          </p:nvSpPr>
          <p:spPr bwMode="auto">
            <a:xfrm>
              <a:off x="2560638" y="1892300"/>
              <a:ext cx="212725" cy="141287"/>
            </a:xfrm>
            <a:custGeom>
              <a:avLst/>
              <a:gdLst>
                <a:gd name="T0" fmla="*/ 489458953 w 70"/>
                <a:gd name="T1" fmla="*/ 0 h 46"/>
                <a:gd name="T2" fmla="*/ 0 w 70"/>
                <a:gd name="T3" fmla="*/ 433956878 h 46"/>
                <a:gd name="T4" fmla="*/ 646456080 w 70"/>
                <a:gd name="T5" fmla="*/ 433956878 h 46"/>
                <a:gd name="T6" fmla="*/ 489458953 w 70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46"/>
                <a:gd name="T14" fmla="*/ 70 w 70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46">
                  <a:moveTo>
                    <a:pt x="53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0" y="28"/>
                    <a:pt x="63" y="13"/>
                    <a:pt x="53" y="0"/>
                  </a:cubicBezTo>
                  <a:close/>
                </a:path>
              </a:pathLst>
            </a:custGeom>
            <a:solidFill>
              <a:srgbClr val="49CA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Freeform 406"/>
            <p:cNvSpPr>
              <a:spLocks noChangeArrowheads="1"/>
            </p:cNvSpPr>
            <p:nvPr/>
          </p:nvSpPr>
          <p:spPr bwMode="auto">
            <a:xfrm>
              <a:off x="2554288" y="1817687"/>
              <a:ext cx="166688" cy="215900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656518451 h 71"/>
                <a:gd name="T4" fmla="*/ 18369018 w 55"/>
                <a:gd name="T5" fmla="*/ 656518451 h 71"/>
                <a:gd name="T6" fmla="*/ 505179806 w 55"/>
                <a:gd name="T7" fmla="*/ 231168083 h 71"/>
                <a:gd name="T8" fmla="*/ 0 w 55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42" y="10"/>
                    <a:pt x="22" y="0"/>
                    <a:pt x="0" y="0"/>
                  </a:cubicBezTo>
                  <a:close/>
                </a:path>
              </a:pathLst>
            </a:custGeom>
            <a:solidFill>
              <a:srgbClr val="E35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2" name="Freeform 407"/>
            <p:cNvSpPr>
              <a:spLocks noChangeArrowheads="1"/>
            </p:cNvSpPr>
            <p:nvPr/>
          </p:nvSpPr>
          <p:spPr bwMode="auto">
            <a:xfrm>
              <a:off x="2332038" y="2033587"/>
              <a:ext cx="215900" cy="146050"/>
            </a:xfrm>
            <a:custGeom>
              <a:avLst/>
              <a:gdLst>
                <a:gd name="T0" fmla="*/ 628776821 w 71"/>
                <a:gd name="T1" fmla="*/ 0 h 48"/>
                <a:gd name="T2" fmla="*/ 9247210 w 71"/>
                <a:gd name="T3" fmla="*/ 0 h 48"/>
                <a:gd name="T4" fmla="*/ 0 w 71"/>
                <a:gd name="T5" fmla="*/ 9258961 h 48"/>
                <a:gd name="T6" fmla="*/ 166440655 w 71"/>
                <a:gd name="T7" fmla="*/ 444387552 h 48"/>
                <a:gd name="T8" fmla="*/ 656518451 w 71"/>
                <a:gd name="T9" fmla="*/ 27773842 h 48"/>
                <a:gd name="T10" fmla="*/ 628776821 w 71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48"/>
                <a:gd name="T20" fmla="*/ 71 w 71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48">
                  <a:moveTo>
                    <a:pt x="6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9"/>
                    <a:pt x="7" y="36"/>
                    <a:pt x="18" y="48"/>
                  </a:cubicBezTo>
                  <a:cubicBezTo>
                    <a:pt x="71" y="3"/>
                    <a:pt x="71" y="3"/>
                    <a:pt x="7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F76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3" name="Freeform 408"/>
            <p:cNvSpPr>
              <a:spLocks noChangeArrowheads="1"/>
            </p:cNvSpPr>
            <p:nvPr/>
          </p:nvSpPr>
          <p:spPr bwMode="auto">
            <a:xfrm>
              <a:off x="2387600" y="2041525"/>
              <a:ext cx="166688" cy="217487"/>
            </a:xfrm>
            <a:custGeom>
              <a:avLst/>
              <a:gdLst>
                <a:gd name="T0" fmla="*/ 0 w 55"/>
                <a:gd name="T1" fmla="*/ 422243353 h 71"/>
                <a:gd name="T2" fmla="*/ 505179806 w 55"/>
                <a:gd name="T3" fmla="*/ 666205566 h 71"/>
                <a:gd name="T4" fmla="*/ 505179806 w 55"/>
                <a:gd name="T5" fmla="*/ 18765146 h 71"/>
                <a:gd name="T6" fmla="*/ 486810789 w 55"/>
                <a:gd name="T7" fmla="*/ 0 h 71"/>
                <a:gd name="T8" fmla="*/ 0 w 55"/>
                <a:gd name="T9" fmla="*/ 42224335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1"/>
                <a:gd name="T17" fmla="*/ 55 w 5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1">
                  <a:moveTo>
                    <a:pt x="0" y="45"/>
                  </a:moveTo>
                  <a:cubicBezTo>
                    <a:pt x="13" y="61"/>
                    <a:pt x="33" y="71"/>
                    <a:pt x="55" y="7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4" name="Freeform 409"/>
            <p:cNvSpPr>
              <a:spLocks noChangeArrowheads="1"/>
            </p:cNvSpPr>
            <p:nvPr/>
          </p:nvSpPr>
          <p:spPr bwMode="auto">
            <a:xfrm>
              <a:off x="2547938" y="2036762"/>
              <a:ext cx="6350" cy="11112"/>
            </a:xfrm>
            <a:custGeom>
              <a:avLst/>
              <a:gdLst>
                <a:gd name="T0" fmla="*/ 10080625 w 4"/>
                <a:gd name="T1" fmla="*/ 0 h 7"/>
                <a:gd name="T2" fmla="*/ 0 w 4"/>
                <a:gd name="T3" fmla="*/ 7559335 h 7"/>
                <a:gd name="T4" fmla="*/ 10080625 w 4"/>
                <a:gd name="T5" fmla="*/ 17639506 h 7"/>
                <a:gd name="T6" fmla="*/ 10080625 w 4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7"/>
                <a:gd name="T14" fmla="*/ 4 w 4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7">
                  <a:moveTo>
                    <a:pt x="4" y="0"/>
                  </a:moveTo>
                  <a:lnTo>
                    <a:pt x="0" y="3"/>
                  </a:lnTo>
                  <a:lnTo>
                    <a:pt x="4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5" name="Freeform 410"/>
            <p:cNvSpPr>
              <a:spLocks noChangeArrowheads="1"/>
            </p:cNvSpPr>
            <p:nvPr/>
          </p:nvSpPr>
          <p:spPr bwMode="auto">
            <a:xfrm>
              <a:off x="2538413" y="2033587"/>
              <a:ext cx="15875" cy="7937"/>
            </a:xfrm>
            <a:custGeom>
              <a:avLst/>
              <a:gdLst>
                <a:gd name="T0" fmla="*/ 25201563 w 10"/>
                <a:gd name="T1" fmla="*/ 0 h 5"/>
                <a:gd name="T2" fmla="*/ 0 w 10"/>
                <a:gd name="T3" fmla="*/ 0 h 5"/>
                <a:gd name="T4" fmla="*/ 15120938 w 10"/>
                <a:gd name="T5" fmla="*/ 12599194 h 5"/>
                <a:gd name="T6" fmla="*/ 25201563 w 10"/>
                <a:gd name="T7" fmla="*/ 5039995 h 5"/>
                <a:gd name="T8" fmla="*/ 25201563 w 1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" name="Freeform 411"/>
            <p:cNvSpPr>
              <a:spLocks noChangeArrowheads="1"/>
            </p:cNvSpPr>
            <p:nvPr/>
          </p:nvSpPr>
          <p:spPr bwMode="auto">
            <a:xfrm>
              <a:off x="2554288" y="2033587"/>
              <a:ext cx="219075" cy="163512"/>
            </a:xfrm>
            <a:custGeom>
              <a:avLst/>
              <a:gdLst>
                <a:gd name="T0" fmla="*/ 666581328 w 72"/>
                <a:gd name="T1" fmla="*/ 0 h 54"/>
                <a:gd name="T2" fmla="*/ 18514880 w 72"/>
                <a:gd name="T3" fmla="*/ 0 h 54"/>
                <a:gd name="T4" fmla="*/ 0 w 72"/>
                <a:gd name="T5" fmla="*/ 9168784 h 54"/>
                <a:gd name="T6" fmla="*/ 0 w 72"/>
                <a:gd name="T7" fmla="*/ 45843920 h 54"/>
                <a:gd name="T8" fmla="*/ 453646514 w 72"/>
                <a:gd name="T9" fmla="*/ 495114336 h 54"/>
                <a:gd name="T10" fmla="*/ 666581328 w 72"/>
                <a:gd name="T11" fmla="*/ 9168784 h 54"/>
                <a:gd name="T12" fmla="*/ 666581328 w 72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2"/>
                <a:gd name="T22" fmla="*/ 0 h 54"/>
                <a:gd name="T23" fmla="*/ 72 w 72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2" h="54">
                  <a:moveTo>
                    <a:pt x="7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4" y="41"/>
                    <a:pt x="72" y="22"/>
                    <a:pt x="72" y="1"/>
                  </a:cubicBezTo>
                  <a:cubicBezTo>
                    <a:pt x="72" y="1"/>
                    <a:pt x="72" y="0"/>
                    <a:pt x="72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7" name="Freeform 412"/>
            <p:cNvSpPr>
              <a:spLocks noChangeArrowheads="1"/>
            </p:cNvSpPr>
            <p:nvPr/>
          </p:nvSpPr>
          <p:spPr bwMode="auto">
            <a:xfrm>
              <a:off x="2554288" y="2033587"/>
              <a:ext cx="6350" cy="3175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5040313 h 2"/>
                <a:gd name="T4" fmla="*/ 10080625 w 4"/>
                <a:gd name="T5" fmla="*/ 0 h 2"/>
                <a:gd name="T6" fmla="*/ 0 w 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A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8" name="Freeform 413"/>
            <p:cNvSpPr>
              <a:spLocks noChangeArrowheads="1"/>
            </p:cNvSpPr>
            <p:nvPr/>
          </p:nvSpPr>
          <p:spPr bwMode="auto">
            <a:xfrm>
              <a:off x="2554288" y="2047875"/>
              <a:ext cx="149225" cy="211137"/>
            </a:xfrm>
            <a:custGeom>
              <a:avLst/>
              <a:gdLst>
                <a:gd name="T0" fmla="*/ 0 w 49"/>
                <a:gd name="T1" fmla="*/ 646070040 h 69"/>
                <a:gd name="T2" fmla="*/ 454451033 w 49"/>
                <a:gd name="T3" fmla="*/ 458803761 h 69"/>
                <a:gd name="T4" fmla="*/ 0 w 49"/>
                <a:gd name="T5" fmla="*/ 0 h 69"/>
                <a:gd name="T6" fmla="*/ 0 w 49"/>
                <a:gd name="T7" fmla="*/ 64607004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69"/>
                <a:gd name="T14" fmla="*/ 49 w 4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69">
                  <a:moveTo>
                    <a:pt x="0" y="69"/>
                  </a:moveTo>
                  <a:cubicBezTo>
                    <a:pt x="19" y="69"/>
                    <a:pt x="36" y="61"/>
                    <a:pt x="49" y="4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rgbClr val="997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9" name="Oval 414"/>
            <p:cNvSpPr>
              <a:spLocks noChangeArrowheads="1"/>
            </p:cNvSpPr>
            <p:nvPr/>
          </p:nvSpPr>
          <p:spPr bwMode="auto">
            <a:xfrm>
              <a:off x="2498725" y="1981200"/>
              <a:ext cx="109538" cy="109537"/>
            </a:xfrm>
            <a:prstGeom prst="ellipse">
              <a:avLst/>
            </a:prstGeom>
            <a:solidFill>
              <a:srgbClr val="425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0" name="Freeform 415"/>
            <p:cNvSpPr>
              <a:spLocks noChangeArrowheads="1"/>
            </p:cNvSpPr>
            <p:nvPr/>
          </p:nvSpPr>
          <p:spPr bwMode="auto">
            <a:xfrm>
              <a:off x="2657475" y="1755775"/>
              <a:ext cx="182563" cy="179387"/>
            </a:xfrm>
            <a:custGeom>
              <a:avLst/>
              <a:gdLst>
                <a:gd name="T0" fmla="*/ 268486276 w 60"/>
                <a:gd name="T1" fmla="*/ 0 h 59"/>
                <a:gd name="T2" fmla="*/ 0 w 60"/>
                <a:gd name="T3" fmla="*/ 258843279 h 59"/>
                <a:gd name="T4" fmla="*/ 277745263 w 60"/>
                <a:gd name="T5" fmla="*/ 545418572 h 59"/>
                <a:gd name="T6" fmla="*/ 555487483 w 60"/>
                <a:gd name="T7" fmla="*/ 295821325 h 59"/>
                <a:gd name="T8" fmla="*/ 268486276 w 60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59"/>
                <a:gd name="T17" fmla="*/ 60 w 60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59">
                  <a:moveTo>
                    <a:pt x="29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3" y="35"/>
                    <a:pt x="23" y="46"/>
                    <a:pt x="30" y="59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2" y="19"/>
                    <a:pt x="41" y="8"/>
                    <a:pt x="29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1" name="Freeform 416"/>
            <p:cNvSpPr>
              <a:spLocks noChangeArrowheads="1"/>
            </p:cNvSpPr>
            <p:nvPr/>
          </p:nvSpPr>
          <p:spPr bwMode="auto">
            <a:xfrm>
              <a:off x="2747963" y="1854200"/>
              <a:ext cx="142875" cy="163512"/>
            </a:xfrm>
            <a:custGeom>
              <a:avLst/>
              <a:gdLst>
                <a:gd name="T0" fmla="*/ 277229178 w 47"/>
                <a:gd name="T1" fmla="*/ 0 h 54"/>
                <a:gd name="T2" fmla="*/ 0 w 47"/>
                <a:gd name="T3" fmla="*/ 247557168 h 54"/>
                <a:gd name="T4" fmla="*/ 73927173 w 47"/>
                <a:gd name="T5" fmla="*/ 495114336 h 54"/>
                <a:gd name="T6" fmla="*/ 434324801 w 47"/>
                <a:gd name="T7" fmla="*/ 440101632 h 54"/>
                <a:gd name="T8" fmla="*/ 277229178 w 47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54"/>
                <a:gd name="T17" fmla="*/ 47 w 47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54">
                  <a:moveTo>
                    <a:pt x="3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4" y="35"/>
                    <a:pt x="7" y="44"/>
                    <a:pt x="8" y="54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5" y="30"/>
                    <a:pt x="39" y="14"/>
                    <a:pt x="3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2" name="Freeform 417"/>
            <p:cNvSpPr>
              <a:spLocks noChangeArrowheads="1"/>
            </p:cNvSpPr>
            <p:nvPr/>
          </p:nvSpPr>
          <p:spPr bwMode="auto">
            <a:xfrm>
              <a:off x="2760663" y="2000250"/>
              <a:ext cx="133350" cy="146050"/>
            </a:xfrm>
            <a:custGeom>
              <a:avLst/>
              <a:gdLst>
                <a:gd name="T0" fmla="*/ 404141420 w 44"/>
                <a:gd name="T1" fmla="*/ 111098409 h 48"/>
                <a:gd name="T2" fmla="*/ 394955424 w 44"/>
                <a:gd name="T3" fmla="*/ 0 h 48"/>
                <a:gd name="T4" fmla="*/ 36740956 w 44"/>
                <a:gd name="T5" fmla="*/ 55547683 h 48"/>
                <a:gd name="T6" fmla="*/ 36740956 w 44"/>
                <a:gd name="T7" fmla="*/ 111098409 h 48"/>
                <a:gd name="T8" fmla="*/ 0 w 44"/>
                <a:gd name="T9" fmla="*/ 342548104 h 48"/>
                <a:gd name="T10" fmla="*/ 349031502 w 44"/>
                <a:gd name="T11" fmla="*/ 444387552 h 48"/>
                <a:gd name="T12" fmla="*/ 404141420 w 44"/>
                <a:gd name="T13" fmla="*/ 111098409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48"/>
                <a:gd name="T23" fmla="*/ 44 w 44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48">
                  <a:moveTo>
                    <a:pt x="44" y="12"/>
                  </a:moveTo>
                  <a:cubicBezTo>
                    <a:pt x="44" y="8"/>
                    <a:pt x="44" y="4"/>
                    <a:pt x="43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8"/>
                    <a:pt x="4" y="10"/>
                    <a:pt x="4" y="12"/>
                  </a:cubicBezTo>
                  <a:cubicBezTo>
                    <a:pt x="4" y="21"/>
                    <a:pt x="3" y="29"/>
                    <a:pt x="0" y="37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2" y="37"/>
                    <a:pt x="44" y="25"/>
                    <a:pt x="44" y="12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3" name="Freeform 418"/>
            <p:cNvSpPr>
              <a:spLocks noChangeArrowheads="1"/>
            </p:cNvSpPr>
            <p:nvPr/>
          </p:nvSpPr>
          <p:spPr bwMode="auto">
            <a:xfrm>
              <a:off x="2351088" y="2212975"/>
              <a:ext cx="176213" cy="158750"/>
            </a:xfrm>
            <a:custGeom>
              <a:avLst/>
              <a:gdLst>
                <a:gd name="T0" fmla="*/ 212300207 w 58"/>
                <a:gd name="T1" fmla="*/ 0 h 52"/>
                <a:gd name="T2" fmla="*/ 0 w 58"/>
                <a:gd name="T3" fmla="*/ 298242404 h 52"/>
                <a:gd name="T4" fmla="*/ 415367461 w 58"/>
                <a:gd name="T5" fmla="*/ 484645433 h 52"/>
                <a:gd name="T6" fmla="*/ 535362437 w 58"/>
                <a:gd name="T7" fmla="*/ 130480288 h 52"/>
                <a:gd name="T8" fmla="*/ 212300207 w 5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52"/>
                <a:gd name="T17" fmla="*/ 58 w 5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52">
                  <a:moveTo>
                    <a:pt x="23" y="0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3" y="42"/>
                    <a:pt x="28" y="49"/>
                    <a:pt x="45" y="52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45" y="12"/>
                    <a:pt x="33" y="7"/>
                    <a:pt x="23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4" name="Freeform 419"/>
            <p:cNvSpPr>
              <a:spLocks noChangeArrowheads="1"/>
            </p:cNvSpPr>
            <p:nvPr/>
          </p:nvSpPr>
          <p:spPr bwMode="auto">
            <a:xfrm>
              <a:off x="2212975" y="2063750"/>
              <a:ext cx="149225" cy="142875"/>
            </a:xfrm>
            <a:custGeom>
              <a:avLst/>
              <a:gdLst>
                <a:gd name="T0" fmla="*/ 139117290 w 49"/>
                <a:gd name="T1" fmla="*/ 434324801 h 47"/>
                <a:gd name="T2" fmla="*/ 454451033 w 49"/>
                <a:gd name="T3" fmla="*/ 249505348 h 47"/>
                <a:gd name="T4" fmla="*/ 370979441 w 49"/>
                <a:gd name="T5" fmla="*/ 0 h 47"/>
                <a:gd name="T6" fmla="*/ 0 w 49"/>
                <a:gd name="T7" fmla="*/ 0 h 47"/>
                <a:gd name="T8" fmla="*/ 139117290 w 49"/>
                <a:gd name="T9" fmla="*/ 434324801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7"/>
                <a:gd name="T17" fmla="*/ 49 w 4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7">
                  <a:moveTo>
                    <a:pt x="15" y="47"/>
                  </a:moveTo>
                  <a:cubicBezTo>
                    <a:pt x="49" y="27"/>
                    <a:pt x="49" y="27"/>
                    <a:pt x="49" y="27"/>
                  </a:cubicBezTo>
                  <a:cubicBezTo>
                    <a:pt x="44" y="19"/>
                    <a:pt x="41" y="9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7"/>
                    <a:pt x="7" y="33"/>
                    <a:pt x="15" y="4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5" name="Freeform 420"/>
            <p:cNvSpPr>
              <a:spLocks noChangeArrowheads="1"/>
            </p:cNvSpPr>
            <p:nvPr/>
          </p:nvSpPr>
          <p:spPr bwMode="auto">
            <a:xfrm>
              <a:off x="2212975" y="1911350"/>
              <a:ext cx="134938" cy="152400"/>
            </a:xfrm>
            <a:custGeom>
              <a:avLst/>
              <a:gdLst>
                <a:gd name="T0" fmla="*/ 75240202 w 44"/>
                <a:gd name="T1" fmla="*/ 0 h 50"/>
                <a:gd name="T2" fmla="*/ 0 w 44"/>
                <a:gd name="T3" fmla="*/ 380902464 h 50"/>
                <a:gd name="T4" fmla="*/ 0 w 44"/>
                <a:gd name="T5" fmla="*/ 464515200 h 50"/>
                <a:gd name="T6" fmla="*/ 376204077 w 44"/>
                <a:gd name="T7" fmla="*/ 464515200 h 50"/>
                <a:gd name="T8" fmla="*/ 366798285 w 44"/>
                <a:gd name="T9" fmla="*/ 380902464 h 50"/>
                <a:gd name="T10" fmla="*/ 413824178 w 44"/>
                <a:gd name="T11" fmla="*/ 157935168 h 50"/>
                <a:gd name="T12" fmla="*/ 75240202 w 44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50"/>
                <a:gd name="T23" fmla="*/ 44 w 44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50">
                  <a:moveTo>
                    <a:pt x="8" y="0"/>
                  </a:moveTo>
                  <a:cubicBezTo>
                    <a:pt x="3" y="13"/>
                    <a:pt x="0" y="27"/>
                    <a:pt x="0" y="41"/>
                  </a:cubicBezTo>
                  <a:cubicBezTo>
                    <a:pt x="0" y="44"/>
                    <a:pt x="0" y="47"/>
                    <a:pt x="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7"/>
                    <a:pt x="39" y="44"/>
                    <a:pt x="39" y="41"/>
                  </a:cubicBezTo>
                  <a:cubicBezTo>
                    <a:pt x="39" y="33"/>
                    <a:pt x="41" y="24"/>
                    <a:pt x="44" y="17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" name="Freeform 421"/>
            <p:cNvSpPr>
              <a:spLocks noChangeArrowheads="1"/>
            </p:cNvSpPr>
            <p:nvPr/>
          </p:nvSpPr>
          <p:spPr bwMode="auto">
            <a:xfrm>
              <a:off x="2238375" y="1795462"/>
              <a:ext cx="157163" cy="168275"/>
            </a:xfrm>
            <a:custGeom>
              <a:avLst/>
              <a:gdLst>
                <a:gd name="T0" fmla="*/ 0 w 52"/>
                <a:gd name="T1" fmla="*/ 355711933 h 55"/>
                <a:gd name="T2" fmla="*/ 328848466 w 52"/>
                <a:gd name="T3" fmla="*/ 514845011 h 55"/>
                <a:gd name="T4" fmla="*/ 475004011 w 52"/>
                <a:gd name="T5" fmla="*/ 271464290 h 55"/>
                <a:gd name="T6" fmla="*/ 228366906 w 52"/>
                <a:gd name="T7" fmla="*/ 0 h 55"/>
                <a:gd name="T8" fmla="*/ 0 w 52"/>
                <a:gd name="T9" fmla="*/ 355711933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5"/>
                <a:gd name="T17" fmla="*/ 52 w 5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5">
                  <a:moveTo>
                    <a:pt x="0" y="38"/>
                  </a:moveTo>
                  <a:cubicBezTo>
                    <a:pt x="36" y="55"/>
                    <a:pt x="36" y="55"/>
                    <a:pt x="36" y="55"/>
                  </a:cubicBezTo>
                  <a:cubicBezTo>
                    <a:pt x="39" y="45"/>
                    <a:pt x="45" y="36"/>
                    <a:pt x="52" y="2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4" y="11"/>
                    <a:pt x="6" y="24"/>
                    <a:pt x="0" y="38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422"/>
            <p:cNvSpPr>
              <a:spLocks noChangeArrowheads="1"/>
            </p:cNvSpPr>
            <p:nvPr/>
          </p:nvSpPr>
          <p:spPr bwMode="auto">
            <a:xfrm>
              <a:off x="2314575" y="1722437"/>
              <a:ext cx="146050" cy="161925"/>
            </a:xfrm>
            <a:custGeom>
              <a:avLst/>
              <a:gdLst>
                <a:gd name="T0" fmla="*/ 0 w 48"/>
                <a:gd name="T1" fmla="*/ 224021710 h 53"/>
                <a:gd name="T2" fmla="*/ 249967618 w 48"/>
                <a:gd name="T3" fmla="*/ 494711427 h 53"/>
                <a:gd name="T4" fmla="*/ 444387552 w 48"/>
                <a:gd name="T5" fmla="*/ 354698240 h 53"/>
                <a:gd name="T6" fmla="*/ 324033224 w 48"/>
                <a:gd name="T7" fmla="*/ 0 h 53"/>
                <a:gd name="T8" fmla="*/ 0 w 48"/>
                <a:gd name="T9" fmla="*/ 22402171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3"/>
                <a:gd name="T17" fmla="*/ 48 w 48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3">
                  <a:moveTo>
                    <a:pt x="0" y="24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33" y="46"/>
                    <a:pt x="40" y="41"/>
                    <a:pt x="48" y="38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6"/>
                    <a:pt x="10" y="14"/>
                    <a:pt x="0" y="2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423"/>
            <p:cNvSpPr>
              <a:spLocks noChangeArrowheads="1"/>
            </p:cNvSpPr>
            <p:nvPr/>
          </p:nvSpPr>
          <p:spPr bwMode="auto">
            <a:xfrm>
              <a:off x="2420938" y="1695450"/>
              <a:ext cx="133350" cy="142875"/>
            </a:xfrm>
            <a:custGeom>
              <a:avLst/>
              <a:gdLst>
                <a:gd name="T0" fmla="*/ 404141420 w 44"/>
                <a:gd name="T1" fmla="*/ 0 h 47"/>
                <a:gd name="T2" fmla="*/ 0 w 44"/>
                <a:gd name="T3" fmla="*/ 83168449 h 47"/>
                <a:gd name="T4" fmla="*/ 119405833 w 44"/>
                <a:gd name="T5" fmla="*/ 434324801 h 47"/>
                <a:gd name="T6" fmla="*/ 404141420 w 44"/>
                <a:gd name="T7" fmla="*/ 369638904 h 47"/>
                <a:gd name="T8" fmla="*/ 404141420 w 44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7"/>
                <a:gd name="T17" fmla="*/ 44 w 44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7">
                  <a:moveTo>
                    <a:pt x="44" y="0"/>
                  </a:moveTo>
                  <a:cubicBezTo>
                    <a:pt x="28" y="0"/>
                    <a:pt x="14" y="4"/>
                    <a:pt x="0" y="9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23" y="42"/>
                    <a:pt x="33" y="40"/>
                    <a:pt x="44" y="4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424"/>
            <p:cNvSpPr>
              <a:spLocks noChangeArrowheads="1"/>
            </p:cNvSpPr>
            <p:nvPr/>
          </p:nvSpPr>
          <p:spPr bwMode="auto">
            <a:xfrm>
              <a:off x="2259013" y="2146300"/>
              <a:ext cx="161925" cy="163512"/>
            </a:xfrm>
            <a:custGeom>
              <a:avLst/>
              <a:gdLst>
                <a:gd name="T0" fmla="*/ 280026374 w 53"/>
                <a:gd name="T1" fmla="*/ 495114336 h 54"/>
                <a:gd name="T2" fmla="*/ 494711427 w 53"/>
                <a:gd name="T3" fmla="*/ 201713248 h 54"/>
                <a:gd name="T4" fmla="*/ 317360779 w 53"/>
                <a:gd name="T5" fmla="*/ 0 h 54"/>
                <a:gd name="T6" fmla="*/ 0 w 53"/>
                <a:gd name="T7" fmla="*/ 183375680 h 54"/>
                <a:gd name="T8" fmla="*/ 280026374 w 53"/>
                <a:gd name="T9" fmla="*/ 495114336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54"/>
                <a:gd name="T17" fmla="*/ 53 w 5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54">
                  <a:moveTo>
                    <a:pt x="30" y="54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45" y="16"/>
                    <a:pt x="39" y="8"/>
                    <a:pt x="34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33"/>
                    <a:pt x="18" y="45"/>
                    <a:pt x="30" y="5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Freeform 425"/>
            <p:cNvSpPr>
              <a:spLocks noChangeArrowheads="1"/>
            </p:cNvSpPr>
            <p:nvPr/>
          </p:nvSpPr>
          <p:spPr bwMode="auto">
            <a:xfrm>
              <a:off x="2487613" y="2249487"/>
              <a:ext cx="163513" cy="127000"/>
            </a:xfrm>
            <a:custGeom>
              <a:avLst/>
              <a:gdLst>
                <a:gd name="T0" fmla="*/ 495120392 w 54"/>
                <a:gd name="T1" fmla="*/ 338306833 h 42"/>
                <a:gd name="T2" fmla="*/ 394263151 w 54"/>
                <a:gd name="T3" fmla="*/ 0 h 42"/>
                <a:gd name="T4" fmla="*/ 201714482 w 54"/>
                <a:gd name="T5" fmla="*/ 27428976 h 42"/>
                <a:gd name="T6" fmla="*/ 119194921 w 54"/>
                <a:gd name="T7" fmla="*/ 18288000 h 42"/>
                <a:gd name="T8" fmla="*/ 0 w 54"/>
                <a:gd name="T9" fmla="*/ 365735810 h 42"/>
                <a:gd name="T10" fmla="*/ 201714482 w 54"/>
                <a:gd name="T11" fmla="*/ 384023810 h 42"/>
                <a:gd name="T12" fmla="*/ 495120392 w 54"/>
                <a:gd name="T13" fmla="*/ 338306833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2"/>
                <a:gd name="T23" fmla="*/ 54 w 5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2">
                  <a:moveTo>
                    <a:pt x="54" y="37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36" y="2"/>
                    <a:pt x="29" y="3"/>
                    <a:pt x="22" y="3"/>
                  </a:cubicBezTo>
                  <a:cubicBezTo>
                    <a:pt x="19" y="3"/>
                    <a:pt x="16" y="3"/>
                    <a:pt x="13" y="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7" y="41"/>
                    <a:pt x="14" y="42"/>
                    <a:pt x="22" y="42"/>
                  </a:cubicBezTo>
                  <a:cubicBezTo>
                    <a:pt x="33" y="42"/>
                    <a:pt x="44" y="41"/>
                    <a:pt x="54" y="37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1" name="Freeform 426"/>
            <p:cNvSpPr>
              <a:spLocks noChangeArrowheads="1"/>
            </p:cNvSpPr>
            <p:nvPr/>
          </p:nvSpPr>
          <p:spPr bwMode="auto">
            <a:xfrm>
              <a:off x="2617788" y="2190750"/>
              <a:ext cx="179388" cy="171450"/>
            </a:xfrm>
            <a:custGeom>
              <a:avLst/>
              <a:gdLst>
                <a:gd name="T0" fmla="*/ 277333848 w 59"/>
                <a:gd name="T1" fmla="*/ 0 h 56"/>
                <a:gd name="T2" fmla="*/ 0 w 59"/>
                <a:gd name="T3" fmla="*/ 178096749 h 56"/>
                <a:gd name="T4" fmla="*/ 101688672 w 59"/>
                <a:gd name="T5" fmla="*/ 524912545 h 56"/>
                <a:gd name="T6" fmla="*/ 545424653 w 59"/>
                <a:gd name="T7" fmla="*/ 253081631 h 56"/>
                <a:gd name="T8" fmla="*/ 277333848 w 59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56"/>
                <a:gd name="T17" fmla="*/ 59 w 5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56">
                  <a:moveTo>
                    <a:pt x="30" y="0"/>
                  </a:moveTo>
                  <a:cubicBezTo>
                    <a:pt x="22" y="9"/>
                    <a:pt x="12" y="15"/>
                    <a:pt x="0" y="19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30" y="51"/>
                    <a:pt x="46" y="41"/>
                    <a:pt x="59" y="2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2" name="Freeform 427"/>
            <p:cNvSpPr>
              <a:spLocks noChangeArrowheads="1"/>
            </p:cNvSpPr>
            <p:nvPr/>
          </p:nvSpPr>
          <p:spPr bwMode="auto">
            <a:xfrm>
              <a:off x="2709863" y="2112962"/>
              <a:ext cx="166688" cy="160337"/>
            </a:xfrm>
            <a:custGeom>
              <a:avLst/>
              <a:gdLst>
                <a:gd name="T0" fmla="*/ 156147257 w 55"/>
                <a:gd name="T1" fmla="*/ 0 h 53"/>
                <a:gd name="T2" fmla="*/ 0 w 55"/>
                <a:gd name="T3" fmla="*/ 237952209 h 53"/>
                <a:gd name="T4" fmla="*/ 266367424 w 55"/>
                <a:gd name="T5" fmla="*/ 485055728 h 53"/>
                <a:gd name="T6" fmla="*/ 505179806 w 55"/>
                <a:gd name="T7" fmla="*/ 100670459 h 53"/>
                <a:gd name="T8" fmla="*/ 156147257 w 55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53"/>
                <a:gd name="T17" fmla="*/ 55 w 55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53">
                  <a:moveTo>
                    <a:pt x="17" y="0"/>
                  </a:moveTo>
                  <a:cubicBezTo>
                    <a:pt x="13" y="10"/>
                    <a:pt x="8" y="19"/>
                    <a:pt x="0" y="26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41" y="41"/>
                    <a:pt x="50" y="27"/>
                    <a:pt x="55" y="11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428"/>
            <p:cNvSpPr>
              <a:spLocks noChangeArrowheads="1"/>
            </p:cNvSpPr>
            <p:nvPr/>
          </p:nvSpPr>
          <p:spPr bwMode="auto">
            <a:xfrm>
              <a:off x="2554288" y="1695450"/>
              <a:ext cx="192088" cy="146050"/>
            </a:xfrm>
            <a:custGeom>
              <a:avLst/>
              <a:gdLst>
                <a:gd name="T0" fmla="*/ 0 w 63"/>
                <a:gd name="T1" fmla="*/ 0 h 48"/>
                <a:gd name="T2" fmla="*/ 0 w 63"/>
                <a:gd name="T3" fmla="*/ 370321946 h 48"/>
                <a:gd name="T4" fmla="*/ 316082329 w 63"/>
                <a:gd name="T5" fmla="*/ 444387552 h 48"/>
                <a:gd name="T6" fmla="*/ 585679361 w 63"/>
                <a:gd name="T7" fmla="*/ 185160973 h 48"/>
                <a:gd name="T8" fmla="*/ 0 w 63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48"/>
                <a:gd name="T17" fmla="*/ 63 w 63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48">
                  <a:moveTo>
                    <a:pt x="0" y="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40"/>
                    <a:pt x="24" y="43"/>
                    <a:pt x="34" y="48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45" y="8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Oval 429"/>
            <p:cNvSpPr>
              <a:spLocks noChangeArrowheads="1"/>
            </p:cNvSpPr>
            <p:nvPr/>
          </p:nvSpPr>
          <p:spPr bwMode="auto">
            <a:xfrm>
              <a:off x="2514600" y="1741487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5" name="Oval 430"/>
            <p:cNvSpPr>
              <a:spLocks noChangeArrowheads="1"/>
            </p:cNvSpPr>
            <p:nvPr/>
          </p:nvSpPr>
          <p:spPr bwMode="auto">
            <a:xfrm>
              <a:off x="1514475" y="1974850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6" name="Oval 431"/>
            <p:cNvSpPr>
              <a:spLocks noChangeArrowheads="1"/>
            </p:cNvSpPr>
            <p:nvPr/>
          </p:nvSpPr>
          <p:spPr bwMode="auto">
            <a:xfrm>
              <a:off x="1335088" y="1997075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7" name="Oval 432"/>
            <p:cNvSpPr>
              <a:spLocks noChangeArrowheads="1"/>
            </p:cNvSpPr>
            <p:nvPr/>
          </p:nvSpPr>
          <p:spPr bwMode="auto">
            <a:xfrm>
              <a:off x="1222375" y="2087562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8" name="Oval 433"/>
            <p:cNvSpPr>
              <a:spLocks noChangeArrowheads="1"/>
            </p:cNvSpPr>
            <p:nvPr/>
          </p:nvSpPr>
          <p:spPr bwMode="auto">
            <a:xfrm>
              <a:off x="1162050" y="2230437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9" name="Oval 434"/>
            <p:cNvSpPr>
              <a:spLocks noChangeArrowheads="1"/>
            </p:cNvSpPr>
            <p:nvPr/>
          </p:nvSpPr>
          <p:spPr bwMode="auto">
            <a:xfrm>
              <a:off x="1201738" y="2365375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435"/>
            <p:cNvSpPr>
              <a:spLocks noChangeArrowheads="1"/>
            </p:cNvSpPr>
            <p:nvPr/>
          </p:nvSpPr>
          <p:spPr bwMode="auto">
            <a:xfrm>
              <a:off x="1298575" y="2486025"/>
              <a:ext cx="30163" cy="28575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436"/>
            <p:cNvSpPr>
              <a:spLocks noChangeArrowheads="1"/>
            </p:cNvSpPr>
            <p:nvPr/>
          </p:nvSpPr>
          <p:spPr bwMode="auto">
            <a:xfrm>
              <a:off x="1441450" y="2522537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Oval 437"/>
            <p:cNvSpPr>
              <a:spLocks noChangeArrowheads="1"/>
            </p:cNvSpPr>
            <p:nvPr/>
          </p:nvSpPr>
          <p:spPr bwMode="auto">
            <a:xfrm>
              <a:off x="1604963" y="2478087"/>
              <a:ext cx="31750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3" name="Oval 438"/>
            <p:cNvSpPr>
              <a:spLocks noChangeArrowheads="1"/>
            </p:cNvSpPr>
            <p:nvPr/>
          </p:nvSpPr>
          <p:spPr bwMode="auto">
            <a:xfrm>
              <a:off x="1703388" y="2349500"/>
              <a:ext cx="30163" cy="30162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4" name="Oval 439"/>
            <p:cNvSpPr>
              <a:spLocks noChangeArrowheads="1"/>
            </p:cNvSpPr>
            <p:nvPr/>
          </p:nvSpPr>
          <p:spPr bwMode="auto">
            <a:xfrm>
              <a:off x="1733550" y="2190750"/>
              <a:ext cx="30163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440"/>
            <p:cNvSpPr>
              <a:spLocks noChangeArrowheads="1"/>
            </p:cNvSpPr>
            <p:nvPr/>
          </p:nvSpPr>
          <p:spPr bwMode="auto">
            <a:xfrm>
              <a:off x="1641475" y="2041525"/>
              <a:ext cx="31750" cy="31750"/>
            </a:xfrm>
            <a:prstGeom prst="ellipse">
              <a:avLst/>
            </a:prstGeom>
            <a:solidFill>
              <a:srgbClr val="FF7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Oval 441"/>
            <p:cNvSpPr>
              <a:spLocks noChangeArrowheads="1"/>
            </p:cNvSpPr>
            <p:nvPr/>
          </p:nvSpPr>
          <p:spPr bwMode="auto">
            <a:xfrm>
              <a:off x="2657475" y="1771650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7" name="Oval 442"/>
            <p:cNvSpPr>
              <a:spLocks noChangeArrowheads="1"/>
            </p:cNvSpPr>
            <p:nvPr/>
          </p:nvSpPr>
          <p:spPr bwMode="auto">
            <a:xfrm>
              <a:off x="2770188" y="1878012"/>
              <a:ext cx="30163" cy="26987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8" name="Oval 443"/>
            <p:cNvSpPr>
              <a:spLocks noChangeArrowheads="1"/>
            </p:cNvSpPr>
            <p:nvPr/>
          </p:nvSpPr>
          <p:spPr bwMode="auto">
            <a:xfrm>
              <a:off x="2809875" y="2036762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9" name="Oval 444"/>
            <p:cNvSpPr>
              <a:spLocks noChangeArrowheads="1"/>
            </p:cNvSpPr>
            <p:nvPr/>
          </p:nvSpPr>
          <p:spPr bwMode="auto">
            <a:xfrm>
              <a:off x="2763838" y="2197100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0" name="Oval 445"/>
            <p:cNvSpPr>
              <a:spLocks noChangeArrowheads="1"/>
            </p:cNvSpPr>
            <p:nvPr/>
          </p:nvSpPr>
          <p:spPr bwMode="auto">
            <a:xfrm>
              <a:off x="2638425" y="2282825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1" name="Oval 446"/>
            <p:cNvSpPr>
              <a:spLocks noChangeArrowheads="1"/>
            </p:cNvSpPr>
            <p:nvPr/>
          </p:nvSpPr>
          <p:spPr bwMode="auto">
            <a:xfrm>
              <a:off x="2484438" y="2303462"/>
              <a:ext cx="30163" cy="28575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2" name="Oval 447"/>
            <p:cNvSpPr>
              <a:spLocks noChangeArrowheads="1"/>
            </p:cNvSpPr>
            <p:nvPr/>
          </p:nvSpPr>
          <p:spPr bwMode="auto">
            <a:xfrm>
              <a:off x="2332038" y="2203450"/>
              <a:ext cx="30163" cy="26987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3" name="Oval 448"/>
            <p:cNvSpPr>
              <a:spLocks noChangeArrowheads="1"/>
            </p:cNvSpPr>
            <p:nvPr/>
          </p:nvSpPr>
          <p:spPr bwMode="auto">
            <a:xfrm>
              <a:off x="2262188" y="2036762"/>
              <a:ext cx="30163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449"/>
            <p:cNvSpPr>
              <a:spLocks noChangeArrowheads="1"/>
            </p:cNvSpPr>
            <p:nvPr/>
          </p:nvSpPr>
          <p:spPr bwMode="auto">
            <a:xfrm>
              <a:off x="2282825" y="1911350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450"/>
            <p:cNvSpPr>
              <a:spLocks noChangeArrowheads="1"/>
            </p:cNvSpPr>
            <p:nvPr/>
          </p:nvSpPr>
          <p:spPr bwMode="auto">
            <a:xfrm>
              <a:off x="2392363" y="1795462"/>
              <a:ext cx="31750" cy="30162"/>
            </a:xfrm>
            <a:prstGeom prst="ellipse">
              <a:avLst/>
            </a:prstGeom>
            <a:solidFill>
              <a:srgbClr val="99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Oval 451"/>
            <p:cNvSpPr>
              <a:spLocks noChangeArrowheads="1"/>
            </p:cNvSpPr>
            <p:nvPr/>
          </p:nvSpPr>
          <p:spPr bwMode="auto">
            <a:xfrm>
              <a:off x="2405063" y="1135062"/>
              <a:ext cx="36513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7" name="Oval 452"/>
            <p:cNvSpPr>
              <a:spLocks noChangeArrowheads="1"/>
            </p:cNvSpPr>
            <p:nvPr/>
          </p:nvSpPr>
          <p:spPr bwMode="auto">
            <a:xfrm>
              <a:off x="2590800" y="1079500"/>
              <a:ext cx="39688" cy="39687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8" name="Oval 453"/>
            <p:cNvSpPr>
              <a:spLocks noChangeArrowheads="1"/>
            </p:cNvSpPr>
            <p:nvPr/>
          </p:nvSpPr>
          <p:spPr bwMode="auto">
            <a:xfrm>
              <a:off x="2784475" y="992187"/>
              <a:ext cx="39688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454"/>
            <p:cNvSpPr>
              <a:spLocks noChangeArrowheads="1"/>
            </p:cNvSpPr>
            <p:nvPr/>
          </p:nvSpPr>
          <p:spPr bwMode="auto">
            <a:xfrm>
              <a:off x="2967038" y="900112"/>
              <a:ext cx="36513" cy="36512"/>
            </a:xfrm>
            <a:prstGeom prst="ellipse">
              <a:avLst/>
            </a:prstGeom>
            <a:solidFill>
              <a:srgbClr val="A9D9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Oval 455"/>
            <p:cNvSpPr>
              <a:spLocks noChangeArrowheads="1"/>
            </p:cNvSpPr>
            <p:nvPr/>
          </p:nvSpPr>
          <p:spPr bwMode="auto">
            <a:xfrm>
              <a:off x="2544763" y="1304925"/>
              <a:ext cx="39688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1" name="Oval 456"/>
            <p:cNvSpPr>
              <a:spLocks noChangeArrowheads="1"/>
            </p:cNvSpPr>
            <p:nvPr/>
          </p:nvSpPr>
          <p:spPr bwMode="auto">
            <a:xfrm>
              <a:off x="2747963" y="1238250"/>
              <a:ext cx="36513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2" name="Oval 457"/>
            <p:cNvSpPr>
              <a:spLocks noChangeArrowheads="1"/>
            </p:cNvSpPr>
            <p:nvPr/>
          </p:nvSpPr>
          <p:spPr bwMode="auto">
            <a:xfrm>
              <a:off x="2913063" y="1162050"/>
              <a:ext cx="39688" cy="39687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3" name="Oval 458"/>
            <p:cNvSpPr>
              <a:spLocks noChangeArrowheads="1"/>
            </p:cNvSpPr>
            <p:nvPr/>
          </p:nvSpPr>
          <p:spPr bwMode="auto">
            <a:xfrm>
              <a:off x="3049588" y="1074737"/>
              <a:ext cx="36513" cy="36512"/>
            </a:xfrm>
            <a:prstGeom prst="ellipse">
              <a:avLst/>
            </a:prstGeom>
            <a:solidFill>
              <a:srgbClr val="FC58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4" name="Oval 459"/>
            <p:cNvSpPr>
              <a:spLocks noChangeArrowheads="1"/>
            </p:cNvSpPr>
            <p:nvPr/>
          </p:nvSpPr>
          <p:spPr bwMode="auto">
            <a:xfrm>
              <a:off x="2657475" y="1487487"/>
              <a:ext cx="39688" cy="36512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5" name="Oval 460"/>
            <p:cNvSpPr>
              <a:spLocks noChangeArrowheads="1"/>
            </p:cNvSpPr>
            <p:nvPr/>
          </p:nvSpPr>
          <p:spPr bwMode="auto">
            <a:xfrm>
              <a:off x="2840038" y="1397000"/>
              <a:ext cx="36513" cy="36512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6" name="Oval 461"/>
            <p:cNvSpPr>
              <a:spLocks noChangeArrowheads="1"/>
            </p:cNvSpPr>
            <p:nvPr/>
          </p:nvSpPr>
          <p:spPr bwMode="auto">
            <a:xfrm>
              <a:off x="2982913" y="1320800"/>
              <a:ext cx="36513" cy="39687"/>
            </a:xfrm>
            <a:prstGeom prst="ellipse">
              <a:avLst/>
            </a:prstGeom>
            <a:solidFill>
              <a:srgbClr val="FFB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7" name="Oval 462"/>
            <p:cNvSpPr>
              <a:spLocks noChangeArrowheads="1"/>
            </p:cNvSpPr>
            <p:nvPr/>
          </p:nvSpPr>
          <p:spPr bwMode="auto">
            <a:xfrm>
              <a:off x="2794000" y="1616075"/>
              <a:ext cx="36513" cy="36512"/>
            </a:xfrm>
            <a:prstGeom prst="ellipse">
              <a:avLst/>
            </a:prstGeom>
            <a:solidFill>
              <a:srgbClr val="B6D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63"/>
            <p:cNvSpPr>
              <a:spLocks noChangeArrowheads="1"/>
            </p:cNvSpPr>
            <p:nvPr/>
          </p:nvSpPr>
          <p:spPr bwMode="auto">
            <a:xfrm>
              <a:off x="2936875" y="1539875"/>
              <a:ext cx="36513" cy="36512"/>
            </a:xfrm>
            <a:prstGeom prst="ellipse">
              <a:avLst/>
            </a:prstGeom>
            <a:solidFill>
              <a:srgbClr val="B6D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64"/>
            <p:cNvSpPr>
              <a:spLocks noChangeArrowheads="1"/>
            </p:cNvSpPr>
            <p:nvPr/>
          </p:nvSpPr>
          <p:spPr bwMode="auto">
            <a:xfrm>
              <a:off x="2890838" y="1749425"/>
              <a:ext cx="36513" cy="36512"/>
            </a:xfrm>
            <a:prstGeom prst="ellipse">
              <a:avLst/>
            </a:prstGeom>
            <a:solidFill>
              <a:srgbClr val="FF4C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330" name="Group 2"/>
          <p:cNvGrpSpPr/>
          <p:nvPr/>
        </p:nvGrpSpPr>
        <p:grpSpPr bwMode="auto">
          <a:xfrm>
            <a:off x="9147175" y="511175"/>
            <a:ext cx="2209800" cy="3667125"/>
            <a:chOff x="0" y="0"/>
            <a:chExt cx="3462337" cy="5741988"/>
          </a:xfrm>
        </p:grpSpPr>
        <p:grpSp>
          <p:nvGrpSpPr>
            <p:cNvPr id="331" name="Group 3"/>
            <p:cNvGrpSpPr/>
            <p:nvPr/>
          </p:nvGrpSpPr>
          <p:grpSpPr bwMode="auto">
            <a:xfrm>
              <a:off x="0" y="0"/>
              <a:ext cx="3462337" cy="5394325"/>
              <a:chOff x="0" y="0"/>
              <a:chExt cx="2181" cy="3398"/>
            </a:xfrm>
          </p:grpSpPr>
          <p:sp>
            <p:nvSpPr>
              <p:cNvPr id="489" name="Freeform 5"/>
              <p:cNvSpPr>
                <a:spLocks noChangeArrowheads="1"/>
              </p:cNvSpPr>
              <p:nvPr/>
            </p:nvSpPr>
            <p:spPr bwMode="auto">
              <a:xfrm>
                <a:off x="1224" y="2929"/>
                <a:ext cx="624" cy="201"/>
              </a:xfrm>
              <a:custGeom>
                <a:avLst/>
                <a:gdLst>
                  <a:gd name="T0" fmla="*/ 1008 w 312"/>
                  <a:gd name="T1" fmla="*/ 60 h 101"/>
                  <a:gd name="T2" fmla="*/ 788 w 312"/>
                  <a:gd name="T3" fmla="*/ 96 h 101"/>
                  <a:gd name="T4" fmla="*/ 292 w 312"/>
                  <a:gd name="T5" fmla="*/ 209 h 101"/>
                  <a:gd name="T6" fmla="*/ 64 w 312"/>
                  <a:gd name="T7" fmla="*/ 301 h 101"/>
                  <a:gd name="T8" fmla="*/ 92 w 312"/>
                  <a:gd name="T9" fmla="*/ 396 h 101"/>
                  <a:gd name="T10" fmla="*/ 288 w 312"/>
                  <a:gd name="T11" fmla="*/ 400 h 101"/>
                  <a:gd name="T12" fmla="*/ 696 w 312"/>
                  <a:gd name="T13" fmla="*/ 344 h 101"/>
                  <a:gd name="T14" fmla="*/ 848 w 312"/>
                  <a:gd name="T15" fmla="*/ 301 h 101"/>
                  <a:gd name="T16" fmla="*/ 916 w 312"/>
                  <a:gd name="T17" fmla="*/ 285 h 101"/>
                  <a:gd name="T18" fmla="*/ 980 w 312"/>
                  <a:gd name="T19" fmla="*/ 249 h 101"/>
                  <a:gd name="T20" fmla="*/ 1116 w 312"/>
                  <a:gd name="T21" fmla="*/ 187 h 101"/>
                  <a:gd name="T22" fmla="*/ 1228 w 312"/>
                  <a:gd name="T23" fmla="*/ 100 h 101"/>
                  <a:gd name="T24" fmla="*/ 1008 w 312"/>
                  <a:gd name="T25" fmla="*/ 6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2"/>
                  <a:gd name="T40" fmla="*/ 0 h 101"/>
                  <a:gd name="T41" fmla="*/ 312 w 312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2" h="101">
                    <a:moveTo>
                      <a:pt x="252" y="15"/>
                    </a:moveTo>
                    <a:cubicBezTo>
                      <a:pt x="233" y="18"/>
                      <a:pt x="215" y="20"/>
                      <a:pt x="197" y="24"/>
                    </a:cubicBezTo>
                    <a:cubicBezTo>
                      <a:pt x="156" y="33"/>
                      <a:pt x="112" y="38"/>
                      <a:pt x="73" y="53"/>
                    </a:cubicBezTo>
                    <a:cubicBezTo>
                      <a:pt x="56" y="59"/>
                      <a:pt x="31" y="65"/>
                      <a:pt x="16" y="76"/>
                    </a:cubicBezTo>
                    <a:cubicBezTo>
                      <a:pt x="0" y="87"/>
                      <a:pt x="4" y="98"/>
                      <a:pt x="23" y="100"/>
                    </a:cubicBezTo>
                    <a:cubicBezTo>
                      <a:pt x="39" y="101"/>
                      <a:pt x="56" y="101"/>
                      <a:pt x="72" y="101"/>
                    </a:cubicBezTo>
                    <a:cubicBezTo>
                      <a:pt x="106" y="99"/>
                      <a:pt x="141" y="93"/>
                      <a:pt x="174" y="87"/>
                    </a:cubicBezTo>
                    <a:cubicBezTo>
                      <a:pt x="187" y="84"/>
                      <a:pt x="200" y="80"/>
                      <a:pt x="212" y="76"/>
                    </a:cubicBezTo>
                    <a:cubicBezTo>
                      <a:pt x="218" y="74"/>
                      <a:pt x="224" y="73"/>
                      <a:pt x="229" y="72"/>
                    </a:cubicBezTo>
                    <a:cubicBezTo>
                      <a:pt x="235" y="70"/>
                      <a:pt x="239" y="66"/>
                      <a:pt x="245" y="63"/>
                    </a:cubicBezTo>
                    <a:cubicBezTo>
                      <a:pt x="256" y="58"/>
                      <a:pt x="268" y="54"/>
                      <a:pt x="279" y="47"/>
                    </a:cubicBezTo>
                    <a:cubicBezTo>
                      <a:pt x="288" y="42"/>
                      <a:pt x="303" y="38"/>
                      <a:pt x="307" y="25"/>
                    </a:cubicBezTo>
                    <a:cubicBezTo>
                      <a:pt x="312" y="0"/>
                      <a:pt x="265" y="14"/>
                      <a:pt x="252" y="15"/>
                    </a:cubicBezTo>
                    <a:close/>
                  </a:path>
                </a:pathLst>
              </a:custGeom>
              <a:solidFill>
                <a:srgbClr val="794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0" name="Freeform 6"/>
              <p:cNvSpPr>
                <a:spLocks noChangeArrowheads="1"/>
              </p:cNvSpPr>
              <p:nvPr/>
            </p:nvSpPr>
            <p:spPr bwMode="auto">
              <a:xfrm>
                <a:off x="1125" y="2430"/>
                <a:ext cx="249" cy="724"/>
              </a:xfrm>
              <a:custGeom>
                <a:avLst/>
                <a:gdLst>
                  <a:gd name="T0" fmla="*/ 4 w 125"/>
                  <a:gd name="T1" fmla="*/ 4 h 363"/>
                  <a:gd name="T2" fmla="*/ 0 w 125"/>
                  <a:gd name="T3" fmla="*/ 12 h 363"/>
                  <a:gd name="T4" fmla="*/ 247 w 125"/>
                  <a:gd name="T5" fmla="*/ 732 h 363"/>
                  <a:gd name="T6" fmla="*/ 484 w 125"/>
                  <a:gd name="T7" fmla="*/ 1436 h 363"/>
                  <a:gd name="T8" fmla="*/ 492 w 125"/>
                  <a:gd name="T9" fmla="*/ 1440 h 363"/>
                  <a:gd name="T10" fmla="*/ 496 w 125"/>
                  <a:gd name="T11" fmla="*/ 1432 h 363"/>
                  <a:gd name="T12" fmla="*/ 257 w 125"/>
                  <a:gd name="T13" fmla="*/ 728 h 363"/>
                  <a:gd name="T14" fmla="*/ 12 w 125"/>
                  <a:gd name="T15" fmla="*/ 4 h 363"/>
                  <a:gd name="T16" fmla="*/ 4 w 125"/>
                  <a:gd name="T17" fmla="*/ 4 h 3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63"/>
                  <a:gd name="T29" fmla="*/ 125 w 125"/>
                  <a:gd name="T30" fmla="*/ 363 h 3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63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24" y="60"/>
                      <a:pt x="43" y="123"/>
                      <a:pt x="62" y="184"/>
                    </a:cubicBezTo>
                    <a:cubicBezTo>
                      <a:pt x="80" y="243"/>
                      <a:pt x="99" y="305"/>
                      <a:pt x="122" y="361"/>
                    </a:cubicBezTo>
                    <a:cubicBezTo>
                      <a:pt x="122" y="362"/>
                      <a:pt x="123" y="363"/>
                      <a:pt x="124" y="362"/>
                    </a:cubicBezTo>
                    <a:cubicBezTo>
                      <a:pt x="125" y="362"/>
                      <a:pt x="125" y="361"/>
                      <a:pt x="125" y="360"/>
                    </a:cubicBezTo>
                    <a:cubicBezTo>
                      <a:pt x="101" y="304"/>
                      <a:pt x="83" y="242"/>
                      <a:pt x="65" y="183"/>
                    </a:cubicBezTo>
                    <a:cubicBezTo>
                      <a:pt x="46" y="122"/>
                      <a:pt x="27" y="59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1" name="Freeform 7"/>
              <p:cNvSpPr>
                <a:spLocks noChangeArrowheads="1"/>
              </p:cNvSpPr>
              <p:nvPr/>
            </p:nvSpPr>
            <p:spPr bwMode="auto">
              <a:xfrm>
                <a:off x="1592" y="2316"/>
                <a:ext cx="152" cy="750"/>
              </a:xfrm>
              <a:custGeom>
                <a:avLst/>
                <a:gdLst>
                  <a:gd name="T0" fmla="*/ 4 w 76"/>
                  <a:gd name="T1" fmla="*/ 0 h 376"/>
                  <a:gd name="T2" fmla="*/ 0 w 76"/>
                  <a:gd name="T3" fmla="*/ 4 h 376"/>
                  <a:gd name="T4" fmla="*/ 0 w 76"/>
                  <a:gd name="T5" fmla="*/ 8 h 376"/>
                  <a:gd name="T6" fmla="*/ 52 w 76"/>
                  <a:gd name="T7" fmla="*/ 279 h 376"/>
                  <a:gd name="T8" fmla="*/ 72 w 76"/>
                  <a:gd name="T9" fmla="*/ 405 h 376"/>
                  <a:gd name="T10" fmla="*/ 84 w 76"/>
                  <a:gd name="T11" fmla="*/ 481 h 376"/>
                  <a:gd name="T12" fmla="*/ 148 w 76"/>
                  <a:gd name="T13" fmla="*/ 792 h 376"/>
                  <a:gd name="T14" fmla="*/ 256 w 76"/>
                  <a:gd name="T15" fmla="*/ 1301 h 376"/>
                  <a:gd name="T16" fmla="*/ 292 w 76"/>
                  <a:gd name="T17" fmla="*/ 1480 h 376"/>
                  <a:gd name="T18" fmla="*/ 292 w 76"/>
                  <a:gd name="T19" fmla="*/ 1484 h 376"/>
                  <a:gd name="T20" fmla="*/ 300 w 76"/>
                  <a:gd name="T21" fmla="*/ 1496 h 376"/>
                  <a:gd name="T22" fmla="*/ 304 w 76"/>
                  <a:gd name="T23" fmla="*/ 1484 h 376"/>
                  <a:gd name="T24" fmla="*/ 304 w 76"/>
                  <a:gd name="T25" fmla="*/ 1484 h 376"/>
                  <a:gd name="T26" fmla="*/ 304 w 76"/>
                  <a:gd name="T27" fmla="*/ 1480 h 376"/>
                  <a:gd name="T28" fmla="*/ 304 w 76"/>
                  <a:gd name="T29" fmla="*/ 1480 h 376"/>
                  <a:gd name="T30" fmla="*/ 304 w 76"/>
                  <a:gd name="T31" fmla="*/ 1468 h 376"/>
                  <a:gd name="T32" fmla="*/ 304 w 76"/>
                  <a:gd name="T33" fmla="*/ 1464 h 376"/>
                  <a:gd name="T34" fmla="*/ 300 w 76"/>
                  <a:gd name="T35" fmla="*/ 1464 h 376"/>
                  <a:gd name="T36" fmla="*/ 268 w 76"/>
                  <a:gd name="T37" fmla="*/ 1297 h 376"/>
                  <a:gd name="T38" fmla="*/ 160 w 76"/>
                  <a:gd name="T39" fmla="*/ 792 h 376"/>
                  <a:gd name="T40" fmla="*/ 96 w 76"/>
                  <a:gd name="T41" fmla="*/ 477 h 376"/>
                  <a:gd name="T42" fmla="*/ 84 w 76"/>
                  <a:gd name="T43" fmla="*/ 405 h 376"/>
                  <a:gd name="T44" fmla="*/ 64 w 76"/>
                  <a:gd name="T45" fmla="*/ 275 h 376"/>
                  <a:gd name="T46" fmla="*/ 12 w 76"/>
                  <a:gd name="T47" fmla="*/ 4 h 376"/>
                  <a:gd name="T48" fmla="*/ 4 w 76"/>
                  <a:gd name="T49" fmla="*/ 0 h 37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376"/>
                  <a:gd name="T77" fmla="*/ 76 w 76"/>
                  <a:gd name="T78" fmla="*/ 376 h 37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376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8" y="21"/>
                      <a:pt x="11" y="46"/>
                      <a:pt x="13" y="70"/>
                    </a:cubicBezTo>
                    <a:cubicBezTo>
                      <a:pt x="15" y="81"/>
                      <a:pt x="16" y="92"/>
                      <a:pt x="18" y="102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5" y="147"/>
                      <a:pt x="30" y="174"/>
                      <a:pt x="37" y="199"/>
                    </a:cubicBezTo>
                    <a:cubicBezTo>
                      <a:pt x="48" y="241"/>
                      <a:pt x="56" y="285"/>
                      <a:pt x="64" y="327"/>
                    </a:cubicBezTo>
                    <a:cubicBezTo>
                      <a:pt x="64" y="327"/>
                      <a:pt x="73" y="370"/>
                      <a:pt x="73" y="372"/>
                    </a:cubicBezTo>
                    <a:cubicBezTo>
                      <a:pt x="73" y="372"/>
                      <a:pt x="73" y="373"/>
                      <a:pt x="73" y="373"/>
                    </a:cubicBezTo>
                    <a:cubicBezTo>
                      <a:pt x="73" y="375"/>
                      <a:pt x="73" y="376"/>
                      <a:pt x="75" y="376"/>
                    </a:cubicBezTo>
                    <a:cubicBezTo>
                      <a:pt x="76" y="376"/>
                      <a:pt x="76" y="375"/>
                      <a:pt x="76" y="373"/>
                    </a:cubicBezTo>
                    <a:cubicBezTo>
                      <a:pt x="76" y="373"/>
                      <a:pt x="76" y="373"/>
                      <a:pt x="76" y="373"/>
                    </a:cubicBezTo>
                    <a:cubicBezTo>
                      <a:pt x="76" y="373"/>
                      <a:pt x="76" y="372"/>
                      <a:pt x="76" y="372"/>
                    </a:cubicBezTo>
                    <a:cubicBezTo>
                      <a:pt x="76" y="372"/>
                      <a:pt x="76" y="372"/>
                      <a:pt x="76" y="372"/>
                    </a:cubicBezTo>
                    <a:cubicBezTo>
                      <a:pt x="76" y="371"/>
                      <a:pt x="76" y="369"/>
                      <a:pt x="76" y="369"/>
                    </a:cubicBezTo>
                    <a:cubicBezTo>
                      <a:pt x="76" y="369"/>
                      <a:pt x="76" y="368"/>
                      <a:pt x="76" y="368"/>
                    </a:cubicBezTo>
                    <a:cubicBezTo>
                      <a:pt x="76" y="368"/>
                      <a:pt x="75" y="368"/>
                      <a:pt x="75" y="368"/>
                    </a:cubicBezTo>
                    <a:cubicBezTo>
                      <a:pt x="74" y="361"/>
                      <a:pt x="67" y="326"/>
                      <a:pt x="67" y="326"/>
                    </a:cubicBezTo>
                    <a:cubicBezTo>
                      <a:pt x="59" y="284"/>
                      <a:pt x="51" y="241"/>
                      <a:pt x="40" y="199"/>
                    </a:cubicBezTo>
                    <a:cubicBezTo>
                      <a:pt x="33" y="173"/>
                      <a:pt x="28" y="146"/>
                      <a:pt x="24" y="120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19" y="92"/>
                      <a:pt x="18" y="81"/>
                      <a:pt x="16" y="69"/>
                    </a:cubicBezTo>
                    <a:cubicBezTo>
                      <a:pt x="14" y="45"/>
                      <a:pt x="11" y="20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2" name="Freeform 8"/>
              <p:cNvSpPr>
                <a:spLocks noChangeArrowheads="1"/>
              </p:cNvSpPr>
              <p:nvPr/>
            </p:nvSpPr>
            <p:spPr bwMode="auto">
              <a:xfrm>
                <a:off x="1834" y="2612"/>
                <a:ext cx="347" cy="287"/>
              </a:xfrm>
              <a:custGeom>
                <a:avLst/>
                <a:gdLst>
                  <a:gd name="T0" fmla="*/ 84 w 174"/>
                  <a:gd name="T1" fmla="*/ 476 h 144"/>
                  <a:gd name="T2" fmla="*/ 441 w 174"/>
                  <a:gd name="T3" fmla="*/ 297 h 144"/>
                  <a:gd name="T4" fmla="*/ 648 w 174"/>
                  <a:gd name="T5" fmla="*/ 132 h 144"/>
                  <a:gd name="T6" fmla="*/ 243 w 174"/>
                  <a:gd name="T7" fmla="*/ 524 h 144"/>
                  <a:gd name="T8" fmla="*/ 92 w 174"/>
                  <a:gd name="T9" fmla="*/ 568 h 144"/>
                  <a:gd name="T10" fmla="*/ 0 w 174"/>
                  <a:gd name="T11" fmla="*/ 564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4"/>
                  <a:gd name="T19" fmla="*/ 0 h 144"/>
                  <a:gd name="T20" fmla="*/ 174 w 17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4" h="144">
                    <a:moveTo>
                      <a:pt x="21" y="120"/>
                    </a:moveTo>
                    <a:cubicBezTo>
                      <a:pt x="59" y="120"/>
                      <a:pt x="84" y="99"/>
                      <a:pt x="111" y="75"/>
                    </a:cubicBezTo>
                    <a:cubicBezTo>
                      <a:pt x="125" y="62"/>
                      <a:pt x="155" y="0"/>
                      <a:pt x="163" y="33"/>
                    </a:cubicBezTo>
                    <a:cubicBezTo>
                      <a:pt x="174" y="72"/>
                      <a:pt x="91" y="123"/>
                      <a:pt x="61" y="132"/>
                    </a:cubicBezTo>
                    <a:cubicBezTo>
                      <a:pt x="49" y="136"/>
                      <a:pt x="36" y="141"/>
                      <a:pt x="23" y="143"/>
                    </a:cubicBezTo>
                    <a:cubicBezTo>
                      <a:pt x="15" y="144"/>
                      <a:pt x="9" y="142"/>
                      <a:pt x="0" y="142"/>
                    </a:cubicBezTo>
                  </a:path>
                </a:pathLst>
              </a:custGeom>
              <a:solidFill>
                <a:srgbClr val="F57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3" name="Freeform 9"/>
              <p:cNvSpPr>
                <a:spLocks noChangeArrowheads="1"/>
              </p:cNvSpPr>
              <p:nvPr/>
            </p:nvSpPr>
            <p:spPr bwMode="auto">
              <a:xfrm>
                <a:off x="1810" y="3154"/>
                <a:ext cx="219" cy="244"/>
              </a:xfrm>
              <a:custGeom>
                <a:avLst/>
                <a:gdLst>
                  <a:gd name="T0" fmla="*/ 108 w 110"/>
                  <a:gd name="T1" fmla="*/ 8 h 122"/>
                  <a:gd name="T2" fmla="*/ 241 w 110"/>
                  <a:gd name="T3" fmla="*/ 80 h 122"/>
                  <a:gd name="T4" fmla="*/ 368 w 110"/>
                  <a:gd name="T5" fmla="*/ 164 h 122"/>
                  <a:gd name="T6" fmla="*/ 321 w 110"/>
                  <a:gd name="T7" fmla="*/ 436 h 122"/>
                  <a:gd name="T8" fmla="*/ 64 w 110"/>
                  <a:gd name="T9" fmla="*/ 308 h 122"/>
                  <a:gd name="T10" fmla="*/ 64 w 110"/>
                  <a:gd name="T11" fmla="*/ 0 h 1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0"/>
                  <a:gd name="T19" fmla="*/ 0 h 122"/>
                  <a:gd name="T20" fmla="*/ 110 w 110"/>
                  <a:gd name="T21" fmla="*/ 122 h 1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0" h="122">
                    <a:moveTo>
                      <a:pt x="27" y="2"/>
                    </a:moveTo>
                    <a:cubicBezTo>
                      <a:pt x="37" y="3"/>
                      <a:pt x="51" y="15"/>
                      <a:pt x="61" y="20"/>
                    </a:cubicBezTo>
                    <a:cubicBezTo>
                      <a:pt x="72" y="25"/>
                      <a:pt x="85" y="32"/>
                      <a:pt x="93" y="41"/>
                    </a:cubicBezTo>
                    <a:cubicBezTo>
                      <a:pt x="110" y="61"/>
                      <a:pt x="107" y="98"/>
                      <a:pt x="81" y="109"/>
                    </a:cubicBezTo>
                    <a:cubicBezTo>
                      <a:pt x="54" y="122"/>
                      <a:pt x="23" y="104"/>
                      <a:pt x="16" y="77"/>
                    </a:cubicBezTo>
                    <a:cubicBezTo>
                      <a:pt x="12" y="62"/>
                      <a:pt x="0" y="9"/>
                      <a:pt x="16" y="0"/>
                    </a:cubicBezTo>
                  </a:path>
                </a:pathLst>
              </a:custGeom>
              <a:solidFill>
                <a:srgbClr val="FA6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4" name="Freeform 10"/>
              <p:cNvSpPr>
                <a:spLocks noChangeArrowheads="1"/>
              </p:cNvSpPr>
              <p:nvPr/>
            </p:nvSpPr>
            <p:spPr bwMode="auto">
              <a:xfrm>
                <a:off x="354" y="247"/>
                <a:ext cx="241" cy="60"/>
              </a:xfrm>
              <a:custGeom>
                <a:avLst/>
                <a:gdLst>
                  <a:gd name="T0" fmla="*/ 0 w 121"/>
                  <a:gd name="T1" fmla="*/ 56 h 30"/>
                  <a:gd name="T2" fmla="*/ 476 w 121"/>
                  <a:gd name="T3" fmla="*/ 120 h 30"/>
                  <a:gd name="T4" fmla="*/ 480 w 121"/>
                  <a:gd name="T5" fmla="*/ 56 h 30"/>
                  <a:gd name="T6" fmla="*/ 72 w 121"/>
                  <a:gd name="T7" fmla="*/ 0 h 30"/>
                  <a:gd name="T8" fmla="*/ 0 w 121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30"/>
                  <a:gd name="T17" fmla="*/ 121 w 12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30">
                    <a:moveTo>
                      <a:pt x="0" y="14"/>
                    </a:move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5"/>
                      <a:pt x="120" y="19"/>
                      <a:pt x="121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4"/>
                      <a:pt x="6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5" name="Freeform 11"/>
              <p:cNvSpPr>
                <a:spLocks noChangeArrowheads="1"/>
              </p:cNvSpPr>
              <p:nvPr/>
            </p:nvSpPr>
            <p:spPr bwMode="auto">
              <a:xfrm>
                <a:off x="469" y="128"/>
                <a:ext cx="140" cy="72"/>
              </a:xfrm>
              <a:custGeom>
                <a:avLst/>
                <a:gdLst>
                  <a:gd name="T0" fmla="*/ 280 w 70"/>
                  <a:gd name="T1" fmla="*/ 68 h 36"/>
                  <a:gd name="T2" fmla="*/ 252 w 70"/>
                  <a:gd name="T3" fmla="*/ 40 h 36"/>
                  <a:gd name="T4" fmla="*/ 224 w 70"/>
                  <a:gd name="T5" fmla="*/ 0 h 36"/>
                  <a:gd name="T6" fmla="*/ 0 w 70"/>
                  <a:gd name="T7" fmla="*/ 124 h 36"/>
                  <a:gd name="T8" fmla="*/ 268 w 70"/>
                  <a:gd name="T9" fmla="*/ 144 h 36"/>
                  <a:gd name="T10" fmla="*/ 280 w 70"/>
                  <a:gd name="T11" fmla="*/ 6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36"/>
                  <a:gd name="T20" fmla="*/ 70 w 70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36">
                    <a:moveTo>
                      <a:pt x="70" y="17"/>
                    </a:moveTo>
                    <a:cubicBezTo>
                      <a:pt x="68" y="15"/>
                      <a:pt x="65" y="13"/>
                      <a:pt x="63" y="10"/>
                    </a:cubicBezTo>
                    <a:cubicBezTo>
                      <a:pt x="62" y="7"/>
                      <a:pt x="58" y="3"/>
                      <a:pt x="56" y="0"/>
                    </a:cubicBezTo>
                    <a:cubicBezTo>
                      <a:pt x="37" y="9"/>
                      <a:pt x="18" y="19"/>
                      <a:pt x="0" y="31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8" y="30"/>
                      <a:pt x="69" y="23"/>
                      <a:pt x="70" y="17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6" name="Freeform 12"/>
              <p:cNvSpPr>
                <a:spLocks noChangeArrowheads="1"/>
              </p:cNvSpPr>
              <p:nvPr/>
            </p:nvSpPr>
            <p:spPr bwMode="auto">
              <a:xfrm>
                <a:off x="429" y="190"/>
                <a:ext cx="174" cy="47"/>
              </a:xfrm>
              <a:custGeom>
                <a:avLst/>
                <a:gdLst>
                  <a:gd name="T0" fmla="*/ 80 w 87"/>
                  <a:gd name="T1" fmla="*/ 0 h 24"/>
                  <a:gd name="T2" fmla="*/ 0 w 87"/>
                  <a:gd name="T3" fmla="*/ 49 h 24"/>
                  <a:gd name="T4" fmla="*/ 340 w 87"/>
                  <a:gd name="T5" fmla="*/ 92 h 24"/>
                  <a:gd name="T6" fmla="*/ 348 w 87"/>
                  <a:gd name="T7" fmla="*/ 20 h 24"/>
                  <a:gd name="T8" fmla="*/ 80 w 8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24"/>
                  <a:gd name="T17" fmla="*/ 87 w 8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24">
                    <a:moveTo>
                      <a:pt x="20" y="0"/>
                    </a:moveTo>
                    <a:cubicBezTo>
                      <a:pt x="13" y="4"/>
                      <a:pt x="7" y="8"/>
                      <a:pt x="0" y="13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6" y="18"/>
                      <a:pt x="86" y="12"/>
                      <a:pt x="87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7" name="Freeform 13"/>
              <p:cNvSpPr>
                <a:spLocks noChangeArrowheads="1"/>
              </p:cNvSpPr>
              <p:nvPr/>
            </p:nvSpPr>
            <p:spPr bwMode="auto">
              <a:xfrm>
                <a:off x="390" y="216"/>
                <a:ext cx="209" cy="59"/>
              </a:xfrm>
              <a:custGeom>
                <a:avLst/>
                <a:gdLst>
                  <a:gd name="T0" fmla="*/ 80 w 105"/>
                  <a:gd name="T1" fmla="*/ 0 h 30"/>
                  <a:gd name="T2" fmla="*/ 0 w 105"/>
                  <a:gd name="T3" fmla="*/ 61 h 30"/>
                  <a:gd name="T4" fmla="*/ 408 w 105"/>
                  <a:gd name="T5" fmla="*/ 116 h 30"/>
                  <a:gd name="T6" fmla="*/ 416 w 105"/>
                  <a:gd name="T7" fmla="*/ 43 h 30"/>
                  <a:gd name="T8" fmla="*/ 80 w 105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20" y="0"/>
                    </a:moveTo>
                    <a:cubicBezTo>
                      <a:pt x="13" y="5"/>
                      <a:pt x="6" y="10"/>
                      <a:pt x="0" y="1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4" y="24"/>
                      <a:pt x="104" y="17"/>
                      <a:pt x="105" y="11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8" name="Freeform 14"/>
              <p:cNvSpPr>
                <a:spLocks noChangeArrowheads="1"/>
              </p:cNvSpPr>
              <p:nvPr/>
            </p:nvSpPr>
            <p:spPr bwMode="auto">
              <a:xfrm>
                <a:off x="322" y="275"/>
                <a:ext cx="271" cy="70"/>
              </a:xfrm>
              <a:custGeom>
                <a:avLst/>
                <a:gdLst>
                  <a:gd name="T0" fmla="*/ 0 w 136"/>
                  <a:gd name="T1" fmla="*/ 64 h 35"/>
                  <a:gd name="T2" fmla="*/ 532 w 136"/>
                  <a:gd name="T3" fmla="*/ 140 h 35"/>
                  <a:gd name="T4" fmla="*/ 540 w 136"/>
                  <a:gd name="T5" fmla="*/ 64 h 35"/>
                  <a:gd name="T6" fmla="*/ 64 w 136"/>
                  <a:gd name="T7" fmla="*/ 0 h 35"/>
                  <a:gd name="T8" fmla="*/ 0 w 136"/>
                  <a:gd name="T9" fmla="*/ 6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35"/>
                  <a:gd name="T17" fmla="*/ 136 w 13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35">
                    <a:moveTo>
                      <a:pt x="0" y="16"/>
                    </a:moveTo>
                    <a:cubicBezTo>
                      <a:pt x="134" y="35"/>
                      <a:pt x="134" y="35"/>
                      <a:pt x="134" y="35"/>
                    </a:cubicBezTo>
                    <a:cubicBezTo>
                      <a:pt x="135" y="29"/>
                      <a:pt x="135" y="22"/>
                      <a:pt x="136" y="16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1" y="5"/>
                      <a:pt x="5" y="10"/>
                      <a:pt x="0" y="16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9" name="Freeform 15"/>
              <p:cNvSpPr>
                <a:spLocks noChangeArrowheads="1"/>
              </p:cNvSpPr>
              <p:nvPr/>
            </p:nvSpPr>
            <p:spPr bwMode="auto">
              <a:xfrm>
                <a:off x="294" y="307"/>
                <a:ext cx="295" cy="80"/>
              </a:xfrm>
              <a:custGeom>
                <a:avLst/>
                <a:gdLst>
                  <a:gd name="T0" fmla="*/ 0 w 148"/>
                  <a:gd name="T1" fmla="*/ 56 h 40"/>
                  <a:gd name="T2" fmla="*/ 584 w 148"/>
                  <a:gd name="T3" fmla="*/ 160 h 40"/>
                  <a:gd name="T4" fmla="*/ 588 w 148"/>
                  <a:gd name="T5" fmla="*/ 76 h 40"/>
                  <a:gd name="T6" fmla="*/ 56 w 148"/>
                  <a:gd name="T7" fmla="*/ 0 h 40"/>
                  <a:gd name="T8" fmla="*/ 0 w 148"/>
                  <a:gd name="T9" fmla="*/ 5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40"/>
                  <a:gd name="T17" fmla="*/ 148 w 14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40">
                    <a:moveTo>
                      <a:pt x="0" y="14"/>
                    </a:move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3"/>
                      <a:pt x="148" y="26"/>
                      <a:pt x="148" y="19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4"/>
                      <a:pt x="5" y="9"/>
                      <a:pt x="0" y="14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0" name="Freeform 16"/>
              <p:cNvSpPr>
                <a:spLocks noChangeArrowheads="1"/>
              </p:cNvSpPr>
              <p:nvPr/>
            </p:nvSpPr>
            <p:spPr bwMode="auto">
              <a:xfrm>
                <a:off x="258" y="335"/>
                <a:ext cx="329" cy="82"/>
              </a:xfrm>
              <a:custGeom>
                <a:avLst/>
                <a:gdLst>
                  <a:gd name="T0" fmla="*/ 28 w 165"/>
                  <a:gd name="T1" fmla="*/ 52 h 41"/>
                  <a:gd name="T2" fmla="*/ 0 w 165"/>
                  <a:gd name="T3" fmla="*/ 84 h 41"/>
                  <a:gd name="T4" fmla="*/ 656 w 165"/>
                  <a:gd name="T5" fmla="*/ 164 h 41"/>
                  <a:gd name="T6" fmla="*/ 656 w 165"/>
                  <a:gd name="T7" fmla="*/ 104 h 41"/>
                  <a:gd name="T8" fmla="*/ 72 w 165"/>
                  <a:gd name="T9" fmla="*/ 0 h 41"/>
                  <a:gd name="T10" fmla="*/ 28 w 165"/>
                  <a:gd name="T11" fmla="*/ 52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5"/>
                  <a:gd name="T19" fmla="*/ 0 h 41"/>
                  <a:gd name="T20" fmla="*/ 165 w 165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5" h="41">
                    <a:moveTo>
                      <a:pt x="7" y="13"/>
                    </a:moveTo>
                    <a:cubicBezTo>
                      <a:pt x="5" y="15"/>
                      <a:pt x="2" y="18"/>
                      <a:pt x="0" y="21"/>
                    </a:cubicBezTo>
                    <a:cubicBezTo>
                      <a:pt x="165" y="41"/>
                      <a:pt x="165" y="41"/>
                      <a:pt x="165" y="41"/>
                    </a:cubicBezTo>
                    <a:cubicBezTo>
                      <a:pt x="165" y="36"/>
                      <a:pt x="165" y="31"/>
                      <a:pt x="165" y="2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4" y="4"/>
                      <a:pt x="11" y="8"/>
                      <a:pt x="7" y="1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1" name="Freeform 17"/>
              <p:cNvSpPr>
                <a:spLocks noChangeArrowheads="1"/>
              </p:cNvSpPr>
              <p:nvPr/>
            </p:nvSpPr>
            <p:spPr bwMode="auto">
              <a:xfrm>
                <a:off x="220" y="377"/>
                <a:ext cx="367" cy="84"/>
              </a:xfrm>
              <a:custGeom>
                <a:avLst/>
                <a:gdLst>
                  <a:gd name="T0" fmla="*/ 0 w 184"/>
                  <a:gd name="T1" fmla="*/ 100 h 42"/>
                  <a:gd name="T2" fmla="*/ 728 w 184"/>
                  <a:gd name="T3" fmla="*/ 168 h 42"/>
                  <a:gd name="T4" fmla="*/ 732 w 184"/>
                  <a:gd name="T5" fmla="*/ 80 h 42"/>
                  <a:gd name="T6" fmla="*/ 76 w 184"/>
                  <a:gd name="T7" fmla="*/ 0 h 42"/>
                  <a:gd name="T8" fmla="*/ 0 w 184"/>
                  <a:gd name="T9" fmla="*/ 10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"/>
                  <a:gd name="T16" fmla="*/ 0 h 42"/>
                  <a:gd name="T17" fmla="*/ 184 w 18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" h="42">
                    <a:moveTo>
                      <a:pt x="0" y="25"/>
                    </a:moveTo>
                    <a:cubicBezTo>
                      <a:pt x="183" y="42"/>
                      <a:pt x="183" y="42"/>
                      <a:pt x="183" y="42"/>
                    </a:cubicBezTo>
                    <a:cubicBezTo>
                      <a:pt x="183" y="34"/>
                      <a:pt x="183" y="27"/>
                      <a:pt x="184" y="2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8"/>
                      <a:pt x="6" y="16"/>
                      <a:pt x="0" y="25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2" name="Freeform 18"/>
              <p:cNvSpPr>
                <a:spLocks noChangeArrowheads="1"/>
              </p:cNvSpPr>
              <p:nvPr/>
            </p:nvSpPr>
            <p:spPr bwMode="auto">
              <a:xfrm>
                <a:off x="186" y="427"/>
                <a:ext cx="399" cy="70"/>
              </a:xfrm>
              <a:custGeom>
                <a:avLst/>
                <a:gdLst>
                  <a:gd name="T0" fmla="*/ 0 w 200"/>
                  <a:gd name="T1" fmla="*/ 92 h 35"/>
                  <a:gd name="T2" fmla="*/ 796 w 200"/>
                  <a:gd name="T3" fmla="*/ 140 h 35"/>
                  <a:gd name="T4" fmla="*/ 796 w 200"/>
                  <a:gd name="T5" fmla="*/ 68 h 35"/>
                  <a:gd name="T6" fmla="*/ 68 w 200"/>
                  <a:gd name="T7" fmla="*/ 0 h 35"/>
                  <a:gd name="T8" fmla="*/ 0 w 200"/>
                  <a:gd name="T9" fmla="*/ 9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35"/>
                  <a:gd name="T17" fmla="*/ 200 w 20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35">
                    <a:moveTo>
                      <a:pt x="0" y="23"/>
                    </a:moveTo>
                    <a:cubicBezTo>
                      <a:pt x="200" y="35"/>
                      <a:pt x="200" y="35"/>
                      <a:pt x="200" y="35"/>
                    </a:cubicBezTo>
                    <a:cubicBezTo>
                      <a:pt x="200" y="29"/>
                      <a:pt x="200" y="23"/>
                      <a:pt x="200" y="1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1" y="7"/>
                      <a:pt x="6" y="15"/>
                      <a:pt x="0" y="23"/>
                    </a:cubicBezTo>
                    <a:close/>
                  </a:path>
                </a:pathLst>
              </a:custGeom>
              <a:solidFill>
                <a:srgbClr val="B8C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3" name="Freeform 19"/>
              <p:cNvSpPr>
                <a:spLocks noChangeArrowheads="1"/>
              </p:cNvSpPr>
              <p:nvPr/>
            </p:nvSpPr>
            <p:spPr bwMode="auto">
              <a:xfrm>
                <a:off x="162" y="473"/>
                <a:ext cx="423" cy="58"/>
              </a:xfrm>
              <a:custGeom>
                <a:avLst/>
                <a:gdLst>
                  <a:gd name="T0" fmla="*/ 48 w 212"/>
                  <a:gd name="T1" fmla="*/ 0 h 29"/>
                  <a:gd name="T2" fmla="*/ 0 w 212"/>
                  <a:gd name="T3" fmla="*/ 76 h 29"/>
                  <a:gd name="T4" fmla="*/ 844 w 212"/>
                  <a:gd name="T5" fmla="*/ 116 h 29"/>
                  <a:gd name="T6" fmla="*/ 844 w 212"/>
                  <a:gd name="T7" fmla="*/ 48 h 29"/>
                  <a:gd name="T8" fmla="*/ 48 w 21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29"/>
                  <a:gd name="T17" fmla="*/ 212 w 21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29">
                    <a:moveTo>
                      <a:pt x="12" y="0"/>
                    </a:moveTo>
                    <a:cubicBezTo>
                      <a:pt x="8" y="6"/>
                      <a:pt x="4" y="12"/>
                      <a:pt x="0" y="19"/>
                    </a:cubicBezTo>
                    <a:cubicBezTo>
                      <a:pt x="212" y="29"/>
                      <a:pt x="212" y="29"/>
                      <a:pt x="212" y="29"/>
                    </a:cubicBezTo>
                    <a:cubicBezTo>
                      <a:pt x="212" y="24"/>
                      <a:pt x="212" y="18"/>
                      <a:pt x="212" y="12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4" name="Freeform 20"/>
              <p:cNvSpPr>
                <a:spLocks noChangeArrowheads="1"/>
              </p:cNvSpPr>
              <p:nvPr/>
            </p:nvSpPr>
            <p:spPr bwMode="auto">
              <a:xfrm>
                <a:off x="90" y="511"/>
                <a:ext cx="499" cy="135"/>
              </a:xfrm>
              <a:custGeom>
                <a:avLst/>
                <a:gdLst>
                  <a:gd name="T0" fmla="*/ 988 w 250"/>
                  <a:gd name="T1" fmla="*/ 40 h 68"/>
                  <a:gd name="T2" fmla="*/ 144 w 250"/>
                  <a:gd name="T3" fmla="*/ 0 h 68"/>
                  <a:gd name="T4" fmla="*/ 0 w 250"/>
                  <a:gd name="T5" fmla="*/ 268 h 68"/>
                  <a:gd name="T6" fmla="*/ 996 w 250"/>
                  <a:gd name="T7" fmla="*/ 216 h 68"/>
                  <a:gd name="T8" fmla="*/ 988 w 250"/>
                  <a:gd name="T9" fmla="*/ 4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68"/>
                  <a:gd name="T17" fmla="*/ 250 w 25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68">
                    <a:moveTo>
                      <a:pt x="248" y="1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22" y="22"/>
                      <a:pt x="10" y="44"/>
                      <a:pt x="0" y="68"/>
                    </a:cubicBezTo>
                    <a:cubicBezTo>
                      <a:pt x="250" y="55"/>
                      <a:pt x="250" y="55"/>
                      <a:pt x="250" y="55"/>
                    </a:cubicBezTo>
                    <a:cubicBezTo>
                      <a:pt x="249" y="40"/>
                      <a:pt x="248" y="25"/>
                      <a:pt x="248" y="10"/>
                    </a:cubicBezTo>
                    <a:close/>
                  </a:path>
                </a:pathLst>
              </a:custGeom>
              <a:solidFill>
                <a:srgbClr val="FF4C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5" name="Freeform 21"/>
              <p:cNvSpPr>
                <a:spLocks noChangeArrowheads="1"/>
              </p:cNvSpPr>
              <p:nvPr/>
            </p:nvSpPr>
            <p:spPr bwMode="auto">
              <a:xfrm>
                <a:off x="0" y="934"/>
                <a:ext cx="204" cy="427"/>
              </a:xfrm>
              <a:custGeom>
                <a:avLst/>
                <a:gdLst>
                  <a:gd name="T0" fmla="*/ 16 w 102"/>
                  <a:gd name="T1" fmla="*/ 0 h 214"/>
                  <a:gd name="T2" fmla="*/ 16 w 102"/>
                  <a:gd name="T3" fmla="*/ 399 h 214"/>
                  <a:gd name="T4" fmla="*/ 128 w 102"/>
                  <a:gd name="T5" fmla="*/ 852 h 214"/>
                  <a:gd name="T6" fmla="*/ 408 w 102"/>
                  <a:gd name="T7" fmla="*/ 792 h 214"/>
                  <a:gd name="T8" fmla="*/ 240 w 102"/>
                  <a:gd name="T9" fmla="*/ 40 h 214"/>
                  <a:gd name="T10" fmla="*/ 16 w 102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214"/>
                  <a:gd name="T20" fmla="*/ 102 w 102"/>
                  <a:gd name="T21" fmla="*/ 214 h 2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214">
                    <a:moveTo>
                      <a:pt x="4" y="0"/>
                    </a:moveTo>
                    <a:cubicBezTo>
                      <a:pt x="1" y="33"/>
                      <a:pt x="0" y="66"/>
                      <a:pt x="4" y="100"/>
                    </a:cubicBezTo>
                    <a:cubicBezTo>
                      <a:pt x="8" y="140"/>
                      <a:pt x="18" y="178"/>
                      <a:pt x="32" y="214"/>
                    </a:cubicBezTo>
                    <a:cubicBezTo>
                      <a:pt x="102" y="199"/>
                      <a:pt x="102" y="199"/>
                      <a:pt x="102" y="199"/>
                    </a:cubicBezTo>
                    <a:cubicBezTo>
                      <a:pt x="78" y="139"/>
                      <a:pt x="64" y="74"/>
                      <a:pt x="60" y="1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6" name="Freeform 22"/>
              <p:cNvSpPr>
                <a:spLocks noChangeArrowheads="1"/>
              </p:cNvSpPr>
              <p:nvPr/>
            </p:nvSpPr>
            <p:spPr bwMode="auto">
              <a:xfrm>
                <a:off x="120" y="954"/>
                <a:ext cx="246" cy="377"/>
              </a:xfrm>
              <a:custGeom>
                <a:avLst/>
                <a:gdLst>
                  <a:gd name="T0" fmla="*/ 0 w 123"/>
                  <a:gd name="T1" fmla="*/ 0 h 189"/>
                  <a:gd name="T2" fmla="*/ 168 w 123"/>
                  <a:gd name="T3" fmla="*/ 752 h 189"/>
                  <a:gd name="T4" fmla="*/ 492 w 123"/>
                  <a:gd name="T5" fmla="*/ 680 h 189"/>
                  <a:gd name="T6" fmla="*/ 296 w 123"/>
                  <a:gd name="T7" fmla="*/ 48 h 189"/>
                  <a:gd name="T8" fmla="*/ 0 w 123"/>
                  <a:gd name="T9" fmla="*/ 0 h 1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89"/>
                  <a:gd name="T17" fmla="*/ 123 w 123"/>
                  <a:gd name="T18" fmla="*/ 189 h 1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89">
                    <a:moveTo>
                      <a:pt x="0" y="0"/>
                    </a:moveTo>
                    <a:cubicBezTo>
                      <a:pt x="4" y="64"/>
                      <a:pt x="18" y="129"/>
                      <a:pt x="42" y="189"/>
                    </a:cubicBezTo>
                    <a:cubicBezTo>
                      <a:pt x="123" y="171"/>
                      <a:pt x="123" y="171"/>
                      <a:pt x="123" y="171"/>
                    </a:cubicBezTo>
                    <a:cubicBezTo>
                      <a:pt x="100" y="120"/>
                      <a:pt x="83" y="67"/>
                      <a:pt x="74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7" name="Freeform 23"/>
              <p:cNvSpPr>
                <a:spLocks noChangeArrowheads="1"/>
              </p:cNvSpPr>
              <p:nvPr/>
            </p:nvSpPr>
            <p:spPr bwMode="auto">
              <a:xfrm>
                <a:off x="268" y="978"/>
                <a:ext cx="233" cy="317"/>
              </a:xfrm>
              <a:custGeom>
                <a:avLst/>
                <a:gdLst>
                  <a:gd name="T0" fmla="*/ 297 w 117"/>
                  <a:gd name="T1" fmla="*/ 52 h 159"/>
                  <a:gd name="T2" fmla="*/ 0 w 117"/>
                  <a:gd name="T3" fmla="*/ 0 h 159"/>
                  <a:gd name="T4" fmla="*/ 195 w 117"/>
                  <a:gd name="T5" fmla="*/ 632 h 159"/>
                  <a:gd name="T6" fmla="*/ 464 w 117"/>
                  <a:gd name="T7" fmla="*/ 572 h 159"/>
                  <a:gd name="T8" fmla="*/ 448 w 117"/>
                  <a:gd name="T9" fmla="*/ 540 h 159"/>
                  <a:gd name="T10" fmla="*/ 297 w 117"/>
                  <a:gd name="T11" fmla="*/ 52 h 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159"/>
                  <a:gd name="T20" fmla="*/ 117 w 117"/>
                  <a:gd name="T21" fmla="*/ 159 h 1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159">
                    <a:moveTo>
                      <a:pt x="75" y="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55"/>
                      <a:pt x="26" y="108"/>
                      <a:pt x="49" y="159"/>
                    </a:cubicBezTo>
                    <a:cubicBezTo>
                      <a:pt x="117" y="144"/>
                      <a:pt x="117" y="144"/>
                      <a:pt x="117" y="144"/>
                    </a:cubicBezTo>
                    <a:cubicBezTo>
                      <a:pt x="116" y="141"/>
                      <a:pt x="115" y="139"/>
                      <a:pt x="113" y="136"/>
                    </a:cubicBezTo>
                    <a:cubicBezTo>
                      <a:pt x="95" y="96"/>
                      <a:pt x="82" y="54"/>
                      <a:pt x="75" y="13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8" name="Freeform 24"/>
              <p:cNvSpPr>
                <a:spLocks noChangeArrowheads="1"/>
              </p:cNvSpPr>
              <p:nvPr/>
            </p:nvSpPr>
            <p:spPr bwMode="auto">
              <a:xfrm>
                <a:off x="417" y="1004"/>
                <a:ext cx="272" cy="261"/>
              </a:xfrm>
              <a:custGeom>
                <a:avLst/>
                <a:gdLst>
                  <a:gd name="T0" fmla="*/ 484 w 136"/>
                  <a:gd name="T1" fmla="*/ 215 h 131"/>
                  <a:gd name="T2" fmla="*/ 456 w 136"/>
                  <a:gd name="T3" fmla="*/ 76 h 131"/>
                  <a:gd name="T4" fmla="*/ 0 w 136"/>
                  <a:gd name="T5" fmla="*/ 0 h 131"/>
                  <a:gd name="T6" fmla="*/ 152 w 136"/>
                  <a:gd name="T7" fmla="*/ 488 h 131"/>
                  <a:gd name="T8" fmla="*/ 168 w 136"/>
                  <a:gd name="T9" fmla="*/ 520 h 131"/>
                  <a:gd name="T10" fmla="*/ 544 w 136"/>
                  <a:gd name="T11" fmla="*/ 436 h 131"/>
                  <a:gd name="T12" fmla="*/ 484 w 136"/>
                  <a:gd name="T13" fmla="*/ 215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"/>
                  <a:gd name="T22" fmla="*/ 0 h 131"/>
                  <a:gd name="T23" fmla="*/ 136 w 136"/>
                  <a:gd name="T24" fmla="*/ 131 h 1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" h="131">
                    <a:moveTo>
                      <a:pt x="121" y="54"/>
                    </a:moveTo>
                    <a:cubicBezTo>
                      <a:pt x="119" y="42"/>
                      <a:pt x="116" y="31"/>
                      <a:pt x="114" y="1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41"/>
                      <a:pt x="20" y="83"/>
                      <a:pt x="38" y="123"/>
                    </a:cubicBezTo>
                    <a:cubicBezTo>
                      <a:pt x="40" y="126"/>
                      <a:pt x="41" y="128"/>
                      <a:pt x="42" y="131"/>
                    </a:cubicBezTo>
                    <a:cubicBezTo>
                      <a:pt x="136" y="110"/>
                      <a:pt x="136" y="110"/>
                      <a:pt x="136" y="110"/>
                    </a:cubicBezTo>
                    <a:cubicBezTo>
                      <a:pt x="131" y="92"/>
                      <a:pt x="126" y="73"/>
                      <a:pt x="121" y="54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9" name="Freeform 25"/>
              <p:cNvSpPr>
                <a:spLocks noChangeArrowheads="1"/>
              </p:cNvSpPr>
              <p:nvPr/>
            </p:nvSpPr>
            <p:spPr bwMode="auto">
              <a:xfrm>
                <a:off x="64" y="1331"/>
                <a:ext cx="324" cy="353"/>
              </a:xfrm>
              <a:custGeom>
                <a:avLst/>
                <a:gdLst>
                  <a:gd name="T0" fmla="*/ 0 w 162"/>
                  <a:gd name="T1" fmla="*/ 60 h 177"/>
                  <a:gd name="T2" fmla="*/ 408 w 162"/>
                  <a:gd name="T3" fmla="*/ 704 h 177"/>
                  <a:gd name="T4" fmla="*/ 648 w 162"/>
                  <a:gd name="T5" fmla="*/ 612 h 177"/>
                  <a:gd name="T6" fmla="*/ 280 w 162"/>
                  <a:gd name="T7" fmla="*/ 0 h 177"/>
                  <a:gd name="T8" fmla="*/ 0 w 162"/>
                  <a:gd name="T9" fmla="*/ 6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177"/>
                  <a:gd name="T17" fmla="*/ 162 w 162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177">
                    <a:moveTo>
                      <a:pt x="0" y="15"/>
                    </a:moveTo>
                    <a:cubicBezTo>
                      <a:pt x="23" y="75"/>
                      <a:pt x="58" y="130"/>
                      <a:pt x="102" y="177"/>
                    </a:cubicBezTo>
                    <a:cubicBezTo>
                      <a:pt x="162" y="154"/>
                      <a:pt x="162" y="154"/>
                      <a:pt x="162" y="154"/>
                    </a:cubicBezTo>
                    <a:cubicBezTo>
                      <a:pt x="123" y="109"/>
                      <a:pt x="92" y="56"/>
                      <a:pt x="70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0" name="Freeform 26"/>
              <p:cNvSpPr>
                <a:spLocks noChangeArrowheads="1"/>
              </p:cNvSpPr>
              <p:nvPr/>
            </p:nvSpPr>
            <p:spPr bwMode="auto">
              <a:xfrm>
                <a:off x="204" y="1295"/>
                <a:ext cx="339" cy="343"/>
              </a:xfrm>
              <a:custGeom>
                <a:avLst/>
                <a:gdLst>
                  <a:gd name="T0" fmla="*/ 0 w 170"/>
                  <a:gd name="T1" fmla="*/ 72 h 172"/>
                  <a:gd name="T2" fmla="*/ 365 w 170"/>
                  <a:gd name="T3" fmla="*/ 684 h 172"/>
                  <a:gd name="T4" fmla="*/ 676 w 170"/>
                  <a:gd name="T5" fmla="*/ 564 h 172"/>
                  <a:gd name="T6" fmla="*/ 323 w 170"/>
                  <a:gd name="T7" fmla="*/ 0 h 172"/>
                  <a:gd name="T8" fmla="*/ 0 w 170"/>
                  <a:gd name="T9" fmla="*/ 72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"/>
                  <a:gd name="T16" fmla="*/ 0 h 172"/>
                  <a:gd name="T17" fmla="*/ 170 w 170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" h="172">
                    <a:moveTo>
                      <a:pt x="0" y="18"/>
                    </a:moveTo>
                    <a:cubicBezTo>
                      <a:pt x="22" y="74"/>
                      <a:pt x="53" y="127"/>
                      <a:pt x="92" y="17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34" y="99"/>
                      <a:pt x="104" y="51"/>
                      <a:pt x="81" y="0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1" name="Freeform 27"/>
              <p:cNvSpPr>
                <a:spLocks noChangeArrowheads="1"/>
              </p:cNvSpPr>
              <p:nvPr/>
            </p:nvSpPr>
            <p:spPr bwMode="auto">
              <a:xfrm>
                <a:off x="366" y="1265"/>
                <a:ext cx="295" cy="313"/>
              </a:xfrm>
              <a:custGeom>
                <a:avLst/>
                <a:gdLst>
                  <a:gd name="T0" fmla="*/ 271 w 148"/>
                  <a:gd name="T1" fmla="*/ 0 h 157"/>
                  <a:gd name="T2" fmla="*/ 0 w 148"/>
                  <a:gd name="T3" fmla="*/ 60 h 157"/>
                  <a:gd name="T4" fmla="*/ 353 w 148"/>
                  <a:gd name="T5" fmla="*/ 624 h 157"/>
                  <a:gd name="T6" fmla="*/ 588 w 148"/>
                  <a:gd name="T7" fmla="*/ 536 h 157"/>
                  <a:gd name="T8" fmla="*/ 584 w 148"/>
                  <a:gd name="T9" fmla="*/ 532 h 157"/>
                  <a:gd name="T10" fmla="*/ 271 w 148"/>
                  <a:gd name="T11" fmla="*/ 0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57"/>
                  <a:gd name="T20" fmla="*/ 148 w 148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57">
                    <a:moveTo>
                      <a:pt x="68" y="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23" y="66"/>
                      <a:pt x="53" y="114"/>
                      <a:pt x="89" y="157"/>
                    </a:cubicBezTo>
                    <a:cubicBezTo>
                      <a:pt x="148" y="135"/>
                      <a:pt x="148" y="135"/>
                      <a:pt x="148" y="135"/>
                    </a:cubicBezTo>
                    <a:cubicBezTo>
                      <a:pt x="148" y="134"/>
                      <a:pt x="148" y="134"/>
                      <a:pt x="147" y="134"/>
                    </a:cubicBezTo>
                    <a:cubicBezTo>
                      <a:pt x="115" y="90"/>
                      <a:pt x="89" y="47"/>
                      <a:pt x="68" y="0"/>
                    </a:cubicBezTo>
                    <a:close/>
                  </a:path>
                </a:pathLst>
              </a:custGeom>
              <a:solidFill>
                <a:srgbClr val="FFD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2" name="Freeform 28"/>
              <p:cNvSpPr>
                <a:spLocks noChangeArrowheads="1"/>
              </p:cNvSpPr>
              <p:nvPr/>
            </p:nvSpPr>
            <p:spPr bwMode="auto">
              <a:xfrm>
                <a:off x="501" y="1223"/>
                <a:ext cx="304" cy="311"/>
              </a:xfrm>
              <a:custGeom>
                <a:avLst/>
                <a:gdLst>
                  <a:gd name="T0" fmla="*/ 376 w 152"/>
                  <a:gd name="T1" fmla="*/ 0 h 156"/>
                  <a:gd name="T2" fmla="*/ 0 w 152"/>
                  <a:gd name="T3" fmla="*/ 84 h 156"/>
                  <a:gd name="T4" fmla="*/ 316 w 152"/>
                  <a:gd name="T5" fmla="*/ 616 h 156"/>
                  <a:gd name="T6" fmla="*/ 320 w 152"/>
                  <a:gd name="T7" fmla="*/ 620 h 156"/>
                  <a:gd name="T8" fmla="*/ 608 w 152"/>
                  <a:gd name="T9" fmla="*/ 508 h 156"/>
                  <a:gd name="T10" fmla="*/ 376 w 152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156"/>
                  <a:gd name="T20" fmla="*/ 152 w 152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156">
                    <a:moveTo>
                      <a:pt x="9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1" y="68"/>
                      <a:pt x="47" y="111"/>
                      <a:pt x="79" y="155"/>
                    </a:cubicBezTo>
                    <a:cubicBezTo>
                      <a:pt x="80" y="155"/>
                      <a:pt x="80" y="155"/>
                      <a:pt x="80" y="156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27" y="87"/>
                      <a:pt x="109" y="45"/>
                      <a:pt x="94" y="0"/>
                    </a:cubicBezTo>
                    <a:close/>
                  </a:path>
                </a:pathLst>
              </a:custGeom>
              <a:solidFill>
                <a:srgbClr val="628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3" name="Freeform 29"/>
              <p:cNvSpPr>
                <a:spLocks noChangeArrowheads="1"/>
              </p:cNvSpPr>
              <p:nvPr/>
            </p:nvSpPr>
            <p:spPr bwMode="auto">
              <a:xfrm>
                <a:off x="268" y="1478"/>
                <a:ext cx="553" cy="250"/>
              </a:xfrm>
              <a:custGeom>
                <a:avLst/>
                <a:gdLst>
                  <a:gd name="T0" fmla="*/ 1072 w 277"/>
                  <a:gd name="T1" fmla="*/ 0 h 125"/>
                  <a:gd name="T2" fmla="*/ 0 w 277"/>
                  <a:gd name="T3" fmla="*/ 412 h 125"/>
                  <a:gd name="T4" fmla="*/ 80 w 277"/>
                  <a:gd name="T5" fmla="*/ 500 h 125"/>
                  <a:gd name="T6" fmla="*/ 1104 w 277"/>
                  <a:gd name="T7" fmla="*/ 52 h 125"/>
                  <a:gd name="T8" fmla="*/ 1072 w 277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"/>
                  <a:gd name="T16" fmla="*/ 0 h 125"/>
                  <a:gd name="T17" fmla="*/ 277 w 277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" h="125">
                    <a:moveTo>
                      <a:pt x="269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7" y="111"/>
                      <a:pt x="13" y="118"/>
                      <a:pt x="20" y="125"/>
                    </a:cubicBezTo>
                    <a:cubicBezTo>
                      <a:pt x="277" y="13"/>
                      <a:pt x="277" y="13"/>
                      <a:pt x="277" y="13"/>
                    </a:cubicBezTo>
                    <a:cubicBezTo>
                      <a:pt x="274" y="9"/>
                      <a:pt x="272" y="5"/>
                      <a:pt x="269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4" name="Freeform 30"/>
              <p:cNvSpPr>
                <a:spLocks noChangeArrowheads="1"/>
              </p:cNvSpPr>
              <p:nvPr/>
            </p:nvSpPr>
            <p:spPr bwMode="auto">
              <a:xfrm>
                <a:off x="308" y="1504"/>
                <a:ext cx="535" cy="254"/>
              </a:xfrm>
              <a:custGeom>
                <a:avLst/>
                <a:gdLst>
                  <a:gd name="T0" fmla="*/ 1024 w 268"/>
                  <a:gd name="T1" fmla="*/ 0 h 127"/>
                  <a:gd name="T2" fmla="*/ 0 w 268"/>
                  <a:gd name="T3" fmla="*/ 448 h 127"/>
                  <a:gd name="T4" fmla="*/ 64 w 268"/>
                  <a:gd name="T5" fmla="*/ 508 h 127"/>
                  <a:gd name="T6" fmla="*/ 1068 w 268"/>
                  <a:gd name="T7" fmla="*/ 64 h 127"/>
                  <a:gd name="T8" fmla="*/ 1024 w 268"/>
                  <a:gd name="T9" fmla="*/ 0 h 1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127"/>
                  <a:gd name="T17" fmla="*/ 268 w 268"/>
                  <a:gd name="T18" fmla="*/ 127 h 1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127">
                    <a:moveTo>
                      <a:pt x="257" y="0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7"/>
                      <a:pt x="11" y="122"/>
                      <a:pt x="16" y="127"/>
                    </a:cubicBezTo>
                    <a:cubicBezTo>
                      <a:pt x="268" y="16"/>
                      <a:pt x="268" y="16"/>
                      <a:pt x="268" y="16"/>
                    </a:cubicBezTo>
                    <a:cubicBezTo>
                      <a:pt x="264" y="11"/>
                      <a:pt x="261" y="6"/>
                      <a:pt x="257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5" name="Freeform 31"/>
              <p:cNvSpPr>
                <a:spLocks noChangeArrowheads="1"/>
              </p:cNvSpPr>
              <p:nvPr/>
            </p:nvSpPr>
            <p:spPr bwMode="auto">
              <a:xfrm>
                <a:off x="340" y="1536"/>
                <a:ext cx="521" cy="256"/>
              </a:xfrm>
              <a:custGeom>
                <a:avLst/>
                <a:gdLst>
                  <a:gd name="T0" fmla="*/ 1020 w 261"/>
                  <a:gd name="T1" fmla="*/ 24 h 128"/>
                  <a:gd name="T2" fmla="*/ 1004 w 261"/>
                  <a:gd name="T3" fmla="*/ 0 h 128"/>
                  <a:gd name="T4" fmla="*/ 0 w 261"/>
                  <a:gd name="T5" fmla="*/ 444 h 128"/>
                  <a:gd name="T6" fmla="*/ 80 w 261"/>
                  <a:gd name="T7" fmla="*/ 512 h 128"/>
                  <a:gd name="T8" fmla="*/ 1040 w 261"/>
                  <a:gd name="T9" fmla="*/ 52 h 128"/>
                  <a:gd name="T10" fmla="*/ 1020 w 261"/>
                  <a:gd name="T11" fmla="*/ 24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1"/>
                  <a:gd name="T19" fmla="*/ 0 h 128"/>
                  <a:gd name="T20" fmla="*/ 261 w 261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1" h="128">
                    <a:moveTo>
                      <a:pt x="256" y="6"/>
                    </a:moveTo>
                    <a:cubicBezTo>
                      <a:pt x="254" y="4"/>
                      <a:pt x="253" y="2"/>
                      <a:pt x="252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" y="117"/>
                      <a:pt x="13" y="123"/>
                      <a:pt x="20" y="128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59" y="10"/>
                      <a:pt x="258" y="8"/>
                      <a:pt x="256" y="6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6" name="Freeform 32"/>
              <p:cNvSpPr>
                <a:spLocks noChangeArrowheads="1"/>
              </p:cNvSpPr>
              <p:nvPr/>
            </p:nvSpPr>
            <p:spPr bwMode="auto">
              <a:xfrm>
                <a:off x="380" y="1562"/>
                <a:ext cx="507" cy="272"/>
              </a:xfrm>
              <a:custGeom>
                <a:avLst/>
                <a:gdLst>
                  <a:gd name="T0" fmla="*/ 960 w 254"/>
                  <a:gd name="T1" fmla="*/ 0 h 136"/>
                  <a:gd name="T2" fmla="*/ 0 w 254"/>
                  <a:gd name="T3" fmla="*/ 460 h 136"/>
                  <a:gd name="T4" fmla="*/ 104 w 254"/>
                  <a:gd name="T5" fmla="*/ 544 h 136"/>
                  <a:gd name="T6" fmla="*/ 1012 w 254"/>
                  <a:gd name="T7" fmla="*/ 52 h 136"/>
                  <a:gd name="T8" fmla="*/ 960 w 254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136"/>
                  <a:gd name="T17" fmla="*/ 254 w 254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136">
                    <a:moveTo>
                      <a:pt x="241" y="0"/>
                    </a:moveTo>
                    <a:cubicBezTo>
                      <a:pt x="0" y="115"/>
                      <a:pt x="0" y="115"/>
                      <a:pt x="0" y="115"/>
                    </a:cubicBezTo>
                    <a:cubicBezTo>
                      <a:pt x="8" y="123"/>
                      <a:pt x="17" y="129"/>
                      <a:pt x="26" y="136"/>
                    </a:cubicBezTo>
                    <a:cubicBezTo>
                      <a:pt x="254" y="13"/>
                      <a:pt x="254" y="13"/>
                      <a:pt x="254" y="13"/>
                    </a:cubicBezTo>
                    <a:cubicBezTo>
                      <a:pt x="250" y="8"/>
                      <a:pt x="245" y="4"/>
                      <a:pt x="241" y="0"/>
                    </a:cubicBez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7" name="Freeform 33"/>
              <p:cNvSpPr>
                <a:spLocks noChangeArrowheads="1"/>
              </p:cNvSpPr>
              <p:nvPr/>
            </p:nvSpPr>
            <p:spPr bwMode="auto">
              <a:xfrm>
                <a:off x="431" y="1588"/>
                <a:ext cx="472" cy="279"/>
              </a:xfrm>
              <a:custGeom>
                <a:avLst/>
                <a:gdLst>
                  <a:gd name="T0" fmla="*/ 912 w 236"/>
                  <a:gd name="T1" fmla="*/ 0 h 140"/>
                  <a:gd name="T2" fmla="*/ 0 w 236"/>
                  <a:gd name="T3" fmla="*/ 488 h 140"/>
                  <a:gd name="T4" fmla="*/ 92 w 236"/>
                  <a:gd name="T5" fmla="*/ 556 h 140"/>
                  <a:gd name="T6" fmla="*/ 944 w 236"/>
                  <a:gd name="T7" fmla="*/ 24 h 140"/>
                  <a:gd name="T8" fmla="*/ 912 w 236"/>
                  <a:gd name="T9" fmla="*/ 0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40"/>
                  <a:gd name="T17" fmla="*/ 236 w 236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40">
                    <a:moveTo>
                      <a:pt x="228" y="0"/>
                    </a:moveTo>
                    <a:cubicBezTo>
                      <a:pt x="0" y="123"/>
                      <a:pt x="0" y="123"/>
                      <a:pt x="0" y="123"/>
                    </a:cubicBezTo>
                    <a:cubicBezTo>
                      <a:pt x="7" y="129"/>
                      <a:pt x="15" y="135"/>
                      <a:pt x="23" y="140"/>
                    </a:cubicBezTo>
                    <a:cubicBezTo>
                      <a:pt x="236" y="6"/>
                      <a:pt x="236" y="6"/>
                      <a:pt x="236" y="6"/>
                    </a:cubicBezTo>
                    <a:cubicBezTo>
                      <a:pt x="233" y="4"/>
                      <a:pt x="231" y="2"/>
                      <a:pt x="228" y="0"/>
                    </a:cubicBezTo>
                    <a:close/>
                  </a:path>
                </a:pathLst>
              </a:custGeom>
              <a:solidFill>
                <a:srgbClr val="FF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8" name="Freeform 34"/>
              <p:cNvSpPr>
                <a:spLocks noChangeArrowheads="1"/>
              </p:cNvSpPr>
              <p:nvPr/>
            </p:nvSpPr>
            <p:spPr bwMode="auto">
              <a:xfrm>
                <a:off x="477" y="1600"/>
                <a:ext cx="434" cy="293"/>
              </a:xfrm>
              <a:custGeom>
                <a:avLst/>
                <a:gdLst>
                  <a:gd name="T0" fmla="*/ 0 w 217"/>
                  <a:gd name="T1" fmla="*/ 532 h 147"/>
                  <a:gd name="T2" fmla="*/ 72 w 217"/>
                  <a:gd name="T3" fmla="*/ 584 h 147"/>
                  <a:gd name="T4" fmla="*/ 868 w 217"/>
                  <a:gd name="T5" fmla="*/ 20 h 147"/>
                  <a:gd name="T6" fmla="*/ 852 w 217"/>
                  <a:gd name="T7" fmla="*/ 0 h 147"/>
                  <a:gd name="T8" fmla="*/ 0 w 217"/>
                  <a:gd name="T9" fmla="*/ 53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7"/>
                  <a:gd name="T16" fmla="*/ 0 h 147"/>
                  <a:gd name="T17" fmla="*/ 217 w 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7" h="147">
                    <a:moveTo>
                      <a:pt x="0" y="134"/>
                    </a:moveTo>
                    <a:cubicBezTo>
                      <a:pt x="6" y="139"/>
                      <a:pt x="12" y="143"/>
                      <a:pt x="18" y="147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5" y="3"/>
                      <a:pt x="214" y="2"/>
                      <a:pt x="213" y="0"/>
                    </a:cubicBez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9A42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9" name="Freeform 35"/>
              <p:cNvSpPr>
                <a:spLocks noChangeArrowheads="1"/>
              </p:cNvSpPr>
              <p:nvPr/>
            </p:nvSpPr>
            <p:spPr bwMode="auto">
              <a:xfrm>
                <a:off x="513" y="1610"/>
                <a:ext cx="649" cy="415"/>
              </a:xfrm>
              <a:custGeom>
                <a:avLst/>
                <a:gdLst>
                  <a:gd name="T0" fmla="*/ 833 w 325"/>
                  <a:gd name="T1" fmla="*/ 44 h 208"/>
                  <a:gd name="T2" fmla="*/ 793 w 325"/>
                  <a:gd name="T3" fmla="*/ 0 h 208"/>
                  <a:gd name="T4" fmla="*/ 0 w 325"/>
                  <a:gd name="T5" fmla="*/ 565 h 208"/>
                  <a:gd name="T6" fmla="*/ 331 w 325"/>
                  <a:gd name="T7" fmla="*/ 748 h 208"/>
                  <a:gd name="T8" fmla="*/ 503 w 325"/>
                  <a:gd name="T9" fmla="*/ 828 h 208"/>
                  <a:gd name="T10" fmla="*/ 1296 w 325"/>
                  <a:gd name="T11" fmla="*/ 601 h 208"/>
                  <a:gd name="T12" fmla="*/ 833 w 325"/>
                  <a:gd name="T13" fmla="*/ 44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5"/>
                  <a:gd name="T22" fmla="*/ 0 h 208"/>
                  <a:gd name="T23" fmla="*/ 325 w 325"/>
                  <a:gd name="T24" fmla="*/ 208 h 2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5" h="208">
                    <a:moveTo>
                      <a:pt x="209" y="11"/>
                    </a:moveTo>
                    <a:cubicBezTo>
                      <a:pt x="206" y="7"/>
                      <a:pt x="202" y="3"/>
                      <a:pt x="199" y="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27" y="159"/>
                      <a:pt x="55" y="174"/>
                      <a:pt x="83" y="188"/>
                    </a:cubicBezTo>
                    <a:cubicBezTo>
                      <a:pt x="98" y="194"/>
                      <a:pt x="112" y="201"/>
                      <a:pt x="126" y="208"/>
                    </a:cubicBezTo>
                    <a:cubicBezTo>
                      <a:pt x="325" y="151"/>
                      <a:pt x="325" y="151"/>
                      <a:pt x="325" y="151"/>
                    </a:cubicBezTo>
                    <a:cubicBezTo>
                      <a:pt x="284" y="107"/>
                      <a:pt x="246" y="64"/>
                      <a:pt x="209" y="11"/>
                    </a:cubicBezTo>
                    <a:close/>
                  </a:path>
                </a:pathLst>
              </a:custGeom>
              <a:solidFill>
                <a:srgbClr val="885C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0" name="Freeform 36"/>
              <p:cNvSpPr>
                <a:spLocks noChangeArrowheads="1"/>
              </p:cNvSpPr>
              <p:nvPr/>
            </p:nvSpPr>
            <p:spPr bwMode="auto">
              <a:xfrm>
                <a:off x="765" y="2003"/>
                <a:ext cx="222" cy="130"/>
              </a:xfrm>
              <a:custGeom>
                <a:avLst/>
                <a:gdLst>
                  <a:gd name="T0" fmla="*/ 0 w 111"/>
                  <a:gd name="T1" fmla="*/ 44 h 65"/>
                  <a:gd name="T2" fmla="*/ 380 w 111"/>
                  <a:gd name="T3" fmla="*/ 260 h 65"/>
                  <a:gd name="T4" fmla="*/ 444 w 111"/>
                  <a:gd name="T5" fmla="*/ 228 h 65"/>
                  <a:gd name="T6" fmla="*/ 144 w 111"/>
                  <a:gd name="T7" fmla="*/ 0 h 65"/>
                  <a:gd name="T8" fmla="*/ 0 w 111"/>
                  <a:gd name="T9" fmla="*/ 44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5"/>
                  <a:gd name="T17" fmla="*/ 111 w 111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5">
                    <a:moveTo>
                      <a:pt x="0" y="11"/>
                    </a:moveTo>
                    <a:cubicBezTo>
                      <a:pt x="33" y="26"/>
                      <a:pt x="66" y="44"/>
                      <a:pt x="95" y="65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36" y="0"/>
                      <a:pt x="36" y="0"/>
                      <a:pt x="36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1" name="Freeform 37"/>
              <p:cNvSpPr>
                <a:spLocks noChangeArrowheads="1"/>
              </p:cNvSpPr>
              <p:nvPr/>
            </p:nvSpPr>
            <p:spPr bwMode="auto">
              <a:xfrm>
                <a:off x="837" y="1985"/>
                <a:ext cx="186" cy="132"/>
              </a:xfrm>
              <a:custGeom>
                <a:avLst/>
                <a:gdLst>
                  <a:gd name="T0" fmla="*/ 0 w 186"/>
                  <a:gd name="T1" fmla="*/ 18 h 132"/>
                  <a:gd name="T2" fmla="*/ 150 w 186"/>
                  <a:gd name="T3" fmla="*/ 132 h 132"/>
                  <a:gd name="T4" fmla="*/ 186 w 186"/>
                  <a:gd name="T5" fmla="*/ 112 h 132"/>
                  <a:gd name="T6" fmla="*/ 64 w 186"/>
                  <a:gd name="T7" fmla="*/ 0 h 132"/>
                  <a:gd name="T8" fmla="*/ 0 w 186"/>
                  <a:gd name="T9" fmla="*/ 18 h 1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6"/>
                  <a:gd name="T16" fmla="*/ 0 h 132"/>
                  <a:gd name="T17" fmla="*/ 186 w 186"/>
                  <a:gd name="T18" fmla="*/ 132 h 1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6" h="132">
                    <a:moveTo>
                      <a:pt x="0" y="18"/>
                    </a:moveTo>
                    <a:lnTo>
                      <a:pt x="150" y="132"/>
                    </a:lnTo>
                    <a:lnTo>
                      <a:pt x="186" y="112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2" name="Freeform 38"/>
              <p:cNvSpPr>
                <a:spLocks noChangeArrowheads="1"/>
              </p:cNvSpPr>
              <p:nvPr/>
            </p:nvSpPr>
            <p:spPr bwMode="auto">
              <a:xfrm>
                <a:off x="965" y="1947"/>
                <a:ext cx="132" cy="134"/>
              </a:xfrm>
              <a:custGeom>
                <a:avLst/>
                <a:gdLst>
                  <a:gd name="T0" fmla="*/ 0 w 132"/>
                  <a:gd name="T1" fmla="*/ 20 h 134"/>
                  <a:gd name="T2" fmla="*/ 88 w 132"/>
                  <a:gd name="T3" fmla="*/ 134 h 134"/>
                  <a:gd name="T4" fmla="*/ 132 w 132"/>
                  <a:gd name="T5" fmla="*/ 110 h 134"/>
                  <a:gd name="T6" fmla="*/ 70 w 132"/>
                  <a:gd name="T7" fmla="*/ 0 h 134"/>
                  <a:gd name="T8" fmla="*/ 0 w 132"/>
                  <a:gd name="T9" fmla="*/ 2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34"/>
                  <a:gd name="T17" fmla="*/ 132 w 13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34">
                    <a:moveTo>
                      <a:pt x="0" y="20"/>
                    </a:moveTo>
                    <a:lnTo>
                      <a:pt x="88" y="134"/>
                    </a:lnTo>
                    <a:lnTo>
                      <a:pt x="132" y="110"/>
                    </a:lnTo>
                    <a:lnTo>
                      <a:pt x="7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8B1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3" name="Freeform 39"/>
              <p:cNvSpPr>
                <a:spLocks noChangeArrowheads="1"/>
              </p:cNvSpPr>
              <p:nvPr/>
            </p:nvSpPr>
            <p:spPr bwMode="auto">
              <a:xfrm>
                <a:off x="1035" y="1911"/>
                <a:ext cx="195" cy="146"/>
              </a:xfrm>
              <a:custGeom>
                <a:avLst/>
                <a:gdLst>
                  <a:gd name="T0" fmla="*/ 253 w 98"/>
                  <a:gd name="T1" fmla="*/ 0 h 73"/>
                  <a:gd name="T2" fmla="*/ 0 w 98"/>
                  <a:gd name="T3" fmla="*/ 72 h 73"/>
                  <a:gd name="T4" fmla="*/ 123 w 98"/>
                  <a:gd name="T5" fmla="*/ 292 h 73"/>
                  <a:gd name="T6" fmla="*/ 388 w 98"/>
                  <a:gd name="T7" fmla="*/ 144 h 73"/>
                  <a:gd name="T8" fmla="*/ 253 w 98"/>
                  <a:gd name="T9" fmla="*/ 0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3"/>
                  <a:gd name="T17" fmla="*/ 98 w 98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3">
                    <a:moveTo>
                      <a:pt x="64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87" y="23"/>
                      <a:pt x="75" y="12"/>
                      <a:pt x="64" y="0"/>
                    </a:cubicBez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4" name="Freeform 40"/>
              <p:cNvSpPr>
                <a:spLocks noChangeArrowheads="1"/>
              </p:cNvSpPr>
              <p:nvPr/>
            </p:nvSpPr>
            <p:spPr bwMode="auto">
              <a:xfrm>
                <a:off x="901" y="1967"/>
                <a:ext cx="152" cy="130"/>
              </a:xfrm>
              <a:custGeom>
                <a:avLst/>
                <a:gdLst>
                  <a:gd name="T0" fmla="*/ 0 w 152"/>
                  <a:gd name="T1" fmla="*/ 18 h 130"/>
                  <a:gd name="T2" fmla="*/ 122 w 152"/>
                  <a:gd name="T3" fmla="*/ 130 h 130"/>
                  <a:gd name="T4" fmla="*/ 152 w 152"/>
                  <a:gd name="T5" fmla="*/ 114 h 130"/>
                  <a:gd name="T6" fmla="*/ 64 w 152"/>
                  <a:gd name="T7" fmla="*/ 0 h 130"/>
                  <a:gd name="T8" fmla="*/ 0 w 152"/>
                  <a:gd name="T9" fmla="*/ 1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2"/>
                  <a:gd name="T16" fmla="*/ 0 h 130"/>
                  <a:gd name="T17" fmla="*/ 152 w 152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2" h="130">
                    <a:moveTo>
                      <a:pt x="0" y="18"/>
                    </a:moveTo>
                    <a:lnTo>
                      <a:pt x="122" y="130"/>
                    </a:lnTo>
                    <a:lnTo>
                      <a:pt x="152" y="114"/>
                    </a:lnTo>
                    <a:lnTo>
                      <a:pt x="64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6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5" name="Freeform 41"/>
              <p:cNvSpPr>
                <a:spLocks noChangeArrowheads="1"/>
              </p:cNvSpPr>
              <p:nvPr/>
            </p:nvSpPr>
            <p:spPr bwMode="auto">
              <a:xfrm>
                <a:off x="955" y="1983"/>
                <a:ext cx="429" cy="303"/>
              </a:xfrm>
              <a:custGeom>
                <a:avLst/>
                <a:gdLst>
                  <a:gd name="T0" fmla="*/ 549 w 215"/>
                  <a:gd name="T1" fmla="*/ 0 h 152"/>
                  <a:gd name="T2" fmla="*/ 0 w 215"/>
                  <a:gd name="T3" fmla="*/ 299 h 152"/>
                  <a:gd name="T4" fmla="*/ 36 w 215"/>
                  <a:gd name="T5" fmla="*/ 329 h 152"/>
                  <a:gd name="T6" fmla="*/ 215 w 215"/>
                  <a:gd name="T7" fmla="*/ 580 h 152"/>
                  <a:gd name="T8" fmla="*/ 223 w 215"/>
                  <a:gd name="T9" fmla="*/ 596 h 152"/>
                  <a:gd name="T10" fmla="*/ 856 w 215"/>
                  <a:gd name="T11" fmla="*/ 528 h 152"/>
                  <a:gd name="T12" fmla="*/ 609 w 215"/>
                  <a:gd name="T13" fmla="*/ 60 h 152"/>
                  <a:gd name="T14" fmla="*/ 549 w 215"/>
                  <a:gd name="T15" fmla="*/ 0 h 1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5"/>
                  <a:gd name="T25" fmla="*/ 0 h 152"/>
                  <a:gd name="T26" fmla="*/ 215 w 215"/>
                  <a:gd name="T27" fmla="*/ 152 h 1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5" h="152">
                    <a:moveTo>
                      <a:pt x="138" y="0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3" y="78"/>
                      <a:pt x="6" y="80"/>
                      <a:pt x="9" y="83"/>
                    </a:cubicBezTo>
                    <a:cubicBezTo>
                      <a:pt x="30" y="99"/>
                      <a:pt x="45" y="121"/>
                      <a:pt x="54" y="146"/>
                    </a:cubicBezTo>
                    <a:cubicBezTo>
                      <a:pt x="55" y="147"/>
                      <a:pt x="55" y="149"/>
                      <a:pt x="56" y="150"/>
                    </a:cubicBezTo>
                    <a:cubicBezTo>
                      <a:pt x="106" y="152"/>
                      <a:pt x="163" y="147"/>
                      <a:pt x="215" y="133"/>
                    </a:cubicBezTo>
                    <a:cubicBezTo>
                      <a:pt x="203" y="89"/>
                      <a:pt x="183" y="49"/>
                      <a:pt x="153" y="15"/>
                    </a:cubicBezTo>
                    <a:cubicBezTo>
                      <a:pt x="148" y="10"/>
                      <a:pt x="143" y="5"/>
                      <a:pt x="138" y="0"/>
                    </a:cubicBezTo>
                    <a:close/>
                  </a:path>
                </a:pathLst>
              </a:custGeom>
              <a:solidFill>
                <a:srgbClr val="906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6" name="Freeform 42"/>
              <p:cNvSpPr>
                <a:spLocks noChangeArrowheads="1"/>
              </p:cNvSpPr>
              <p:nvPr/>
            </p:nvSpPr>
            <p:spPr bwMode="auto">
              <a:xfrm>
                <a:off x="8" y="621"/>
                <a:ext cx="637" cy="420"/>
              </a:xfrm>
              <a:custGeom>
                <a:avLst/>
                <a:gdLst>
                  <a:gd name="T0" fmla="*/ 1160 w 319"/>
                  <a:gd name="T1" fmla="*/ 0 h 211"/>
                  <a:gd name="T2" fmla="*/ 164 w 319"/>
                  <a:gd name="T3" fmla="*/ 52 h 211"/>
                  <a:gd name="T4" fmla="*/ 0 w 319"/>
                  <a:gd name="T5" fmla="*/ 623 h 211"/>
                  <a:gd name="T6" fmla="*/ 1272 w 319"/>
                  <a:gd name="T7" fmla="*/ 836 h 211"/>
                  <a:gd name="T8" fmla="*/ 1160 w 319"/>
                  <a:gd name="T9" fmla="*/ 0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211"/>
                  <a:gd name="T17" fmla="*/ 319 w 319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211">
                    <a:moveTo>
                      <a:pt x="291" y="0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20" y="59"/>
                      <a:pt x="6" y="107"/>
                      <a:pt x="0" y="157"/>
                    </a:cubicBezTo>
                    <a:cubicBezTo>
                      <a:pt x="319" y="211"/>
                      <a:pt x="319" y="211"/>
                      <a:pt x="319" y="211"/>
                    </a:cubicBezTo>
                    <a:cubicBezTo>
                      <a:pt x="305" y="140"/>
                      <a:pt x="295" y="70"/>
                      <a:pt x="291" y="0"/>
                    </a:cubicBezTo>
                    <a:close/>
                  </a:path>
                </a:pathLst>
              </a:custGeom>
              <a:solidFill>
                <a:srgbClr val="AC7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7" name="Freeform 43"/>
              <p:cNvSpPr>
                <a:spLocks noChangeArrowheads="1"/>
              </p:cNvSpPr>
              <p:nvPr/>
            </p:nvSpPr>
            <p:spPr bwMode="auto">
              <a:xfrm>
                <a:off x="581" y="0"/>
                <a:ext cx="959" cy="487"/>
              </a:xfrm>
              <a:custGeom>
                <a:avLst/>
                <a:gdLst>
                  <a:gd name="T0" fmla="*/ 1916 w 480"/>
                  <a:gd name="T1" fmla="*/ 275 h 244"/>
                  <a:gd name="T2" fmla="*/ 1852 w 480"/>
                  <a:gd name="T3" fmla="*/ 244 h 244"/>
                  <a:gd name="T4" fmla="*/ 735 w 480"/>
                  <a:gd name="T5" fmla="*/ 44 h 244"/>
                  <a:gd name="T6" fmla="*/ 0 w 480"/>
                  <a:gd name="T7" fmla="*/ 255 h 244"/>
                  <a:gd name="T8" fmla="*/ 28 w 480"/>
                  <a:gd name="T9" fmla="*/ 295 h 244"/>
                  <a:gd name="T10" fmla="*/ 192 w 480"/>
                  <a:gd name="T11" fmla="*/ 451 h 244"/>
                  <a:gd name="T12" fmla="*/ 607 w 480"/>
                  <a:gd name="T13" fmla="*/ 972 h 244"/>
                  <a:gd name="T14" fmla="*/ 1776 w 480"/>
                  <a:gd name="T15" fmla="*/ 347 h 244"/>
                  <a:gd name="T16" fmla="*/ 1916 w 480"/>
                  <a:gd name="T17" fmla="*/ 275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0"/>
                  <a:gd name="T28" fmla="*/ 0 h 244"/>
                  <a:gd name="T29" fmla="*/ 480 w 480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0" h="244">
                    <a:moveTo>
                      <a:pt x="480" y="69"/>
                    </a:moveTo>
                    <a:cubicBezTo>
                      <a:pt x="474" y="66"/>
                      <a:pt x="469" y="63"/>
                      <a:pt x="464" y="61"/>
                    </a:cubicBezTo>
                    <a:cubicBezTo>
                      <a:pt x="384" y="20"/>
                      <a:pt x="276" y="0"/>
                      <a:pt x="184" y="11"/>
                    </a:cubicBezTo>
                    <a:cubicBezTo>
                      <a:pt x="121" y="19"/>
                      <a:pt x="58" y="36"/>
                      <a:pt x="0" y="64"/>
                    </a:cubicBezTo>
                    <a:cubicBezTo>
                      <a:pt x="2" y="67"/>
                      <a:pt x="6" y="71"/>
                      <a:pt x="7" y="74"/>
                    </a:cubicBezTo>
                    <a:cubicBezTo>
                      <a:pt x="21" y="89"/>
                      <a:pt x="37" y="97"/>
                      <a:pt x="48" y="113"/>
                    </a:cubicBezTo>
                    <a:cubicBezTo>
                      <a:pt x="84" y="156"/>
                      <a:pt x="120" y="199"/>
                      <a:pt x="152" y="244"/>
                    </a:cubicBezTo>
                    <a:cubicBezTo>
                      <a:pt x="250" y="191"/>
                      <a:pt x="342" y="134"/>
                      <a:pt x="445" y="87"/>
                    </a:cubicBezTo>
                    <a:cubicBezTo>
                      <a:pt x="457" y="81"/>
                      <a:pt x="468" y="75"/>
                      <a:pt x="480" y="69"/>
                    </a:cubicBezTo>
                    <a:close/>
                  </a:path>
                </a:pathLst>
              </a:custGeom>
              <a:solidFill>
                <a:srgbClr val="814E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8" name="Freeform 44"/>
              <p:cNvSpPr>
                <a:spLocks noChangeArrowheads="1"/>
              </p:cNvSpPr>
              <p:nvPr/>
            </p:nvSpPr>
            <p:spPr bwMode="auto">
              <a:xfrm>
                <a:off x="885" y="138"/>
                <a:ext cx="1080" cy="704"/>
              </a:xfrm>
              <a:custGeom>
                <a:avLst/>
                <a:gdLst>
                  <a:gd name="T0" fmla="*/ 2136 w 541"/>
                  <a:gd name="T1" fmla="*/ 764 h 353"/>
                  <a:gd name="T2" fmla="*/ 1308 w 541"/>
                  <a:gd name="T3" fmla="*/ 0 h 353"/>
                  <a:gd name="T4" fmla="*/ 1168 w 541"/>
                  <a:gd name="T5" fmla="*/ 72 h 353"/>
                  <a:gd name="T6" fmla="*/ 0 w 541"/>
                  <a:gd name="T7" fmla="*/ 696 h 353"/>
                  <a:gd name="T8" fmla="*/ 367 w 541"/>
                  <a:gd name="T9" fmla="*/ 1320 h 353"/>
                  <a:gd name="T10" fmla="*/ 407 w 541"/>
                  <a:gd name="T11" fmla="*/ 1404 h 353"/>
                  <a:gd name="T12" fmla="*/ 2156 w 541"/>
                  <a:gd name="T13" fmla="*/ 792 h 353"/>
                  <a:gd name="T14" fmla="*/ 2136 w 541"/>
                  <a:gd name="T15" fmla="*/ 764 h 3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1"/>
                  <a:gd name="T25" fmla="*/ 0 h 353"/>
                  <a:gd name="T26" fmla="*/ 541 w 541"/>
                  <a:gd name="T27" fmla="*/ 353 h 3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1" h="353">
                    <a:moveTo>
                      <a:pt x="536" y="192"/>
                    </a:moveTo>
                    <a:cubicBezTo>
                      <a:pt x="483" y="113"/>
                      <a:pt x="411" y="46"/>
                      <a:pt x="328" y="0"/>
                    </a:cubicBezTo>
                    <a:cubicBezTo>
                      <a:pt x="316" y="6"/>
                      <a:pt x="305" y="12"/>
                      <a:pt x="293" y="18"/>
                    </a:cubicBezTo>
                    <a:cubicBezTo>
                      <a:pt x="190" y="65"/>
                      <a:pt x="98" y="122"/>
                      <a:pt x="0" y="175"/>
                    </a:cubicBezTo>
                    <a:cubicBezTo>
                      <a:pt x="35" y="224"/>
                      <a:pt x="67" y="276"/>
                      <a:pt x="92" y="332"/>
                    </a:cubicBezTo>
                    <a:cubicBezTo>
                      <a:pt x="95" y="339"/>
                      <a:pt x="99" y="346"/>
                      <a:pt x="102" y="353"/>
                    </a:cubicBezTo>
                    <a:cubicBezTo>
                      <a:pt x="541" y="199"/>
                      <a:pt x="541" y="199"/>
                      <a:pt x="541" y="199"/>
                    </a:cubicBezTo>
                    <a:cubicBezTo>
                      <a:pt x="539" y="197"/>
                      <a:pt x="538" y="194"/>
                      <a:pt x="536" y="192"/>
                    </a:cubicBezTo>
                    <a:close/>
                  </a:path>
                </a:pathLst>
              </a:custGeom>
              <a:solidFill>
                <a:srgbClr val="81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9" name="Freeform 45"/>
              <p:cNvSpPr>
                <a:spLocks noChangeArrowheads="1"/>
              </p:cNvSpPr>
              <p:nvPr/>
            </p:nvSpPr>
            <p:spPr bwMode="auto">
              <a:xfrm>
                <a:off x="1089" y="535"/>
                <a:ext cx="894" cy="353"/>
              </a:xfrm>
              <a:custGeom>
                <a:avLst/>
                <a:gdLst>
                  <a:gd name="T0" fmla="*/ 1748 w 448"/>
                  <a:gd name="T1" fmla="*/ 0 h 177"/>
                  <a:gd name="T2" fmla="*/ 0 w 448"/>
                  <a:gd name="T3" fmla="*/ 612 h 177"/>
                  <a:gd name="T4" fmla="*/ 40 w 448"/>
                  <a:gd name="T5" fmla="*/ 704 h 177"/>
                  <a:gd name="T6" fmla="*/ 1784 w 448"/>
                  <a:gd name="T7" fmla="*/ 60 h 177"/>
                  <a:gd name="T8" fmla="*/ 1748 w 448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"/>
                  <a:gd name="T16" fmla="*/ 0 h 177"/>
                  <a:gd name="T17" fmla="*/ 448 w 448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" h="177">
                    <a:moveTo>
                      <a:pt x="439" y="0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3" y="162"/>
                      <a:pt x="7" y="169"/>
                      <a:pt x="10" y="177"/>
                    </a:cubicBezTo>
                    <a:cubicBezTo>
                      <a:pt x="448" y="15"/>
                      <a:pt x="448" y="15"/>
                      <a:pt x="448" y="15"/>
                    </a:cubicBezTo>
                    <a:cubicBezTo>
                      <a:pt x="445" y="10"/>
                      <a:pt x="442" y="5"/>
                      <a:pt x="439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0" name="Freeform 46"/>
              <p:cNvSpPr>
                <a:spLocks noChangeArrowheads="1"/>
              </p:cNvSpPr>
              <p:nvPr/>
            </p:nvSpPr>
            <p:spPr bwMode="auto">
              <a:xfrm>
                <a:off x="1109" y="565"/>
                <a:ext cx="898" cy="363"/>
              </a:xfrm>
              <a:custGeom>
                <a:avLst/>
                <a:gdLst>
                  <a:gd name="T0" fmla="*/ 1744 w 450"/>
                  <a:gd name="T1" fmla="*/ 0 h 182"/>
                  <a:gd name="T2" fmla="*/ 0 w 450"/>
                  <a:gd name="T3" fmla="*/ 644 h 182"/>
                  <a:gd name="T4" fmla="*/ 36 w 450"/>
                  <a:gd name="T5" fmla="*/ 724 h 182"/>
                  <a:gd name="T6" fmla="*/ 1792 w 450"/>
                  <a:gd name="T7" fmla="*/ 88 h 182"/>
                  <a:gd name="T8" fmla="*/ 1744 w 450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0"/>
                  <a:gd name="T16" fmla="*/ 0 h 182"/>
                  <a:gd name="T17" fmla="*/ 450 w 450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0" h="182">
                    <a:moveTo>
                      <a:pt x="438" y="0"/>
                    </a:moveTo>
                    <a:cubicBezTo>
                      <a:pt x="0" y="162"/>
                      <a:pt x="0" y="162"/>
                      <a:pt x="0" y="162"/>
                    </a:cubicBezTo>
                    <a:cubicBezTo>
                      <a:pt x="3" y="169"/>
                      <a:pt x="6" y="176"/>
                      <a:pt x="9" y="182"/>
                    </a:cubicBezTo>
                    <a:cubicBezTo>
                      <a:pt x="450" y="22"/>
                      <a:pt x="450" y="22"/>
                      <a:pt x="450" y="22"/>
                    </a:cubicBezTo>
                    <a:cubicBezTo>
                      <a:pt x="446" y="15"/>
                      <a:pt x="442" y="8"/>
                      <a:pt x="438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1" name="Freeform 47"/>
              <p:cNvSpPr>
                <a:spLocks noChangeArrowheads="1"/>
              </p:cNvSpPr>
              <p:nvPr/>
            </p:nvSpPr>
            <p:spPr bwMode="auto">
              <a:xfrm>
                <a:off x="1127" y="609"/>
                <a:ext cx="896" cy="365"/>
              </a:xfrm>
              <a:custGeom>
                <a:avLst/>
                <a:gdLst>
                  <a:gd name="T0" fmla="*/ 1756 w 449"/>
                  <a:gd name="T1" fmla="*/ 0 h 183"/>
                  <a:gd name="T2" fmla="*/ 0 w 449"/>
                  <a:gd name="T3" fmla="*/ 636 h 183"/>
                  <a:gd name="T4" fmla="*/ 40 w 449"/>
                  <a:gd name="T5" fmla="*/ 728 h 183"/>
                  <a:gd name="T6" fmla="*/ 1788 w 449"/>
                  <a:gd name="T7" fmla="*/ 68 h 183"/>
                  <a:gd name="T8" fmla="*/ 1756 w 449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9"/>
                  <a:gd name="T16" fmla="*/ 0 h 183"/>
                  <a:gd name="T17" fmla="*/ 449 w 449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9" h="183">
                    <a:moveTo>
                      <a:pt x="441" y="0"/>
                    </a:moveTo>
                    <a:cubicBezTo>
                      <a:pt x="0" y="160"/>
                      <a:pt x="0" y="160"/>
                      <a:pt x="0" y="160"/>
                    </a:cubicBezTo>
                    <a:cubicBezTo>
                      <a:pt x="3" y="168"/>
                      <a:pt x="7" y="175"/>
                      <a:pt x="10" y="183"/>
                    </a:cubicBezTo>
                    <a:cubicBezTo>
                      <a:pt x="449" y="17"/>
                      <a:pt x="449" y="17"/>
                      <a:pt x="449" y="17"/>
                    </a:cubicBezTo>
                    <a:cubicBezTo>
                      <a:pt x="447" y="12"/>
                      <a:pt x="444" y="6"/>
                      <a:pt x="441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2" name="Freeform 48"/>
              <p:cNvSpPr>
                <a:spLocks noChangeArrowheads="1"/>
              </p:cNvSpPr>
              <p:nvPr/>
            </p:nvSpPr>
            <p:spPr bwMode="auto">
              <a:xfrm>
                <a:off x="1146" y="642"/>
                <a:ext cx="891" cy="393"/>
              </a:xfrm>
              <a:custGeom>
                <a:avLst/>
                <a:gdLst>
                  <a:gd name="T0" fmla="*/ 1780 w 446"/>
                  <a:gd name="T1" fmla="*/ 72 h 197"/>
                  <a:gd name="T2" fmla="*/ 1752 w 446"/>
                  <a:gd name="T3" fmla="*/ 0 h 197"/>
                  <a:gd name="T4" fmla="*/ 0 w 446"/>
                  <a:gd name="T5" fmla="*/ 660 h 197"/>
                  <a:gd name="T6" fmla="*/ 52 w 446"/>
                  <a:gd name="T7" fmla="*/ 784 h 197"/>
                  <a:gd name="T8" fmla="*/ 1780 w 446"/>
                  <a:gd name="T9" fmla="*/ 72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6"/>
                  <a:gd name="T16" fmla="*/ 0 h 197"/>
                  <a:gd name="T17" fmla="*/ 446 w 446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6" h="197">
                    <a:moveTo>
                      <a:pt x="446" y="18"/>
                    </a:moveTo>
                    <a:cubicBezTo>
                      <a:pt x="444" y="12"/>
                      <a:pt x="442" y="6"/>
                      <a:pt x="439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76"/>
                      <a:pt x="9" y="186"/>
                      <a:pt x="13" y="197"/>
                    </a:cubicBezTo>
                    <a:lnTo>
                      <a:pt x="446" y="18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3" name="Freeform 49"/>
              <p:cNvSpPr>
                <a:spLocks noChangeArrowheads="1"/>
              </p:cNvSpPr>
              <p:nvPr/>
            </p:nvSpPr>
            <p:spPr bwMode="auto">
              <a:xfrm>
                <a:off x="1172" y="678"/>
                <a:ext cx="875" cy="429"/>
              </a:xfrm>
              <a:custGeom>
                <a:avLst/>
                <a:gdLst>
                  <a:gd name="T0" fmla="*/ 1728 w 438"/>
                  <a:gd name="T1" fmla="*/ 0 h 215"/>
                  <a:gd name="T2" fmla="*/ 0 w 438"/>
                  <a:gd name="T3" fmla="*/ 712 h 215"/>
                  <a:gd name="T4" fmla="*/ 64 w 438"/>
                  <a:gd name="T5" fmla="*/ 856 h 215"/>
                  <a:gd name="T6" fmla="*/ 1748 w 438"/>
                  <a:gd name="T7" fmla="*/ 52 h 215"/>
                  <a:gd name="T8" fmla="*/ 1728 w 438"/>
                  <a:gd name="T9" fmla="*/ 0 h 2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8"/>
                  <a:gd name="T16" fmla="*/ 0 h 215"/>
                  <a:gd name="T17" fmla="*/ 438 w 438"/>
                  <a:gd name="T18" fmla="*/ 215 h 2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8" h="215">
                    <a:moveTo>
                      <a:pt x="433" y="0"/>
                    </a:moveTo>
                    <a:cubicBezTo>
                      <a:pt x="0" y="179"/>
                      <a:pt x="0" y="179"/>
                      <a:pt x="0" y="179"/>
                    </a:cubicBezTo>
                    <a:cubicBezTo>
                      <a:pt x="5" y="191"/>
                      <a:pt x="11" y="203"/>
                      <a:pt x="16" y="215"/>
                    </a:cubicBezTo>
                    <a:cubicBezTo>
                      <a:pt x="438" y="13"/>
                      <a:pt x="438" y="13"/>
                      <a:pt x="438" y="13"/>
                    </a:cubicBezTo>
                    <a:cubicBezTo>
                      <a:pt x="436" y="9"/>
                      <a:pt x="435" y="4"/>
                      <a:pt x="433" y="0"/>
                    </a:cubicBezTo>
                    <a:close/>
                  </a:path>
                </a:pathLst>
              </a:custGeom>
              <a:solidFill>
                <a:srgbClr val="EB60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4" name="Freeform 50"/>
              <p:cNvSpPr>
                <a:spLocks noChangeArrowheads="1"/>
              </p:cNvSpPr>
              <p:nvPr/>
            </p:nvSpPr>
            <p:spPr bwMode="auto">
              <a:xfrm>
                <a:off x="1204" y="704"/>
                <a:ext cx="853" cy="471"/>
              </a:xfrm>
              <a:custGeom>
                <a:avLst/>
                <a:gdLst>
                  <a:gd name="T0" fmla="*/ 0 w 427"/>
                  <a:gd name="T1" fmla="*/ 804 h 236"/>
                  <a:gd name="T2" fmla="*/ 52 w 427"/>
                  <a:gd name="T3" fmla="*/ 940 h 236"/>
                  <a:gd name="T4" fmla="*/ 1704 w 427"/>
                  <a:gd name="T5" fmla="*/ 64 h 236"/>
                  <a:gd name="T6" fmla="*/ 1684 w 427"/>
                  <a:gd name="T7" fmla="*/ 0 h 236"/>
                  <a:gd name="T8" fmla="*/ 0 w 427"/>
                  <a:gd name="T9" fmla="*/ 804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7"/>
                  <a:gd name="T16" fmla="*/ 0 h 236"/>
                  <a:gd name="T17" fmla="*/ 427 w 427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7" h="236">
                    <a:moveTo>
                      <a:pt x="0" y="202"/>
                    </a:moveTo>
                    <a:cubicBezTo>
                      <a:pt x="4" y="214"/>
                      <a:pt x="9" y="225"/>
                      <a:pt x="13" y="236"/>
                    </a:cubicBezTo>
                    <a:cubicBezTo>
                      <a:pt x="427" y="16"/>
                      <a:pt x="427" y="16"/>
                      <a:pt x="427" y="16"/>
                    </a:cubicBezTo>
                    <a:cubicBezTo>
                      <a:pt x="425" y="10"/>
                      <a:pt x="424" y="5"/>
                      <a:pt x="422" y="0"/>
                    </a:cubicBez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5" name="Freeform 51"/>
              <p:cNvSpPr>
                <a:spLocks noChangeArrowheads="1"/>
              </p:cNvSpPr>
              <p:nvPr/>
            </p:nvSpPr>
            <p:spPr bwMode="auto">
              <a:xfrm>
                <a:off x="1244" y="1205"/>
                <a:ext cx="26" cy="12"/>
              </a:xfrm>
              <a:custGeom>
                <a:avLst/>
                <a:gdLst>
                  <a:gd name="T0" fmla="*/ 52 w 13"/>
                  <a:gd name="T1" fmla="*/ 0 h 6"/>
                  <a:gd name="T2" fmla="*/ 0 w 13"/>
                  <a:gd name="T3" fmla="*/ 8 h 6"/>
                  <a:gd name="T4" fmla="*/ 4 w 13"/>
                  <a:gd name="T5" fmla="*/ 24 h 6"/>
                  <a:gd name="T6" fmla="*/ 52 w 13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6"/>
                  <a:gd name="T14" fmla="*/ 13 w 13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6">
                    <a:moveTo>
                      <a:pt x="1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6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6" name="Freeform 52"/>
              <p:cNvSpPr>
                <a:spLocks noChangeArrowheads="1"/>
              </p:cNvSpPr>
              <p:nvPr/>
            </p:nvSpPr>
            <p:spPr bwMode="auto">
              <a:xfrm>
                <a:off x="1230" y="898"/>
                <a:ext cx="552" cy="311"/>
              </a:xfrm>
              <a:custGeom>
                <a:avLst/>
                <a:gdLst>
                  <a:gd name="T0" fmla="*/ 0 w 276"/>
                  <a:gd name="T1" fmla="*/ 552 h 156"/>
                  <a:gd name="T2" fmla="*/ 28 w 276"/>
                  <a:gd name="T3" fmla="*/ 620 h 156"/>
                  <a:gd name="T4" fmla="*/ 80 w 276"/>
                  <a:gd name="T5" fmla="*/ 612 h 156"/>
                  <a:gd name="T6" fmla="*/ 1104 w 276"/>
                  <a:gd name="T7" fmla="*/ 163 h 156"/>
                  <a:gd name="T8" fmla="*/ 1044 w 276"/>
                  <a:gd name="T9" fmla="*/ 0 h 156"/>
                  <a:gd name="T10" fmla="*/ 0 w 276"/>
                  <a:gd name="T11" fmla="*/ 552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6"/>
                  <a:gd name="T19" fmla="*/ 0 h 156"/>
                  <a:gd name="T20" fmla="*/ 276 w 27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6" h="156">
                    <a:moveTo>
                      <a:pt x="0" y="139"/>
                    </a:moveTo>
                    <a:cubicBezTo>
                      <a:pt x="3" y="145"/>
                      <a:pt x="5" y="150"/>
                      <a:pt x="7" y="156"/>
                    </a:cubicBezTo>
                    <a:cubicBezTo>
                      <a:pt x="20" y="154"/>
                      <a:pt x="20" y="154"/>
                      <a:pt x="20" y="154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61" y="0"/>
                      <a:pt x="261" y="0"/>
                      <a:pt x="261" y="0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7" name="Freeform 53"/>
              <p:cNvSpPr>
                <a:spLocks noChangeArrowheads="1"/>
              </p:cNvSpPr>
              <p:nvPr/>
            </p:nvSpPr>
            <p:spPr bwMode="auto">
              <a:xfrm>
                <a:off x="1822" y="822"/>
                <a:ext cx="101" cy="126"/>
              </a:xfrm>
              <a:custGeom>
                <a:avLst/>
                <a:gdLst>
                  <a:gd name="T0" fmla="*/ 0 w 101"/>
                  <a:gd name="T1" fmla="*/ 38 h 126"/>
                  <a:gd name="T2" fmla="*/ 30 w 101"/>
                  <a:gd name="T3" fmla="*/ 126 h 126"/>
                  <a:gd name="T4" fmla="*/ 101 w 101"/>
                  <a:gd name="T5" fmla="*/ 94 h 126"/>
                  <a:gd name="T6" fmla="*/ 75 w 101"/>
                  <a:gd name="T7" fmla="*/ 0 h 126"/>
                  <a:gd name="T8" fmla="*/ 0 w 101"/>
                  <a:gd name="T9" fmla="*/ 38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26"/>
                  <a:gd name="T17" fmla="*/ 101 w 101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26">
                    <a:moveTo>
                      <a:pt x="0" y="38"/>
                    </a:moveTo>
                    <a:lnTo>
                      <a:pt x="30" y="126"/>
                    </a:lnTo>
                    <a:lnTo>
                      <a:pt x="101" y="94"/>
                    </a:lnTo>
                    <a:lnTo>
                      <a:pt x="7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8" name="Freeform 54"/>
              <p:cNvSpPr>
                <a:spLocks noChangeArrowheads="1"/>
              </p:cNvSpPr>
              <p:nvPr/>
            </p:nvSpPr>
            <p:spPr bwMode="auto">
              <a:xfrm>
                <a:off x="1897" y="778"/>
                <a:ext cx="110" cy="138"/>
              </a:xfrm>
              <a:custGeom>
                <a:avLst/>
                <a:gdLst>
                  <a:gd name="T0" fmla="*/ 0 w 110"/>
                  <a:gd name="T1" fmla="*/ 44 h 138"/>
                  <a:gd name="T2" fmla="*/ 26 w 110"/>
                  <a:gd name="T3" fmla="*/ 138 h 138"/>
                  <a:gd name="T4" fmla="*/ 110 w 110"/>
                  <a:gd name="T5" fmla="*/ 102 h 138"/>
                  <a:gd name="T6" fmla="*/ 80 w 110"/>
                  <a:gd name="T7" fmla="*/ 0 h 138"/>
                  <a:gd name="T8" fmla="*/ 0 w 110"/>
                  <a:gd name="T9" fmla="*/ 44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38"/>
                  <a:gd name="T17" fmla="*/ 110 w 110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38">
                    <a:moveTo>
                      <a:pt x="0" y="44"/>
                    </a:moveTo>
                    <a:lnTo>
                      <a:pt x="26" y="138"/>
                    </a:lnTo>
                    <a:lnTo>
                      <a:pt x="110" y="102"/>
                    </a:lnTo>
                    <a:lnTo>
                      <a:pt x="8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9" name="Freeform 55"/>
              <p:cNvSpPr>
                <a:spLocks noChangeArrowheads="1"/>
              </p:cNvSpPr>
              <p:nvPr/>
            </p:nvSpPr>
            <p:spPr bwMode="auto">
              <a:xfrm>
                <a:off x="1977" y="736"/>
                <a:ext cx="106" cy="144"/>
              </a:xfrm>
              <a:custGeom>
                <a:avLst/>
                <a:gdLst>
                  <a:gd name="T0" fmla="*/ 160 w 53"/>
                  <a:gd name="T1" fmla="*/ 0 h 72"/>
                  <a:gd name="T2" fmla="*/ 0 w 53"/>
                  <a:gd name="T3" fmla="*/ 84 h 72"/>
                  <a:gd name="T4" fmla="*/ 60 w 53"/>
                  <a:gd name="T5" fmla="*/ 288 h 72"/>
                  <a:gd name="T6" fmla="*/ 212 w 53"/>
                  <a:gd name="T7" fmla="*/ 220 h 72"/>
                  <a:gd name="T8" fmla="*/ 160 w 53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72"/>
                  <a:gd name="T17" fmla="*/ 53 w 53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72">
                    <a:moveTo>
                      <a:pt x="40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0" y="36"/>
                      <a:pt x="45" y="18"/>
                      <a:pt x="40" y="0"/>
                    </a:cubicBez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0" name="Freeform 56"/>
              <p:cNvSpPr>
                <a:spLocks noChangeArrowheads="1"/>
              </p:cNvSpPr>
              <p:nvPr/>
            </p:nvSpPr>
            <p:spPr bwMode="auto">
              <a:xfrm>
                <a:off x="1752" y="860"/>
                <a:ext cx="100" cy="120"/>
              </a:xfrm>
              <a:custGeom>
                <a:avLst/>
                <a:gdLst>
                  <a:gd name="T0" fmla="*/ 0 w 100"/>
                  <a:gd name="T1" fmla="*/ 38 h 120"/>
                  <a:gd name="T2" fmla="*/ 30 w 100"/>
                  <a:gd name="T3" fmla="*/ 120 h 120"/>
                  <a:gd name="T4" fmla="*/ 100 w 100"/>
                  <a:gd name="T5" fmla="*/ 88 h 120"/>
                  <a:gd name="T6" fmla="*/ 70 w 100"/>
                  <a:gd name="T7" fmla="*/ 0 h 120"/>
                  <a:gd name="T8" fmla="*/ 0 w 100"/>
                  <a:gd name="T9" fmla="*/ 38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120"/>
                  <a:gd name="T17" fmla="*/ 100 w 100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120">
                    <a:moveTo>
                      <a:pt x="0" y="38"/>
                    </a:moveTo>
                    <a:lnTo>
                      <a:pt x="30" y="120"/>
                    </a:lnTo>
                    <a:lnTo>
                      <a:pt x="100" y="88"/>
                    </a:lnTo>
                    <a:lnTo>
                      <a:pt x="70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1" name="Freeform 57"/>
              <p:cNvSpPr>
                <a:spLocks noChangeArrowheads="1"/>
              </p:cNvSpPr>
              <p:nvPr/>
            </p:nvSpPr>
            <p:spPr bwMode="auto">
              <a:xfrm>
                <a:off x="1270" y="846"/>
                <a:ext cx="829" cy="359"/>
              </a:xfrm>
              <a:custGeom>
                <a:avLst/>
                <a:gdLst>
                  <a:gd name="T0" fmla="*/ 1624 w 415"/>
                  <a:gd name="T1" fmla="*/ 0 h 180"/>
                  <a:gd name="T2" fmla="*/ 0 w 415"/>
                  <a:gd name="T3" fmla="*/ 716 h 180"/>
                  <a:gd name="T4" fmla="*/ 1640 w 415"/>
                  <a:gd name="T5" fmla="*/ 544 h 180"/>
                  <a:gd name="T6" fmla="*/ 1624 w 415"/>
                  <a:gd name="T7" fmla="*/ 0 h 1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5"/>
                  <a:gd name="T13" fmla="*/ 0 h 180"/>
                  <a:gd name="T14" fmla="*/ 415 w 415"/>
                  <a:gd name="T15" fmla="*/ 180 h 1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5" h="180">
                    <a:moveTo>
                      <a:pt x="407" y="0"/>
                    </a:moveTo>
                    <a:cubicBezTo>
                      <a:pt x="0" y="180"/>
                      <a:pt x="0" y="180"/>
                      <a:pt x="0" y="180"/>
                    </a:cubicBezTo>
                    <a:cubicBezTo>
                      <a:pt x="411" y="137"/>
                      <a:pt x="411" y="137"/>
                      <a:pt x="411" y="137"/>
                    </a:cubicBezTo>
                    <a:cubicBezTo>
                      <a:pt x="415" y="91"/>
                      <a:pt x="414" y="45"/>
                      <a:pt x="407" y="0"/>
                    </a:cubicBezTo>
                    <a:close/>
                  </a:path>
                </a:pathLst>
              </a:custGeom>
              <a:solidFill>
                <a:srgbClr val="6A5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2" name="Freeform 58"/>
              <p:cNvSpPr>
                <a:spLocks noChangeArrowheads="1"/>
              </p:cNvSpPr>
              <p:nvPr/>
            </p:nvSpPr>
            <p:spPr bwMode="auto">
              <a:xfrm>
                <a:off x="1246" y="1149"/>
                <a:ext cx="564" cy="102"/>
              </a:xfrm>
              <a:custGeom>
                <a:avLst/>
                <a:gdLst>
                  <a:gd name="T0" fmla="*/ 48 w 282"/>
                  <a:gd name="T1" fmla="*/ 112 h 51"/>
                  <a:gd name="T2" fmla="*/ 0 w 282"/>
                  <a:gd name="T3" fmla="*/ 136 h 51"/>
                  <a:gd name="T4" fmla="*/ 28 w 282"/>
                  <a:gd name="T5" fmla="*/ 204 h 51"/>
                  <a:gd name="T6" fmla="*/ 1128 w 282"/>
                  <a:gd name="T7" fmla="*/ 180 h 51"/>
                  <a:gd name="T8" fmla="*/ 1124 w 282"/>
                  <a:gd name="T9" fmla="*/ 0 h 51"/>
                  <a:gd name="T10" fmla="*/ 48 w 282"/>
                  <a:gd name="T11" fmla="*/ 112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2"/>
                  <a:gd name="T19" fmla="*/ 0 h 51"/>
                  <a:gd name="T20" fmla="*/ 282 w 28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2" h="51">
                    <a:moveTo>
                      <a:pt x="12" y="28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3" y="39"/>
                      <a:pt x="5" y="45"/>
                      <a:pt x="7" y="51"/>
                    </a:cubicBezTo>
                    <a:cubicBezTo>
                      <a:pt x="282" y="45"/>
                      <a:pt x="282" y="45"/>
                      <a:pt x="282" y="45"/>
                    </a:cubicBezTo>
                    <a:cubicBezTo>
                      <a:pt x="281" y="0"/>
                      <a:pt x="281" y="0"/>
                      <a:pt x="281" y="0"/>
                    </a:cubicBez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3" name="Freeform 59"/>
              <p:cNvSpPr>
                <a:spLocks noChangeArrowheads="1"/>
              </p:cNvSpPr>
              <p:nvPr/>
            </p:nvSpPr>
            <p:spPr bwMode="auto">
              <a:xfrm>
                <a:off x="1808" y="1139"/>
                <a:ext cx="93" cy="100"/>
              </a:xfrm>
              <a:custGeom>
                <a:avLst/>
                <a:gdLst>
                  <a:gd name="T0" fmla="*/ 0 w 93"/>
                  <a:gd name="T1" fmla="*/ 10 h 100"/>
                  <a:gd name="T2" fmla="*/ 2 w 93"/>
                  <a:gd name="T3" fmla="*/ 100 h 100"/>
                  <a:gd name="T4" fmla="*/ 89 w 93"/>
                  <a:gd name="T5" fmla="*/ 100 h 100"/>
                  <a:gd name="T6" fmla="*/ 93 w 93"/>
                  <a:gd name="T7" fmla="*/ 0 h 100"/>
                  <a:gd name="T8" fmla="*/ 0 w 93"/>
                  <a:gd name="T9" fmla="*/ 1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00"/>
                  <a:gd name="T17" fmla="*/ 93 w 93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00">
                    <a:moveTo>
                      <a:pt x="0" y="10"/>
                    </a:moveTo>
                    <a:lnTo>
                      <a:pt x="2" y="100"/>
                    </a:lnTo>
                    <a:lnTo>
                      <a:pt x="89" y="100"/>
                    </a:lnTo>
                    <a:lnTo>
                      <a:pt x="93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4" name="Freeform 60"/>
              <p:cNvSpPr>
                <a:spLocks noChangeArrowheads="1"/>
              </p:cNvSpPr>
              <p:nvPr/>
            </p:nvSpPr>
            <p:spPr bwMode="auto">
              <a:xfrm>
                <a:off x="1897" y="1127"/>
                <a:ext cx="110" cy="112"/>
              </a:xfrm>
              <a:custGeom>
                <a:avLst/>
                <a:gdLst>
                  <a:gd name="T0" fmla="*/ 4 w 110"/>
                  <a:gd name="T1" fmla="*/ 12 h 112"/>
                  <a:gd name="T2" fmla="*/ 0 w 110"/>
                  <a:gd name="T3" fmla="*/ 112 h 112"/>
                  <a:gd name="T4" fmla="*/ 104 w 110"/>
                  <a:gd name="T5" fmla="*/ 110 h 112"/>
                  <a:gd name="T6" fmla="*/ 110 w 110"/>
                  <a:gd name="T7" fmla="*/ 0 h 112"/>
                  <a:gd name="T8" fmla="*/ 4 w 110"/>
                  <a:gd name="T9" fmla="*/ 12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12"/>
                  <a:gd name="T17" fmla="*/ 110 w 110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12">
                    <a:moveTo>
                      <a:pt x="4" y="12"/>
                    </a:moveTo>
                    <a:lnTo>
                      <a:pt x="0" y="112"/>
                    </a:lnTo>
                    <a:lnTo>
                      <a:pt x="104" y="110"/>
                    </a:lnTo>
                    <a:lnTo>
                      <a:pt x="110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6A9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5" name="Freeform 61"/>
              <p:cNvSpPr>
                <a:spLocks noChangeArrowheads="1"/>
              </p:cNvSpPr>
              <p:nvPr/>
            </p:nvSpPr>
            <p:spPr bwMode="auto">
              <a:xfrm>
                <a:off x="2001" y="1119"/>
                <a:ext cx="90" cy="118"/>
              </a:xfrm>
              <a:custGeom>
                <a:avLst/>
                <a:gdLst>
                  <a:gd name="T0" fmla="*/ 180 w 45"/>
                  <a:gd name="T1" fmla="*/ 0 h 59"/>
                  <a:gd name="T2" fmla="*/ 12 w 45"/>
                  <a:gd name="T3" fmla="*/ 16 h 59"/>
                  <a:gd name="T4" fmla="*/ 0 w 45"/>
                  <a:gd name="T5" fmla="*/ 236 h 59"/>
                  <a:gd name="T6" fmla="*/ 148 w 45"/>
                  <a:gd name="T7" fmla="*/ 232 h 59"/>
                  <a:gd name="T8" fmla="*/ 180 w 45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59"/>
                  <a:gd name="T17" fmla="*/ 45 w 45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59">
                    <a:moveTo>
                      <a:pt x="4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40" y="39"/>
                      <a:pt x="43" y="19"/>
                      <a:pt x="45" y="0"/>
                    </a:cubicBezTo>
                    <a:close/>
                  </a:path>
                </a:pathLst>
              </a:custGeom>
              <a:solidFill>
                <a:srgbClr val="E15D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6" name="Freeform 62"/>
              <p:cNvSpPr>
                <a:spLocks noChangeArrowheads="1"/>
              </p:cNvSpPr>
              <p:nvPr/>
            </p:nvSpPr>
            <p:spPr bwMode="auto">
              <a:xfrm>
                <a:off x="1260" y="1235"/>
                <a:ext cx="815" cy="377"/>
              </a:xfrm>
              <a:custGeom>
                <a:avLst/>
                <a:gdLst>
                  <a:gd name="T0" fmla="*/ 1508 w 408"/>
                  <a:gd name="T1" fmla="*/ 425 h 189"/>
                  <a:gd name="T2" fmla="*/ 1540 w 408"/>
                  <a:gd name="T3" fmla="*/ 327 h 189"/>
                  <a:gd name="T4" fmla="*/ 1628 w 408"/>
                  <a:gd name="T5" fmla="*/ 0 h 189"/>
                  <a:gd name="T6" fmla="*/ 0 w 408"/>
                  <a:gd name="T7" fmla="*/ 32 h 189"/>
                  <a:gd name="T8" fmla="*/ 228 w 408"/>
                  <a:gd name="T9" fmla="*/ 752 h 189"/>
                  <a:gd name="T10" fmla="*/ 1508 w 408"/>
                  <a:gd name="T11" fmla="*/ 425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8"/>
                  <a:gd name="T19" fmla="*/ 0 h 189"/>
                  <a:gd name="T20" fmla="*/ 408 w 408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8" h="189">
                    <a:moveTo>
                      <a:pt x="378" y="107"/>
                    </a:moveTo>
                    <a:cubicBezTo>
                      <a:pt x="381" y="99"/>
                      <a:pt x="384" y="90"/>
                      <a:pt x="386" y="82"/>
                    </a:cubicBezTo>
                    <a:cubicBezTo>
                      <a:pt x="395" y="55"/>
                      <a:pt x="402" y="28"/>
                      <a:pt x="408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2" y="67"/>
                      <a:pt x="42" y="128"/>
                      <a:pt x="57" y="189"/>
                    </a:cubicBezTo>
                    <a:cubicBezTo>
                      <a:pt x="378" y="107"/>
                      <a:pt x="378" y="107"/>
                      <a:pt x="378" y="107"/>
                    </a:cubicBezTo>
                  </a:path>
                </a:pathLst>
              </a:custGeom>
              <a:solidFill>
                <a:srgbClr val="FFD7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7" name="Freeform 63"/>
              <p:cNvSpPr>
                <a:spLocks noChangeArrowheads="1"/>
              </p:cNvSpPr>
              <p:nvPr/>
            </p:nvSpPr>
            <p:spPr bwMode="auto">
              <a:xfrm>
                <a:off x="1420" y="1828"/>
                <a:ext cx="204" cy="137"/>
              </a:xfrm>
              <a:custGeom>
                <a:avLst/>
                <a:gdLst>
                  <a:gd name="T0" fmla="*/ 0 w 102"/>
                  <a:gd name="T1" fmla="*/ 64 h 69"/>
                  <a:gd name="T2" fmla="*/ 16 w 102"/>
                  <a:gd name="T3" fmla="*/ 216 h 69"/>
                  <a:gd name="T4" fmla="*/ 320 w 102"/>
                  <a:gd name="T5" fmla="*/ 272 h 69"/>
                  <a:gd name="T6" fmla="*/ 408 w 102"/>
                  <a:gd name="T7" fmla="*/ 0 h 69"/>
                  <a:gd name="T8" fmla="*/ 0 w 102"/>
                  <a:gd name="T9" fmla="*/ 64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69"/>
                  <a:gd name="T17" fmla="*/ 102 w 102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69">
                    <a:moveTo>
                      <a:pt x="0" y="16"/>
                    </a:moveTo>
                    <a:cubicBezTo>
                      <a:pt x="2" y="29"/>
                      <a:pt x="3" y="42"/>
                      <a:pt x="4" y="5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6" y="46"/>
                      <a:pt x="92" y="23"/>
                      <a:pt x="102" y="0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8" name="Freeform 64"/>
              <p:cNvSpPr>
                <a:spLocks noChangeArrowheads="1"/>
              </p:cNvSpPr>
              <p:nvPr/>
            </p:nvSpPr>
            <p:spPr bwMode="auto">
              <a:xfrm>
                <a:off x="1580" y="1820"/>
                <a:ext cx="92" cy="151"/>
              </a:xfrm>
              <a:custGeom>
                <a:avLst/>
                <a:gdLst>
                  <a:gd name="T0" fmla="*/ 184 w 46"/>
                  <a:gd name="T1" fmla="*/ 0 h 76"/>
                  <a:gd name="T2" fmla="*/ 88 w 46"/>
                  <a:gd name="T3" fmla="*/ 16 h 76"/>
                  <a:gd name="T4" fmla="*/ 0 w 46"/>
                  <a:gd name="T5" fmla="*/ 288 h 76"/>
                  <a:gd name="T6" fmla="*/ 56 w 46"/>
                  <a:gd name="T7" fmla="*/ 300 h 76"/>
                  <a:gd name="T8" fmla="*/ 184 w 46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76"/>
                  <a:gd name="T17" fmla="*/ 46 w 4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76">
                    <a:moveTo>
                      <a:pt x="46" y="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2" y="27"/>
                      <a:pt x="6" y="50"/>
                      <a:pt x="0" y="73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24" y="51"/>
                      <a:pt x="35" y="26"/>
                      <a:pt x="46" y="0"/>
                    </a:cubicBez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9" name="Freeform 65"/>
              <p:cNvSpPr>
                <a:spLocks noChangeArrowheads="1"/>
              </p:cNvSpPr>
              <p:nvPr/>
            </p:nvSpPr>
            <p:spPr bwMode="auto">
              <a:xfrm>
                <a:off x="1608" y="1808"/>
                <a:ext cx="144" cy="167"/>
              </a:xfrm>
              <a:custGeom>
                <a:avLst/>
                <a:gdLst>
                  <a:gd name="T0" fmla="*/ 128 w 72"/>
                  <a:gd name="T1" fmla="*/ 24 h 84"/>
                  <a:gd name="T2" fmla="*/ 0 w 72"/>
                  <a:gd name="T3" fmla="*/ 324 h 84"/>
                  <a:gd name="T4" fmla="*/ 36 w 72"/>
                  <a:gd name="T5" fmla="*/ 332 h 84"/>
                  <a:gd name="T6" fmla="*/ 288 w 72"/>
                  <a:gd name="T7" fmla="*/ 0 h 84"/>
                  <a:gd name="T8" fmla="*/ 128 w 72"/>
                  <a:gd name="T9" fmla="*/ 2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84"/>
                  <a:gd name="T17" fmla="*/ 72 w 7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84">
                    <a:moveTo>
                      <a:pt x="32" y="6"/>
                    </a:moveTo>
                    <a:cubicBezTo>
                      <a:pt x="21" y="32"/>
                      <a:pt x="10" y="57"/>
                      <a:pt x="0" y="82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25" y="53"/>
                      <a:pt x="47" y="25"/>
                      <a:pt x="72" y="0"/>
                    </a:cubicBez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F06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0" name="Freeform 66"/>
              <p:cNvSpPr>
                <a:spLocks noChangeArrowheads="1"/>
              </p:cNvSpPr>
              <p:nvPr/>
            </p:nvSpPr>
            <p:spPr bwMode="auto">
              <a:xfrm>
                <a:off x="1626" y="1800"/>
                <a:ext cx="182" cy="179"/>
              </a:xfrm>
              <a:custGeom>
                <a:avLst/>
                <a:gdLst>
                  <a:gd name="T0" fmla="*/ 252 w 91"/>
                  <a:gd name="T1" fmla="*/ 16 h 90"/>
                  <a:gd name="T2" fmla="*/ 0 w 91"/>
                  <a:gd name="T3" fmla="*/ 348 h 90"/>
                  <a:gd name="T4" fmla="*/ 32 w 91"/>
                  <a:gd name="T5" fmla="*/ 356 h 90"/>
                  <a:gd name="T6" fmla="*/ 356 w 91"/>
                  <a:gd name="T7" fmla="*/ 12 h 90"/>
                  <a:gd name="T8" fmla="*/ 364 w 91"/>
                  <a:gd name="T9" fmla="*/ 0 h 90"/>
                  <a:gd name="T10" fmla="*/ 252 w 91"/>
                  <a:gd name="T11" fmla="*/ 16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90"/>
                  <a:gd name="T20" fmla="*/ 91 w 91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90">
                    <a:moveTo>
                      <a:pt x="63" y="4"/>
                    </a:moveTo>
                    <a:cubicBezTo>
                      <a:pt x="38" y="29"/>
                      <a:pt x="16" y="57"/>
                      <a:pt x="0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31" y="58"/>
                      <a:pt x="65" y="30"/>
                      <a:pt x="89" y="3"/>
                    </a:cubicBezTo>
                    <a:cubicBezTo>
                      <a:pt x="90" y="2"/>
                      <a:pt x="90" y="1"/>
                      <a:pt x="91" y="0"/>
                    </a:cubicBez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814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1" name="Freeform 67"/>
              <p:cNvSpPr>
                <a:spLocks noChangeArrowheads="1"/>
              </p:cNvSpPr>
              <p:nvPr/>
            </p:nvSpPr>
            <p:spPr bwMode="auto">
              <a:xfrm>
                <a:off x="1428" y="1937"/>
                <a:ext cx="214" cy="72"/>
              </a:xfrm>
              <a:custGeom>
                <a:avLst/>
                <a:gdLst>
                  <a:gd name="T0" fmla="*/ 428 w 107"/>
                  <a:gd name="T1" fmla="*/ 84 h 36"/>
                  <a:gd name="T2" fmla="*/ 0 w 107"/>
                  <a:gd name="T3" fmla="*/ 0 h 36"/>
                  <a:gd name="T4" fmla="*/ 8 w 107"/>
                  <a:gd name="T5" fmla="*/ 76 h 36"/>
                  <a:gd name="T6" fmla="*/ 388 w 107"/>
                  <a:gd name="T7" fmla="*/ 144 h 36"/>
                  <a:gd name="T8" fmla="*/ 428 w 107"/>
                  <a:gd name="T9" fmla="*/ 8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"/>
                  <a:gd name="T16" fmla="*/ 0 h 36"/>
                  <a:gd name="T17" fmla="*/ 107 w 10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" h="36">
                    <a:moveTo>
                      <a:pt x="107" y="2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12"/>
                      <a:pt x="2" y="19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0" y="31"/>
                      <a:pt x="104" y="26"/>
                      <a:pt x="107" y="21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2" name="Freeform 68"/>
              <p:cNvSpPr>
                <a:spLocks noChangeArrowheads="1"/>
              </p:cNvSpPr>
              <p:nvPr/>
            </p:nvSpPr>
            <p:spPr bwMode="auto">
              <a:xfrm>
                <a:off x="1432" y="1975"/>
                <a:ext cx="190" cy="66"/>
              </a:xfrm>
              <a:custGeom>
                <a:avLst/>
                <a:gdLst>
                  <a:gd name="T0" fmla="*/ 360 w 95"/>
                  <a:gd name="T1" fmla="*/ 104 h 33"/>
                  <a:gd name="T2" fmla="*/ 380 w 95"/>
                  <a:gd name="T3" fmla="*/ 68 h 33"/>
                  <a:gd name="T4" fmla="*/ 0 w 95"/>
                  <a:gd name="T5" fmla="*/ 0 h 33"/>
                  <a:gd name="T6" fmla="*/ 4 w 95"/>
                  <a:gd name="T7" fmla="*/ 104 h 33"/>
                  <a:gd name="T8" fmla="*/ 348 w 95"/>
                  <a:gd name="T9" fmla="*/ 132 h 33"/>
                  <a:gd name="T10" fmla="*/ 360 w 95"/>
                  <a:gd name="T11" fmla="*/ 104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33"/>
                  <a:gd name="T20" fmla="*/ 95 w 9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33">
                    <a:moveTo>
                      <a:pt x="90" y="26"/>
                    </a:moveTo>
                    <a:cubicBezTo>
                      <a:pt x="92" y="23"/>
                      <a:pt x="93" y="20"/>
                      <a:pt x="95" y="1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17"/>
                      <a:pt x="1" y="26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8" y="31"/>
                      <a:pt x="89" y="29"/>
                      <a:pt x="90" y="26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3" name="Freeform 69"/>
              <p:cNvSpPr>
                <a:spLocks noChangeArrowheads="1"/>
              </p:cNvSpPr>
              <p:nvPr/>
            </p:nvSpPr>
            <p:spPr bwMode="auto">
              <a:xfrm>
                <a:off x="1434" y="2027"/>
                <a:ext cx="172" cy="42"/>
              </a:xfrm>
              <a:custGeom>
                <a:avLst/>
                <a:gdLst>
                  <a:gd name="T0" fmla="*/ 344 w 86"/>
                  <a:gd name="T1" fmla="*/ 28 h 21"/>
                  <a:gd name="T2" fmla="*/ 0 w 86"/>
                  <a:gd name="T3" fmla="*/ 0 h 21"/>
                  <a:gd name="T4" fmla="*/ 0 w 86"/>
                  <a:gd name="T5" fmla="*/ 68 h 21"/>
                  <a:gd name="T6" fmla="*/ 328 w 86"/>
                  <a:gd name="T7" fmla="*/ 84 h 21"/>
                  <a:gd name="T8" fmla="*/ 344 w 86"/>
                  <a:gd name="T9" fmla="*/ 2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1"/>
                  <a:gd name="T17" fmla="*/ 86 w 8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1">
                    <a:moveTo>
                      <a:pt x="86" y="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3" y="16"/>
                      <a:pt x="84" y="12"/>
                      <a:pt x="86" y="7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4" name="Freeform 70"/>
              <p:cNvSpPr>
                <a:spLocks noChangeArrowheads="1"/>
              </p:cNvSpPr>
              <p:nvPr/>
            </p:nvSpPr>
            <p:spPr bwMode="auto">
              <a:xfrm>
                <a:off x="1434" y="2061"/>
                <a:ext cx="164" cy="54"/>
              </a:xfrm>
              <a:custGeom>
                <a:avLst/>
                <a:gdLst>
                  <a:gd name="T0" fmla="*/ 328 w 82"/>
                  <a:gd name="T1" fmla="*/ 16 h 27"/>
                  <a:gd name="T2" fmla="*/ 0 w 82"/>
                  <a:gd name="T3" fmla="*/ 0 h 27"/>
                  <a:gd name="T4" fmla="*/ 0 w 82"/>
                  <a:gd name="T5" fmla="*/ 108 h 27"/>
                  <a:gd name="T6" fmla="*/ 320 w 82"/>
                  <a:gd name="T7" fmla="*/ 56 h 27"/>
                  <a:gd name="T8" fmla="*/ 328 w 82"/>
                  <a:gd name="T9" fmla="*/ 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"/>
                  <a:gd name="T17" fmla="*/ 82 w 8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">
                    <a:moveTo>
                      <a:pt x="82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8"/>
                      <a:pt x="0" y="27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0"/>
                      <a:pt x="81" y="7"/>
                      <a:pt x="82" y="4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5" name="Freeform 71"/>
              <p:cNvSpPr>
                <a:spLocks noChangeArrowheads="1"/>
              </p:cNvSpPr>
              <p:nvPr/>
            </p:nvSpPr>
            <p:spPr bwMode="auto">
              <a:xfrm>
                <a:off x="1430" y="2089"/>
                <a:ext cx="164" cy="72"/>
              </a:xfrm>
              <a:custGeom>
                <a:avLst/>
                <a:gdLst>
                  <a:gd name="T0" fmla="*/ 328 w 82"/>
                  <a:gd name="T1" fmla="*/ 0 h 36"/>
                  <a:gd name="T2" fmla="*/ 8 w 82"/>
                  <a:gd name="T3" fmla="*/ 52 h 36"/>
                  <a:gd name="T4" fmla="*/ 0 w 82"/>
                  <a:gd name="T5" fmla="*/ 144 h 36"/>
                  <a:gd name="T6" fmla="*/ 320 w 82"/>
                  <a:gd name="T7" fmla="*/ 36 h 36"/>
                  <a:gd name="T8" fmla="*/ 328 w 8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36"/>
                  <a:gd name="T17" fmla="*/ 82 w 8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36">
                    <a:moveTo>
                      <a:pt x="82" y="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21"/>
                      <a:pt x="1" y="28"/>
                      <a:pt x="0" y="36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6"/>
                      <a:pt x="81" y="3"/>
                      <a:pt x="82" y="0"/>
                    </a:cubicBez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6" name="Freeform 72"/>
              <p:cNvSpPr>
                <a:spLocks noChangeArrowheads="1"/>
              </p:cNvSpPr>
              <p:nvPr/>
            </p:nvSpPr>
            <p:spPr bwMode="auto">
              <a:xfrm>
                <a:off x="1424" y="2133"/>
                <a:ext cx="164" cy="104"/>
              </a:xfrm>
              <a:custGeom>
                <a:avLst/>
                <a:gdLst>
                  <a:gd name="T0" fmla="*/ 8 w 82"/>
                  <a:gd name="T1" fmla="*/ 136 h 52"/>
                  <a:gd name="T2" fmla="*/ 0 w 82"/>
                  <a:gd name="T3" fmla="*/ 208 h 52"/>
                  <a:gd name="T4" fmla="*/ 328 w 82"/>
                  <a:gd name="T5" fmla="*/ 36 h 52"/>
                  <a:gd name="T6" fmla="*/ 328 w 82"/>
                  <a:gd name="T7" fmla="*/ 0 h 52"/>
                  <a:gd name="T8" fmla="*/ 8 w 82"/>
                  <a:gd name="T9" fmla="*/ 136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52"/>
                  <a:gd name="T17" fmla="*/ 82 w 82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52">
                    <a:moveTo>
                      <a:pt x="2" y="34"/>
                    </a:moveTo>
                    <a:cubicBezTo>
                      <a:pt x="1" y="40"/>
                      <a:pt x="1" y="46"/>
                      <a:pt x="0" y="52"/>
                    </a:cubicBezTo>
                    <a:cubicBezTo>
                      <a:pt x="30" y="42"/>
                      <a:pt x="58" y="28"/>
                      <a:pt x="82" y="9"/>
                    </a:cubicBezTo>
                    <a:cubicBezTo>
                      <a:pt x="82" y="6"/>
                      <a:pt x="82" y="3"/>
                      <a:pt x="82" y="0"/>
                    </a:cubicBez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743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7" name="Freeform 73"/>
              <p:cNvSpPr>
                <a:spLocks noChangeArrowheads="1"/>
              </p:cNvSpPr>
              <p:nvPr/>
            </p:nvSpPr>
            <p:spPr bwMode="auto">
              <a:xfrm>
                <a:off x="1428" y="2107"/>
                <a:ext cx="162" cy="94"/>
              </a:xfrm>
              <a:custGeom>
                <a:avLst/>
                <a:gdLst>
                  <a:gd name="T0" fmla="*/ 324 w 81"/>
                  <a:gd name="T1" fmla="*/ 0 h 47"/>
                  <a:gd name="T2" fmla="*/ 4 w 81"/>
                  <a:gd name="T3" fmla="*/ 108 h 47"/>
                  <a:gd name="T4" fmla="*/ 0 w 81"/>
                  <a:gd name="T5" fmla="*/ 188 h 47"/>
                  <a:gd name="T6" fmla="*/ 320 w 81"/>
                  <a:gd name="T7" fmla="*/ 52 h 47"/>
                  <a:gd name="T8" fmla="*/ 324 w 81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47"/>
                  <a:gd name="T17" fmla="*/ 81 w 81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47">
                    <a:moveTo>
                      <a:pt x="81" y="0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34"/>
                      <a:pt x="0" y="40"/>
                      <a:pt x="0" y="47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9"/>
                      <a:pt x="81" y="5"/>
                      <a:pt x="81" y="0"/>
                    </a:cubicBezTo>
                    <a:close/>
                  </a:path>
                </a:pathLst>
              </a:custGeom>
              <a:solidFill>
                <a:srgbClr val="74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8" name="Freeform 74"/>
              <p:cNvSpPr>
                <a:spLocks noChangeArrowheads="1"/>
              </p:cNvSpPr>
              <p:nvPr/>
            </p:nvSpPr>
            <p:spPr bwMode="auto">
              <a:xfrm>
                <a:off x="1374" y="1448"/>
                <a:ext cx="641" cy="411"/>
              </a:xfrm>
              <a:custGeom>
                <a:avLst/>
                <a:gdLst>
                  <a:gd name="T0" fmla="*/ 1280 w 321"/>
                  <a:gd name="T1" fmla="*/ 0 h 206"/>
                  <a:gd name="T2" fmla="*/ 0 w 321"/>
                  <a:gd name="T3" fmla="*/ 327 h 206"/>
                  <a:gd name="T4" fmla="*/ 92 w 321"/>
                  <a:gd name="T5" fmla="*/ 820 h 206"/>
                  <a:gd name="T6" fmla="*/ 865 w 321"/>
                  <a:gd name="T7" fmla="*/ 700 h 206"/>
                  <a:gd name="T8" fmla="*/ 1280 w 321"/>
                  <a:gd name="T9" fmla="*/ 0 h 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"/>
                  <a:gd name="T16" fmla="*/ 0 h 206"/>
                  <a:gd name="T17" fmla="*/ 321 w 321"/>
                  <a:gd name="T18" fmla="*/ 206 h 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" h="206">
                    <a:moveTo>
                      <a:pt x="321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10" y="123"/>
                      <a:pt x="18" y="164"/>
                      <a:pt x="23" y="206"/>
                    </a:cubicBezTo>
                    <a:cubicBezTo>
                      <a:pt x="217" y="176"/>
                      <a:pt x="217" y="176"/>
                      <a:pt x="217" y="176"/>
                    </a:cubicBezTo>
                    <a:cubicBezTo>
                      <a:pt x="262" y="124"/>
                      <a:pt x="296" y="64"/>
                      <a:pt x="321" y="0"/>
                    </a:cubicBezTo>
                  </a:path>
                </a:pathLst>
              </a:custGeom>
              <a:solidFill>
                <a:srgbClr val="8160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9" name="Freeform 75"/>
              <p:cNvSpPr>
                <a:spLocks noChangeArrowheads="1"/>
              </p:cNvSpPr>
              <p:nvPr/>
            </p:nvSpPr>
            <p:spPr bwMode="auto">
              <a:xfrm>
                <a:off x="553" y="112"/>
                <a:ext cx="502" cy="353"/>
              </a:xfrm>
              <a:custGeom>
                <a:avLst/>
                <a:gdLst>
                  <a:gd name="T0" fmla="*/ 872 w 251"/>
                  <a:gd name="T1" fmla="*/ 429 h 177"/>
                  <a:gd name="T2" fmla="*/ 1004 w 251"/>
                  <a:gd name="T3" fmla="*/ 128 h 177"/>
                  <a:gd name="T4" fmla="*/ 968 w 251"/>
                  <a:gd name="T5" fmla="*/ 116 h 177"/>
                  <a:gd name="T6" fmla="*/ 428 w 251"/>
                  <a:gd name="T7" fmla="*/ 20 h 177"/>
                  <a:gd name="T8" fmla="*/ 160 w 251"/>
                  <a:gd name="T9" fmla="*/ 16 h 177"/>
                  <a:gd name="T10" fmla="*/ 60 w 251"/>
                  <a:gd name="T11" fmla="*/ 203 h 177"/>
                  <a:gd name="T12" fmla="*/ 280 w 251"/>
                  <a:gd name="T13" fmla="*/ 351 h 177"/>
                  <a:gd name="T14" fmla="*/ 396 w 251"/>
                  <a:gd name="T15" fmla="*/ 584 h 177"/>
                  <a:gd name="T16" fmla="*/ 468 w 251"/>
                  <a:gd name="T17" fmla="*/ 704 h 177"/>
                  <a:gd name="T18" fmla="*/ 872 w 251"/>
                  <a:gd name="T19" fmla="*/ 429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177"/>
                  <a:gd name="T32" fmla="*/ 251 w 251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177">
                    <a:moveTo>
                      <a:pt x="218" y="108"/>
                    </a:moveTo>
                    <a:cubicBezTo>
                      <a:pt x="236" y="85"/>
                      <a:pt x="245" y="59"/>
                      <a:pt x="251" y="32"/>
                    </a:cubicBezTo>
                    <a:cubicBezTo>
                      <a:pt x="248" y="31"/>
                      <a:pt x="245" y="30"/>
                      <a:pt x="242" y="29"/>
                    </a:cubicBezTo>
                    <a:cubicBezTo>
                      <a:pt x="198" y="15"/>
                      <a:pt x="153" y="7"/>
                      <a:pt x="107" y="5"/>
                    </a:cubicBezTo>
                    <a:cubicBezTo>
                      <a:pt x="89" y="4"/>
                      <a:pt x="62" y="0"/>
                      <a:pt x="40" y="4"/>
                    </a:cubicBezTo>
                    <a:cubicBezTo>
                      <a:pt x="16" y="7"/>
                      <a:pt x="0" y="19"/>
                      <a:pt x="15" y="51"/>
                    </a:cubicBezTo>
                    <a:cubicBezTo>
                      <a:pt x="28" y="77"/>
                      <a:pt x="51" y="72"/>
                      <a:pt x="70" y="88"/>
                    </a:cubicBezTo>
                    <a:cubicBezTo>
                      <a:pt x="86" y="102"/>
                      <a:pt x="91" y="127"/>
                      <a:pt x="99" y="147"/>
                    </a:cubicBezTo>
                    <a:cubicBezTo>
                      <a:pt x="100" y="151"/>
                      <a:pt x="107" y="162"/>
                      <a:pt x="117" y="177"/>
                    </a:cubicBezTo>
                    <a:cubicBezTo>
                      <a:pt x="155" y="165"/>
                      <a:pt x="190" y="142"/>
                      <a:pt x="218" y="108"/>
                    </a:cubicBezTo>
                    <a:close/>
                  </a:path>
                </a:pathLst>
              </a:custGeom>
              <a:solidFill>
                <a:srgbClr val="FF77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0" name="Freeform 76"/>
              <p:cNvSpPr>
                <a:spLocks noChangeArrowheads="1"/>
              </p:cNvSpPr>
              <p:nvPr/>
            </p:nvSpPr>
            <p:spPr bwMode="auto">
              <a:xfrm>
                <a:off x="787" y="176"/>
                <a:ext cx="401" cy="947"/>
              </a:xfrm>
              <a:custGeom>
                <a:avLst/>
                <a:gdLst>
                  <a:gd name="T0" fmla="*/ 732 w 201"/>
                  <a:gd name="T1" fmla="*/ 684 h 475"/>
                  <a:gd name="T2" fmla="*/ 716 w 201"/>
                  <a:gd name="T3" fmla="*/ 648 h 475"/>
                  <a:gd name="T4" fmla="*/ 640 w 201"/>
                  <a:gd name="T5" fmla="*/ 36 h 475"/>
                  <a:gd name="T6" fmla="*/ 533 w 201"/>
                  <a:gd name="T7" fmla="*/ 0 h 475"/>
                  <a:gd name="T8" fmla="*/ 401 w 201"/>
                  <a:gd name="T9" fmla="*/ 303 h 475"/>
                  <a:gd name="T10" fmla="*/ 0 w 201"/>
                  <a:gd name="T11" fmla="*/ 576 h 475"/>
                  <a:gd name="T12" fmla="*/ 505 w 201"/>
                  <a:gd name="T13" fmla="*/ 1388 h 475"/>
                  <a:gd name="T14" fmla="*/ 628 w 201"/>
                  <a:gd name="T15" fmla="*/ 1888 h 475"/>
                  <a:gd name="T16" fmla="*/ 676 w 201"/>
                  <a:gd name="T17" fmla="*/ 1768 h 475"/>
                  <a:gd name="T18" fmla="*/ 732 w 201"/>
                  <a:gd name="T19" fmla="*/ 684 h 4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1"/>
                  <a:gd name="T31" fmla="*/ 0 h 475"/>
                  <a:gd name="T32" fmla="*/ 201 w 201"/>
                  <a:gd name="T33" fmla="*/ 475 h 4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1" h="475">
                    <a:moveTo>
                      <a:pt x="184" y="172"/>
                    </a:moveTo>
                    <a:cubicBezTo>
                      <a:pt x="182" y="169"/>
                      <a:pt x="181" y="166"/>
                      <a:pt x="180" y="163"/>
                    </a:cubicBezTo>
                    <a:cubicBezTo>
                      <a:pt x="163" y="116"/>
                      <a:pt x="146" y="57"/>
                      <a:pt x="161" y="9"/>
                    </a:cubicBezTo>
                    <a:cubicBezTo>
                      <a:pt x="152" y="6"/>
                      <a:pt x="143" y="3"/>
                      <a:pt x="134" y="0"/>
                    </a:cubicBezTo>
                    <a:cubicBezTo>
                      <a:pt x="128" y="27"/>
                      <a:pt x="119" y="53"/>
                      <a:pt x="101" y="76"/>
                    </a:cubicBezTo>
                    <a:cubicBezTo>
                      <a:pt x="73" y="110"/>
                      <a:pt x="38" y="133"/>
                      <a:pt x="0" y="145"/>
                    </a:cubicBezTo>
                    <a:cubicBezTo>
                      <a:pt x="37" y="203"/>
                      <a:pt x="121" y="325"/>
                      <a:pt x="127" y="349"/>
                    </a:cubicBezTo>
                    <a:cubicBezTo>
                      <a:pt x="129" y="359"/>
                      <a:pt x="142" y="411"/>
                      <a:pt x="158" y="475"/>
                    </a:cubicBezTo>
                    <a:cubicBezTo>
                      <a:pt x="162" y="465"/>
                      <a:pt x="166" y="455"/>
                      <a:pt x="170" y="445"/>
                    </a:cubicBezTo>
                    <a:cubicBezTo>
                      <a:pt x="201" y="354"/>
                      <a:pt x="198" y="263"/>
                      <a:pt x="184" y="1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1" name="Freeform 77"/>
              <p:cNvSpPr>
                <a:spLocks noChangeArrowheads="1"/>
              </p:cNvSpPr>
              <p:nvPr/>
            </p:nvSpPr>
            <p:spPr bwMode="auto">
              <a:xfrm>
                <a:off x="1354" y="816"/>
                <a:ext cx="406" cy="636"/>
              </a:xfrm>
              <a:custGeom>
                <a:avLst/>
                <a:gdLst>
                  <a:gd name="T0" fmla="*/ 644 w 203"/>
                  <a:gd name="T1" fmla="*/ 0 h 319"/>
                  <a:gd name="T2" fmla="*/ 224 w 203"/>
                  <a:gd name="T3" fmla="*/ 425 h 319"/>
                  <a:gd name="T4" fmla="*/ 36 w 203"/>
                  <a:gd name="T5" fmla="*/ 524 h 319"/>
                  <a:gd name="T6" fmla="*/ 0 w 203"/>
                  <a:gd name="T7" fmla="*/ 536 h 319"/>
                  <a:gd name="T8" fmla="*/ 20 w 203"/>
                  <a:gd name="T9" fmla="*/ 588 h 319"/>
                  <a:gd name="T10" fmla="*/ 68 w 203"/>
                  <a:gd name="T11" fmla="*/ 732 h 319"/>
                  <a:gd name="T12" fmla="*/ 184 w 203"/>
                  <a:gd name="T13" fmla="*/ 919 h 319"/>
                  <a:gd name="T14" fmla="*/ 724 w 203"/>
                  <a:gd name="T15" fmla="*/ 1268 h 319"/>
                  <a:gd name="T16" fmla="*/ 644 w 203"/>
                  <a:gd name="T17" fmla="*/ 0 h 3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3"/>
                  <a:gd name="T28" fmla="*/ 0 h 319"/>
                  <a:gd name="T29" fmla="*/ 203 w 203"/>
                  <a:gd name="T30" fmla="*/ 319 h 3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3" h="319">
                    <a:moveTo>
                      <a:pt x="161" y="0"/>
                    </a:moveTo>
                    <a:cubicBezTo>
                      <a:pt x="144" y="48"/>
                      <a:pt x="99" y="80"/>
                      <a:pt x="56" y="107"/>
                    </a:cubicBezTo>
                    <a:cubicBezTo>
                      <a:pt x="40" y="118"/>
                      <a:pt x="26" y="126"/>
                      <a:pt x="9" y="132"/>
                    </a:cubicBezTo>
                    <a:cubicBezTo>
                      <a:pt x="6" y="133"/>
                      <a:pt x="3" y="134"/>
                      <a:pt x="0" y="135"/>
                    </a:cubicBezTo>
                    <a:cubicBezTo>
                      <a:pt x="2" y="139"/>
                      <a:pt x="3" y="144"/>
                      <a:pt x="5" y="148"/>
                    </a:cubicBezTo>
                    <a:cubicBezTo>
                      <a:pt x="11" y="160"/>
                      <a:pt x="11" y="172"/>
                      <a:pt x="17" y="184"/>
                    </a:cubicBezTo>
                    <a:cubicBezTo>
                      <a:pt x="26" y="201"/>
                      <a:pt x="36" y="215"/>
                      <a:pt x="46" y="231"/>
                    </a:cubicBezTo>
                    <a:cubicBezTo>
                      <a:pt x="81" y="280"/>
                      <a:pt x="129" y="308"/>
                      <a:pt x="181" y="319"/>
                    </a:cubicBezTo>
                    <a:cubicBezTo>
                      <a:pt x="199" y="232"/>
                      <a:pt x="203" y="124"/>
                      <a:pt x="161" y="0"/>
                    </a:cubicBezTo>
                    <a:close/>
                  </a:path>
                </a:pathLst>
              </a:custGeom>
              <a:solidFill>
                <a:srgbClr val="CFBB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2" name="Freeform 78"/>
              <p:cNvSpPr>
                <a:spLocks noChangeArrowheads="1"/>
              </p:cNvSpPr>
              <p:nvPr/>
            </p:nvSpPr>
            <p:spPr bwMode="auto">
              <a:xfrm>
                <a:off x="1103" y="1085"/>
                <a:ext cx="327" cy="717"/>
              </a:xfrm>
              <a:custGeom>
                <a:avLst/>
                <a:gdLst>
                  <a:gd name="T0" fmla="*/ 580 w 164"/>
                  <a:gd name="T1" fmla="*/ 216 h 359"/>
                  <a:gd name="T2" fmla="*/ 568 w 164"/>
                  <a:gd name="T3" fmla="*/ 196 h 359"/>
                  <a:gd name="T4" fmla="*/ 520 w 164"/>
                  <a:gd name="T5" fmla="*/ 52 h 359"/>
                  <a:gd name="T6" fmla="*/ 500 w 164"/>
                  <a:gd name="T7" fmla="*/ 0 h 359"/>
                  <a:gd name="T8" fmla="*/ 385 w 164"/>
                  <a:gd name="T9" fmla="*/ 36 h 359"/>
                  <a:gd name="T10" fmla="*/ 323 w 164"/>
                  <a:gd name="T11" fmla="*/ 60 h 359"/>
                  <a:gd name="T12" fmla="*/ 0 w 164"/>
                  <a:gd name="T13" fmla="*/ 76 h 359"/>
                  <a:gd name="T14" fmla="*/ 0 w 164"/>
                  <a:gd name="T15" fmla="*/ 76 h 359"/>
                  <a:gd name="T16" fmla="*/ 271 w 164"/>
                  <a:gd name="T17" fmla="*/ 1284 h 359"/>
                  <a:gd name="T18" fmla="*/ 287 w 164"/>
                  <a:gd name="T19" fmla="*/ 1432 h 359"/>
                  <a:gd name="T20" fmla="*/ 580 w 164"/>
                  <a:gd name="T21" fmla="*/ 216 h 3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359"/>
                  <a:gd name="T35" fmla="*/ 164 w 164"/>
                  <a:gd name="T36" fmla="*/ 359 h 3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359">
                    <a:moveTo>
                      <a:pt x="146" y="54"/>
                    </a:moveTo>
                    <a:cubicBezTo>
                      <a:pt x="145" y="52"/>
                      <a:pt x="144" y="51"/>
                      <a:pt x="143" y="49"/>
                    </a:cubicBezTo>
                    <a:cubicBezTo>
                      <a:pt x="137" y="37"/>
                      <a:pt x="137" y="25"/>
                      <a:pt x="131" y="13"/>
                    </a:cubicBezTo>
                    <a:cubicBezTo>
                      <a:pt x="129" y="9"/>
                      <a:pt x="128" y="4"/>
                      <a:pt x="126" y="0"/>
                    </a:cubicBezTo>
                    <a:cubicBezTo>
                      <a:pt x="116" y="3"/>
                      <a:pt x="106" y="6"/>
                      <a:pt x="97" y="9"/>
                    </a:cubicBezTo>
                    <a:cubicBezTo>
                      <a:pt x="93" y="11"/>
                      <a:pt x="85" y="15"/>
                      <a:pt x="81" y="15"/>
                    </a:cubicBezTo>
                    <a:cubicBezTo>
                      <a:pt x="54" y="20"/>
                      <a:pt x="27" y="21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9" y="142"/>
                      <a:pt x="70" y="312"/>
                      <a:pt x="68" y="322"/>
                    </a:cubicBezTo>
                    <a:cubicBezTo>
                      <a:pt x="66" y="334"/>
                      <a:pt x="68" y="346"/>
                      <a:pt x="72" y="359"/>
                    </a:cubicBezTo>
                    <a:cubicBezTo>
                      <a:pt x="136" y="270"/>
                      <a:pt x="164" y="160"/>
                      <a:pt x="146" y="54"/>
                    </a:cubicBezTo>
                    <a:close/>
                  </a:path>
                </a:pathLst>
              </a:custGeom>
              <a:solidFill>
                <a:srgbClr val="586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3" name="Freeform 79"/>
              <p:cNvSpPr>
                <a:spLocks noChangeArrowheads="1"/>
              </p:cNvSpPr>
              <p:nvPr/>
            </p:nvSpPr>
            <p:spPr bwMode="auto">
              <a:xfrm>
                <a:off x="1314" y="1193"/>
                <a:ext cx="402" cy="497"/>
              </a:xfrm>
              <a:custGeom>
                <a:avLst/>
                <a:gdLst>
                  <a:gd name="T0" fmla="*/ 800 w 201"/>
                  <a:gd name="T1" fmla="*/ 549 h 249"/>
                  <a:gd name="T2" fmla="*/ 804 w 201"/>
                  <a:gd name="T3" fmla="*/ 517 h 249"/>
                  <a:gd name="T4" fmla="*/ 264 w 201"/>
                  <a:gd name="T5" fmla="*/ 168 h 249"/>
                  <a:gd name="T6" fmla="*/ 160 w 201"/>
                  <a:gd name="T7" fmla="*/ 0 h 249"/>
                  <a:gd name="T8" fmla="*/ 0 w 201"/>
                  <a:gd name="T9" fmla="*/ 992 h 249"/>
                  <a:gd name="T10" fmla="*/ 800 w 201"/>
                  <a:gd name="T11" fmla="*/ 549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1"/>
                  <a:gd name="T19" fmla="*/ 0 h 249"/>
                  <a:gd name="T20" fmla="*/ 201 w 20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1" h="249">
                    <a:moveTo>
                      <a:pt x="200" y="138"/>
                    </a:moveTo>
                    <a:cubicBezTo>
                      <a:pt x="200" y="135"/>
                      <a:pt x="201" y="132"/>
                      <a:pt x="201" y="130"/>
                    </a:cubicBezTo>
                    <a:cubicBezTo>
                      <a:pt x="149" y="119"/>
                      <a:pt x="101" y="91"/>
                      <a:pt x="66" y="42"/>
                    </a:cubicBezTo>
                    <a:cubicBezTo>
                      <a:pt x="57" y="27"/>
                      <a:pt x="47" y="14"/>
                      <a:pt x="40" y="0"/>
                    </a:cubicBezTo>
                    <a:cubicBezTo>
                      <a:pt x="55" y="85"/>
                      <a:pt x="39" y="172"/>
                      <a:pt x="0" y="249"/>
                    </a:cubicBezTo>
                    <a:cubicBezTo>
                      <a:pt x="78" y="247"/>
                      <a:pt x="155" y="203"/>
                      <a:pt x="200" y="138"/>
                    </a:cubicBezTo>
                    <a:close/>
                  </a:path>
                </a:pathLst>
              </a:custGeom>
              <a:solidFill>
                <a:srgbClr val="FF49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4" name="Freeform 80"/>
              <p:cNvSpPr>
                <a:spLocks noChangeArrowheads="1"/>
              </p:cNvSpPr>
              <p:nvPr/>
            </p:nvSpPr>
            <p:spPr bwMode="auto">
              <a:xfrm>
                <a:off x="1314" y="1688"/>
                <a:ext cx="218" cy="309"/>
              </a:xfrm>
              <a:custGeom>
                <a:avLst/>
                <a:gdLst>
                  <a:gd name="T0" fmla="*/ 384 w 109"/>
                  <a:gd name="T1" fmla="*/ 512 h 155"/>
                  <a:gd name="T2" fmla="*/ 68 w 109"/>
                  <a:gd name="T3" fmla="*/ 60 h 155"/>
                  <a:gd name="T4" fmla="*/ 60 w 109"/>
                  <a:gd name="T5" fmla="*/ 0 h 155"/>
                  <a:gd name="T6" fmla="*/ 4 w 109"/>
                  <a:gd name="T7" fmla="*/ 4 h 155"/>
                  <a:gd name="T8" fmla="*/ 408 w 109"/>
                  <a:gd name="T9" fmla="*/ 616 h 155"/>
                  <a:gd name="T10" fmla="*/ 436 w 109"/>
                  <a:gd name="T11" fmla="*/ 540 h 155"/>
                  <a:gd name="T12" fmla="*/ 424 w 109"/>
                  <a:gd name="T13" fmla="*/ 520 h 155"/>
                  <a:gd name="T14" fmla="*/ 384 w 109"/>
                  <a:gd name="T15" fmla="*/ 512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55"/>
                  <a:gd name="T26" fmla="*/ 109 w 109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55">
                    <a:moveTo>
                      <a:pt x="96" y="129"/>
                    </a:moveTo>
                    <a:cubicBezTo>
                      <a:pt x="60" y="98"/>
                      <a:pt x="46" y="56"/>
                      <a:pt x="17" y="15"/>
                    </a:cubicBezTo>
                    <a:cubicBezTo>
                      <a:pt x="15" y="10"/>
                      <a:pt x="14" y="5"/>
                      <a:pt x="15" y="0"/>
                    </a:cubicBezTo>
                    <a:cubicBezTo>
                      <a:pt x="10" y="1"/>
                      <a:pt x="5" y="1"/>
                      <a:pt x="1" y="1"/>
                    </a:cubicBezTo>
                    <a:cubicBezTo>
                      <a:pt x="0" y="70"/>
                      <a:pt x="44" y="122"/>
                      <a:pt x="102" y="155"/>
                    </a:cubicBezTo>
                    <a:cubicBezTo>
                      <a:pt x="105" y="148"/>
                      <a:pt x="107" y="142"/>
                      <a:pt x="109" y="136"/>
                    </a:cubicBezTo>
                    <a:cubicBezTo>
                      <a:pt x="108" y="135"/>
                      <a:pt x="107" y="133"/>
                      <a:pt x="106" y="131"/>
                    </a:cubicBezTo>
                    <a:cubicBezTo>
                      <a:pt x="102" y="133"/>
                      <a:pt x="98" y="129"/>
                      <a:pt x="96" y="129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5" name="Freeform 81"/>
              <p:cNvSpPr>
                <a:spLocks noChangeArrowheads="1"/>
              </p:cNvSpPr>
              <p:nvPr/>
            </p:nvSpPr>
            <p:spPr bwMode="auto">
              <a:xfrm>
                <a:off x="1342" y="1684"/>
                <a:ext cx="218" cy="275"/>
              </a:xfrm>
              <a:custGeom>
                <a:avLst/>
                <a:gdLst>
                  <a:gd name="T0" fmla="*/ 80 w 109"/>
                  <a:gd name="T1" fmla="*/ 0 h 138"/>
                  <a:gd name="T2" fmla="*/ 4 w 109"/>
                  <a:gd name="T3" fmla="*/ 8 h 138"/>
                  <a:gd name="T4" fmla="*/ 12 w 109"/>
                  <a:gd name="T5" fmla="*/ 68 h 138"/>
                  <a:gd name="T6" fmla="*/ 328 w 109"/>
                  <a:gd name="T7" fmla="*/ 520 h 138"/>
                  <a:gd name="T8" fmla="*/ 368 w 109"/>
                  <a:gd name="T9" fmla="*/ 528 h 138"/>
                  <a:gd name="T10" fmla="*/ 380 w 109"/>
                  <a:gd name="T11" fmla="*/ 548 h 138"/>
                  <a:gd name="T12" fmla="*/ 436 w 109"/>
                  <a:gd name="T13" fmla="*/ 413 h 138"/>
                  <a:gd name="T14" fmla="*/ 80 w 109"/>
                  <a:gd name="T15" fmla="*/ 0 h 1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38"/>
                  <a:gd name="T26" fmla="*/ 109 w 109"/>
                  <a:gd name="T27" fmla="*/ 138 h 1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38">
                    <a:moveTo>
                      <a:pt x="20" y="0"/>
                    </a:moveTo>
                    <a:cubicBezTo>
                      <a:pt x="14" y="1"/>
                      <a:pt x="7" y="2"/>
                      <a:pt x="1" y="2"/>
                    </a:cubicBezTo>
                    <a:cubicBezTo>
                      <a:pt x="0" y="7"/>
                      <a:pt x="1" y="12"/>
                      <a:pt x="3" y="17"/>
                    </a:cubicBezTo>
                    <a:cubicBezTo>
                      <a:pt x="32" y="58"/>
                      <a:pt x="46" y="100"/>
                      <a:pt x="82" y="131"/>
                    </a:cubicBezTo>
                    <a:cubicBezTo>
                      <a:pt x="84" y="131"/>
                      <a:pt x="88" y="135"/>
                      <a:pt x="92" y="133"/>
                    </a:cubicBezTo>
                    <a:cubicBezTo>
                      <a:pt x="93" y="135"/>
                      <a:pt x="94" y="137"/>
                      <a:pt x="95" y="138"/>
                    </a:cubicBezTo>
                    <a:cubicBezTo>
                      <a:pt x="100" y="127"/>
                      <a:pt x="104" y="116"/>
                      <a:pt x="109" y="104"/>
                    </a:cubicBezTo>
                    <a:cubicBezTo>
                      <a:pt x="68" y="83"/>
                      <a:pt x="41" y="40"/>
                      <a:pt x="20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6" name="Freeform 82"/>
              <p:cNvSpPr>
                <a:spLocks noChangeArrowheads="1"/>
              </p:cNvSpPr>
              <p:nvPr/>
            </p:nvSpPr>
            <p:spPr bwMode="auto">
              <a:xfrm>
                <a:off x="1428" y="1658"/>
                <a:ext cx="164" cy="183"/>
              </a:xfrm>
              <a:custGeom>
                <a:avLst/>
                <a:gdLst>
                  <a:gd name="T0" fmla="*/ 84 w 82"/>
                  <a:gd name="T1" fmla="*/ 0 h 92"/>
                  <a:gd name="T2" fmla="*/ 0 w 82"/>
                  <a:gd name="T3" fmla="*/ 28 h 92"/>
                  <a:gd name="T4" fmla="*/ 300 w 82"/>
                  <a:gd name="T5" fmla="*/ 364 h 92"/>
                  <a:gd name="T6" fmla="*/ 328 w 82"/>
                  <a:gd name="T7" fmla="*/ 296 h 92"/>
                  <a:gd name="T8" fmla="*/ 84 w 82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92"/>
                  <a:gd name="T17" fmla="*/ 82 w 82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92">
                    <a:moveTo>
                      <a:pt x="21" y="0"/>
                    </a:moveTo>
                    <a:cubicBezTo>
                      <a:pt x="14" y="3"/>
                      <a:pt x="7" y="5"/>
                      <a:pt x="0" y="7"/>
                    </a:cubicBezTo>
                    <a:cubicBezTo>
                      <a:pt x="19" y="40"/>
                      <a:pt x="42" y="74"/>
                      <a:pt x="75" y="92"/>
                    </a:cubicBezTo>
                    <a:cubicBezTo>
                      <a:pt x="77" y="87"/>
                      <a:pt x="80" y="82"/>
                      <a:pt x="82" y="75"/>
                    </a:cubicBezTo>
                    <a:cubicBezTo>
                      <a:pt x="57" y="56"/>
                      <a:pt x="39" y="26"/>
                      <a:pt x="21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7" name="Freeform 83"/>
              <p:cNvSpPr>
                <a:spLocks noChangeArrowheads="1"/>
              </p:cNvSpPr>
              <p:nvPr/>
            </p:nvSpPr>
            <p:spPr bwMode="auto">
              <a:xfrm>
                <a:off x="1470" y="1646"/>
                <a:ext cx="140" cy="162"/>
              </a:xfrm>
              <a:custGeom>
                <a:avLst/>
                <a:gdLst>
                  <a:gd name="T0" fmla="*/ 60 w 70"/>
                  <a:gd name="T1" fmla="*/ 0 h 81"/>
                  <a:gd name="T2" fmla="*/ 0 w 70"/>
                  <a:gd name="T3" fmla="*/ 24 h 81"/>
                  <a:gd name="T4" fmla="*/ 244 w 70"/>
                  <a:gd name="T5" fmla="*/ 324 h 81"/>
                  <a:gd name="T6" fmla="*/ 280 w 70"/>
                  <a:gd name="T7" fmla="*/ 244 h 81"/>
                  <a:gd name="T8" fmla="*/ 60 w 70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81"/>
                  <a:gd name="T17" fmla="*/ 70 w 70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81">
                    <a:moveTo>
                      <a:pt x="15" y="0"/>
                    </a:moveTo>
                    <a:cubicBezTo>
                      <a:pt x="10" y="2"/>
                      <a:pt x="5" y="4"/>
                      <a:pt x="0" y="6"/>
                    </a:cubicBezTo>
                    <a:cubicBezTo>
                      <a:pt x="18" y="32"/>
                      <a:pt x="36" y="62"/>
                      <a:pt x="61" y="81"/>
                    </a:cubicBezTo>
                    <a:cubicBezTo>
                      <a:pt x="64" y="75"/>
                      <a:pt x="67" y="69"/>
                      <a:pt x="70" y="61"/>
                    </a:cubicBezTo>
                    <a:cubicBezTo>
                      <a:pt x="48" y="44"/>
                      <a:pt x="30" y="24"/>
                      <a:pt x="15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8" name="Freeform 84"/>
              <p:cNvSpPr>
                <a:spLocks noChangeArrowheads="1"/>
              </p:cNvSpPr>
              <p:nvPr/>
            </p:nvSpPr>
            <p:spPr bwMode="auto">
              <a:xfrm>
                <a:off x="1500" y="1628"/>
                <a:ext cx="126" cy="140"/>
              </a:xfrm>
              <a:custGeom>
                <a:avLst/>
                <a:gdLst>
                  <a:gd name="T0" fmla="*/ 68 w 63"/>
                  <a:gd name="T1" fmla="*/ 0 h 70"/>
                  <a:gd name="T2" fmla="*/ 0 w 63"/>
                  <a:gd name="T3" fmla="*/ 36 h 70"/>
                  <a:gd name="T4" fmla="*/ 220 w 63"/>
                  <a:gd name="T5" fmla="*/ 280 h 70"/>
                  <a:gd name="T6" fmla="*/ 252 w 63"/>
                  <a:gd name="T7" fmla="*/ 208 h 70"/>
                  <a:gd name="T8" fmla="*/ 68 w 63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70"/>
                  <a:gd name="T17" fmla="*/ 63 w 63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70">
                    <a:moveTo>
                      <a:pt x="17" y="0"/>
                    </a:moveTo>
                    <a:cubicBezTo>
                      <a:pt x="12" y="3"/>
                      <a:pt x="6" y="6"/>
                      <a:pt x="0" y="9"/>
                    </a:cubicBezTo>
                    <a:cubicBezTo>
                      <a:pt x="15" y="33"/>
                      <a:pt x="33" y="53"/>
                      <a:pt x="55" y="70"/>
                    </a:cubicBezTo>
                    <a:cubicBezTo>
                      <a:pt x="58" y="65"/>
                      <a:pt x="60" y="59"/>
                      <a:pt x="63" y="52"/>
                    </a:cubicBezTo>
                    <a:cubicBezTo>
                      <a:pt x="45" y="40"/>
                      <a:pt x="32" y="18"/>
                      <a:pt x="17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9" name="Freeform 85"/>
              <p:cNvSpPr>
                <a:spLocks noChangeArrowheads="1"/>
              </p:cNvSpPr>
              <p:nvPr/>
            </p:nvSpPr>
            <p:spPr bwMode="auto">
              <a:xfrm>
                <a:off x="1534" y="1606"/>
                <a:ext cx="108" cy="126"/>
              </a:xfrm>
              <a:custGeom>
                <a:avLst/>
                <a:gdLst>
                  <a:gd name="T0" fmla="*/ 76 w 54"/>
                  <a:gd name="T1" fmla="*/ 0 h 63"/>
                  <a:gd name="T2" fmla="*/ 0 w 54"/>
                  <a:gd name="T3" fmla="*/ 44 h 63"/>
                  <a:gd name="T4" fmla="*/ 184 w 54"/>
                  <a:gd name="T5" fmla="*/ 252 h 63"/>
                  <a:gd name="T6" fmla="*/ 216 w 54"/>
                  <a:gd name="T7" fmla="*/ 176 h 63"/>
                  <a:gd name="T8" fmla="*/ 76 w 5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63"/>
                  <a:gd name="T17" fmla="*/ 54 w 5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63">
                    <a:moveTo>
                      <a:pt x="19" y="0"/>
                    </a:moveTo>
                    <a:cubicBezTo>
                      <a:pt x="13" y="4"/>
                      <a:pt x="7" y="8"/>
                      <a:pt x="0" y="11"/>
                    </a:cubicBezTo>
                    <a:cubicBezTo>
                      <a:pt x="15" y="29"/>
                      <a:pt x="28" y="51"/>
                      <a:pt x="46" y="63"/>
                    </a:cubicBezTo>
                    <a:cubicBezTo>
                      <a:pt x="49" y="57"/>
                      <a:pt x="51" y="51"/>
                      <a:pt x="54" y="44"/>
                    </a:cubicBezTo>
                    <a:cubicBezTo>
                      <a:pt x="40" y="32"/>
                      <a:pt x="33" y="13"/>
                      <a:pt x="19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0" name="Freeform 86"/>
              <p:cNvSpPr>
                <a:spLocks noChangeArrowheads="1"/>
              </p:cNvSpPr>
              <p:nvPr/>
            </p:nvSpPr>
            <p:spPr bwMode="auto">
              <a:xfrm>
                <a:off x="1572" y="1584"/>
                <a:ext cx="86" cy="110"/>
              </a:xfrm>
              <a:custGeom>
                <a:avLst/>
                <a:gdLst>
                  <a:gd name="T0" fmla="*/ 64 w 43"/>
                  <a:gd name="T1" fmla="*/ 0 h 55"/>
                  <a:gd name="T2" fmla="*/ 0 w 43"/>
                  <a:gd name="T3" fmla="*/ 44 h 55"/>
                  <a:gd name="T4" fmla="*/ 140 w 43"/>
                  <a:gd name="T5" fmla="*/ 220 h 55"/>
                  <a:gd name="T6" fmla="*/ 172 w 43"/>
                  <a:gd name="T7" fmla="*/ 132 h 55"/>
                  <a:gd name="T8" fmla="*/ 64 w 4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16" y="0"/>
                    </a:moveTo>
                    <a:cubicBezTo>
                      <a:pt x="11" y="4"/>
                      <a:pt x="5" y="7"/>
                      <a:pt x="0" y="11"/>
                    </a:cubicBezTo>
                    <a:cubicBezTo>
                      <a:pt x="14" y="24"/>
                      <a:pt x="21" y="43"/>
                      <a:pt x="35" y="55"/>
                    </a:cubicBezTo>
                    <a:cubicBezTo>
                      <a:pt x="38" y="48"/>
                      <a:pt x="41" y="41"/>
                      <a:pt x="43" y="33"/>
                    </a:cubicBezTo>
                    <a:cubicBezTo>
                      <a:pt x="33" y="23"/>
                      <a:pt x="23" y="12"/>
                      <a:pt x="16" y="0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1" name="Freeform 87"/>
              <p:cNvSpPr>
                <a:spLocks noChangeArrowheads="1"/>
              </p:cNvSpPr>
              <p:nvPr/>
            </p:nvSpPr>
            <p:spPr bwMode="auto">
              <a:xfrm>
                <a:off x="1664" y="1468"/>
                <a:ext cx="50" cy="96"/>
              </a:xfrm>
              <a:custGeom>
                <a:avLst/>
                <a:gdLst>
                  <a:gd name="T0" fmla="*/ 0 w 25"/>
                  <a:gd name="T1" fmla="*/ 124 h 48"/>
                  <a:gd name="T2" fmla="*/ 48 w 25"/>
                  <a:gd name="T3" fmla="*/ 192 h 48"/>
                  <a:gd name="T4" fmla="*/ 100 w 25"/>
                  <a:gd name="T5" fmla="*/ 0 h 48"/>
                  <a:gd name="T6" fmla="*/ 0 w 25"/>
                  <a:gd name="T7" fmla="*/ 124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48"/>
                  <a:gd name="T14" fmla="*/ 25 w 25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48">
                    <a:moveTo>
                      <a:pt x="0" y="31"/>
                    </a:moveTo>
                    <a:cubicBezTo>
                      <a:pt x="4" y="36"/>
                      <a:pt x="8" y="42"/>
                      <a:pt x="12" y="48"/>
                    </a:cubicBezTo>
                    <a:cubicBezTo>
                      <a:pt x="17" y="33"/>
                      <a:pt x="21" y="17"/>
                      <a:pt x="25" y="0"/>
                    </a:cubicBezTo>
                    <a:cubicBezTo>
                      <a:pt x="17" y="11"/>
                      <a:pt x="9" y="21"/>
                      <a:pt x="0" y="31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2" name="Freeform 88"/>
              <p:cNvSpPr>
                <a:spLocks noChangeArrowheads="1"/>
              </p:cNvSpPr>
              <p:nvPr/>
            </p:nvSpPr>
            <p:spPr bwMode="auto">
              <a:xfrm>
                <a:off x="1630" y="1530"/>
                <a:ext cx="58" cy="80"/>
              </a:xfrm>
              <a:custGeom>
                <a:avLst/>
                <a:gdLst>
                  <a:gd name="T0" fmla="*/ 0 w 29"/>
                  <a:gd name="T1" fmla="*/ 60 h 40"/>
                  <a:gd name="T2" fmla="*/ 88 w 29"/>
                  <a:gd name="T3" fmla="*/ 160 h 40"/>
                  <a:gd name="T4" fmla="*/ 116 w 29"/>
                  <a:gd name="T5" fmla="*/ 68 h 40"/>
                  <a:gd name="T6" fmla="*/ 68 w 29"/>
                  <a:gd name="T7" fmla="*/ 0 h 40"/>
                  <a:gd name="T8" fmla="*/ 0 w 29"/>
                  <a:gd name="T9" fmla="*/ 6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0"/>
                  <a:gd name="T17" fmla="*/ 29 w 2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0">
                    <a:moveTo>
                      <a:pt x="0" y="15"/>
                    </a:moveTo>
                    <a:cubicBezTo>
                      <a:pt x="6" y="25"/>
                      <a:pt x="14" y="33"/>
                      <a:pt x="22" y="40"/>
                    </a:cubicBezTo>
                    <a:cubicBezTo>
                      <a:pt x="24" y="32"/>
                      <a:pt x="27" y="25"/>
                      <a:pt x="29" y="17"/>
                    </a:cubicBezTo>
                    <a:cubicBezTo>
                      <a:pt x="25" y="11"/>
                      <a:pt x="21" y="5"/>
                      <a:pt x="17" y="0"/>
                    </a:cubicBezTo>
                    <a:cubicBezTo>
                      <a:pt x="12" y="5"/>
                      <a:pt x="6" y="10"/>
                      <a:pt x="0" y="15"/>
                    </a:cubicBezTo>
                    <a:close/>
                  </a:path>
                </a:pathLst>
              </a:custGeom>
              <a:solidFill>
                <a:srgbClr val="88A7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3" name="Freeform 89"/>
              <p:cNvSpPr>
                <a:spLocks noChangeArrowheads="1"/>
              </p:cNvSpPr>
              <p:nvPr/>
            </p:nvSpPr>
            <p:spPr bwMode="auto">
              <a:xfrm>
                <a:off x="1604" y="1560"/>
                <a:ext cx="70" cy="90"/>
              </a:xfrm>
              <a:custGeom>
                <a:avLst/>
                <a:gdLst>
                  <a:gd name="T0" fmla="*/ 52 w 35"/>
                  <a:gd name="T1" fmla="*/ 0 h 45"/>
                  <a:gd name="T2" fmla="*/ 0 w 35"/>
                  <a:gd name="T3" fmla="*/ 48 h 45"/>
                  <a:gd name="T4" fmla="*/ 108 w 35"/>
                  <a:gd name="T5" fmla="*/ 180 h 45"/>
                  <a:gd name="T6" fmla="*/ 140 w 35"/>
                  <a:gd name="T7" fmla="*/ 100 h 45"/>
                  <a:gd name="T8" fmla="*/ 52 w 35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13" y="0"/>
                    </a:moveTo>
                    <a:cubicBezTo>
                      <a:pt x="9" y="4"/>
                      <a:pt x="4" y="8"/>
                      <a:pt x="0" y="12"/>
                    </a:cubicBezTo>
                    <a:cubicBezTo>
                      <a:pt x="7" y="24"/>
                      <a:pt x="17" y="35"/>
                      <a:pt x="27" y="45"/>
                    </a:cubicBezTo>
                    <a:cubicBezTo>
                      <a:pt x="30" y="39"/>
                      <a:pt x="32" y="32"/>
                      <a:pt x="35" y="25"/>
                    </a:cubicBezTo>
                    <a:cubicBezTo>
                      <a:pt x="27" y="18"/>
                      <a:pt x="19" y="10"/>
                      <a:pt x="1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4" name="Freeform 90"/>
              <p:cNvSpPr>
                <a:spLocks noChangeArrowheads="1"/>
              </p:cNvSpPr>
              <p:nvPr/>
            </p:nvSpPr>
            <p:spPr bwMode="auto">
              <a:xfrm>
                <a:off x="1382" y="1672"/>
                <a:ext cx="196" cy="219"/>
              </a:xfrm>
              <a:custGeom>
                <a:avLst/>
                <a:gdLst>
                  <a:gd name="T0" fmla="*/ 92 w 98"/>
                  <a:gd name="T1" fmla="*/ 0 h 110"/>
                  <a:gd name="T2" fmla="*/ 0 w 98"/>
                  <a:gd name="T3" fmla="*/ 24 h 110"/>
                  <a:gd name="T4" fmla="*/ 356 w 98"/>
                  <a:gd name="T5" fmla="*/ 436 h 110"/>
                  <a:gd name="T6" fmla="*/ 384 w 98"/>
                  <a:gd name="T7" fmla="*/ 364 h 110"/>
                  <a:gd name="T8" fmla="*/ 392 w 98"/>
                  <a:gd name="T9" fmla="*/ 336 h 110"/>
                  <a:gd name="T10" fmla="*/ 92 w 98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110"/>
                  <a:gd name="T20" fmla="*/ 98 w 98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110">
                    <a:moveTo>
                      <a:pt x="23" y="0"/>
                    </a:moveTo>
                    <a:cubicBezTo>
                      <a:pt x="15" y="2"/>
                      <a:pt x="8" y="4"/>
                      <a:pt x="0" y="6"/>
                    </a:cubicBezTo>
                    <a:cubicBezTo>
                      <a:pt x="21" y="46"/>
                      <a:pt x="48" y="89"/>
                      <a:pt x="89" y="110"/>
                    </a:cubicBezTo>
                    <a:cubicBezTo>
                      <a:pt x="91" y="104"/>
                      <a:pt x="93" y="98"/>
                      <a:pt x="96" y="92"/>
                    </a:cubicBezTo>
                    <a:cubicBezTo>
                      <a:pt x="96" y="90"/>
                      <a:pt x="97" y="88"/>
                      <a:pt x="98" y="85"/>
                    </a:cubicBezTo>
                    <a:cubicBezTo>
                      <a:pt x="65" y="67"/>
                      <a:pt x="42" y="33"/>
                      <a:pt x="23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5" name="Freeform 91"/>
              <p:cNvSpPr>
                <a:spLocks noChangeArrowheads="1"/>
              </p:cNvSpPr>
              <p:nvPr/>
            </p:nvSpPr>
            <p:spPr bwMode="auto">
              <a:xfrm>
                <a:off x="1246" y="1690"/>
                <a:ext cx="266" cy="475"/>
              </a:xfrm>
              <a:custGeom>
                <a:avLst/>
                <a:gdLst>
                  <a:gd name="T0" fmla="*/ 532 w 133"/>
                  <a:gd name="T1" fmla="*/ 605 h 238"/>
                  <a:gd name="T2" fmla="*/ 140 w 133"/>
                  <a:gd name="T3" fmla="*/ 0 h 238"/>
                  <a:gd name="T4" fmla="*/ 136 w 133"/>
                  <a:gd name="T5" fmla="*/ 0 h 238"/>
                  <a:gd name="T6" fmla="*/ 0 w 133"/>
                  <a:gd name="T7" fmla="*/ 224 h 238"/>
                  <a:gd name="T8" fmla="*/ 72 w 133"/>
                  <a:gd name="T9" fmla="*/ 467 h 238"/>
                  <a:gd name="T10" fmla="*/ 128 w 133"/>
                  <a:gd name="T11" fmla="*/ 948 h 238"/>
                  <a:gd name="T12" fmla="*/ 212 w 133"/>
                  <a:gd name="T13" fmla="*/ 912 h 238"/>
                  <a:gd name="T14" fmla="*/ 532 w 133"/>
                  <a:gd name="T15" fmla="*/ 605 h 2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3"/>
                  <a:gd name="T25" fmla="*/ 0 h 238"/>
                  <a:gd name="T26" fmla="*/ 133 w 133"/>
                  <a:gd name="T27" fmla="*/ 238 h 23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3" h="238">
                    <a:moveTo>
                      <a:pt x="133" y="152"/>
                    </a:moveTo>
                    <a:cubicBezTo>
                      <a:pt x="76" y="119"/>
                      <a:pt x="34" y="67"/>
                      <a:pt x="35" y="0"/>
                    </a:cubicBezTo>
                    <a:cubicBezTo>
                      <a:pt x="35" y="0"/>
                      <a:pt x="34" y="0"/>
                      <a:pt x="34" y="0"/>
                    </a:cubicBezTo>
                    <a:cubicBezTo>
                      <a:pt x="25" y="19"/>
                      <a:pt x="13" y="38"/>
                      <a:pt x="0" y="56"/>
                    </a:cubicBezTo>
                    <a:cubicBezTo>
                      <a:pt x="7" y="77"/>
                      <a:pt x="17" y="98"/>
                      <a:pt x="18" y="117"/>
                    </a:cubicBezTo>
                    <a:cubicBezTo>
                      <a:pt x="21" y="159"/>
                      <a:pt x="23" y="198"/>
                      <a:pt x="32" y="238"/>
                    </a:cubicBezTo>
                    <a:cubicBezTo>
                      <a:pt x="39" y="235"/>
                      <a:pt x="46" y="232"/>
                      <a:pt x="53" y="229"/>
                    </a:cubicBezTo>
                    <a:cubicBezTo>
                      <a:pt x="87" y="213"/>
                      <a:pt x="119" y="187"/>
                      <a:pt x="133" y="152"/>
                    </a:cubicBezTo>
                    <a:close/>
                  </a:path>
                </a:pathLst>
              </a:custGeom>
              <a:solidFill>
                <a:srgbClr val="A7BB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6" name="Freeform 92"/>
              <p:cNvSpPr>
                <a:spLocks noChangeArrowheads="1"/>
              </p:cNvSpPr>
              <p:nvPr/>
            </p:nvSpPr>
            <p:spPr bwMode="auto">
              <a:xfrm>
                <a:off x="1310" y="1993"/>
                <a:ext cx="208" cy="196"/>
              </a:xfrm>
              <a:custGeom>
                <a:avLst/>
                <a:gdLst>
                  <a:gd name="T0" fmla="*/ 392 w 104"/>
                  <a:gd name="T1" fmla="*/ 92 h 98"/>
                  <a:gd name="T2" fmla="*/ 416 w 104"/>
                  <a:gd name="T3" fmla="*/ 8 h 98"/>
                  <a:gd name="T4" fmla="*/ 404 w 104"/>
                  <a:gd name="T5" fmla="*/ 0 h 98"/>
                  <a:gd name="T6" fmla="*/ 84 w 104"/>
                  <a:gd name="T7" fmla="*/ 308 h 98"/>
                  <a:gd name="T8" fmla="*/ 0 w 104"/>
                  <a:gd name="T9" fmla="*/ 344 h 98"/>
                  <a:gd name="T10" fmla="*/ 16 w 104"/>
                  <a:gd name="T11" fmla="*/ 392 h 98"/>
                  <a:gd name="T12" fmla="*/ 392 w 104"/>
                  <a:gd name="T13" fmla="*/ 92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4"/>
                  <a:gd name="T22" fmla="*/ 0 h 98"/>
                  <a:gd name="T23" fmla="*/ 104 w 104"/>
                  <a:gd name="T24" fmla="*/ 98 h 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4" h="98">
                    <a:moveTo>
                      <a:pt x="98" y="23"/>
                    </a:moveTo>
                    <a:cubicBezTo>
                      <a:pt x="100" y="16"/>
                      <a:pt x="102" y="9"/>
                      <a:pt x="104" y="2"/>
                    </a:cubicBezTo>
                    <a:cubicBezTo>
                      <a:pt x="103" y="1"/>
                      <a:pt x="102" y="0"/>
                      <a:pt x="101" y="0"/>
                    </a:cubicBezTo>
                    <a:cubicBezTo>
                      <a:pt x="87" y="35"/>
                      <a:pt x="55" y="61"/>
                      <a:pt x="21" y="77"/>
                    </a:cubicBezTo>
                    <a:cubicBezTo>
                      <a:pt x="14" y="80"/>
                      <a:pt x="7" y="83"/>
                      <a:pt x="0" y="86"/>
                    </a:cubicBezTo>
                    <a:cubicBezTo>
                      <a:pt x="1" y="90"/>
                      <a:pt x="2" y="94"/>
                      <a:pt x="4" y="98"/>
                    </a:cubicBezTo>
                    <a:cubicBezTo>
                      <a:pt x="41" y="82"/>
                      <a:pt x="72" y="55"/>
                      <a:pt x="98" y="23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7" name="Freeform 93"/>
              <p:cNvSpPr>
                <a:spLocks noChangeArrowheads="1"/>
              </p:cNvSpPr>
              <p:nvPr/>
            </p:nvSpPr>
            <p:spPr bwMode="auto">
              <a:xfrm>
                <a:off x="1318" y="2039"/>
                <a:ext cx="214" cy="317"/>
              </a:xfrm>
              <a:custGeom>
                <a:avLst/>
                <a:gdLst>
                  <a:gd name="T0" fmla="*/ 376 w 107"/>
                  <a:gd name="T1" fmla="*/ 0 h 159"/>
                  <a:gd name="T2" fmla="*/ 0 w 107"/>
                  <a:gd name="T3" fmla="*/ 299 h 159"/>
                  <a:gd name="T4" fmla="*/ 16 w 107"/>
                  <a:gd name="T5" fmla="*/ 353 h 159"/>
                  <a:gd name="T6" fmla="*/ 208 w 107"/>
                  <a:gd name="T7" fmla="*/ 632 h 159"/>
                  <a:gd name="T8" fmla="*/ 296 w 107"/>
                  <a:gd name="T9" fmla="*/ 624 h 159"/>
                  <a:gd name="T10" fmla="*/ 360 w 107"/>
                  <a:gd name="T11" fmla="*/ 620 h 159"/>
                  <a:gd name="T12" fmla="*/ 388 w 107"/>
                  <a:gd name="T13" fmla="*/ 401 h 159"/>
                  <a:gd name="T14" fmla="*/ 376 w 107"/>
                  <a:gd name="T15" fmla="*/ 0 h 1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59"/>
                  <a:gd name="T26" fmla="*/ 107 w 107"/>
                  <a:gd name="T27" fmla="*/ 159 h 1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59">
                    <a:moveTo>
                      <a:pt x="94" y="0"/>
                    </a:moveTo>
                    <a:cubicBezTo>
                      <a:pt x="68" y="32"/>
                      <a:pt x="37" y="59"/>
                      <a:pt x="0" y="75"/>
                    </a:cubicBezTo>
                    <a:cubicBezTo>
                      <a:pt x="1" y="80"/>
                      <a:pt x="2" y="84"/>
                      <a:pt x="4" y="89"/>
                    </a:cubicBezTo>
                    <a:cubicBezTo>
                      <a:pt x="13" y="116"/>
                      <a:pt x="21" y="156"/>
                      <a:pt x="52" y="159"/>
                    </a:cubicBezTo>
                    <a:cubicBezTo>
                      <a:pt x="55" y="159"/>
                      <a:pt x="70" y="158"/>
                      <a:pt x="74" y="157"/>
                    </a:cubicBezTo>
                    <a:cubicBezTo>
                      <a:pt x="80" y="156"/>
                      <a:pt x="85" y="159"/>
                      <a:pt x="90" y="156"/>
                    </a:cubicBezTo>
                    <a:cubicBezTo>
                      <a:pt x="107" y="145"/>
                      <a:pt x="100" y="116"/>
                      <a:pt x="97" y="101"/>
                    </a:cubicBezTo>
                    <a:cubicBezTo>
                      <a:pt x="88" y="57"/>
                      <a:pt x="89" y="27"/>
                      <a:pt x="94" y="0"/>
                    </a:cubicBezTo>
                    <a:close/>
                  </a:path>
                </a:pathLst>
              </a:custGeom>
              <a:solidFill>
                <a:srgbClr val="FF6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8" name="Freeform 94"/>
              <p:cNvSpPr>
                <a:spLocks noChangeArrowheads="1"/>
              </p:cNvSpPr>
              <p:nvPr/>
            </p:nvSpPr>
            <p:spPr bwMode="auto">
              <a:xfrm>
                <a:off x="1115" y="798"/>
                <a:ext cx="561" cy="327"/>
              </a:xfrm>
              <a:custGeom>
                <a:avLst/>
                <a:gdLst>
                  <a:gd name="T0" fmla="*/ 1108 w 281"/>
                  <a:gd name="T1" fmla="*/ 4 h 164"/>
                  <a:gd name="T2" fmla="*/ 1032 w 281"/>
                  <a:gd name="T3" fmla="*/ 0 h 164"/>
                  <a:gd name="T4" fmla="*/ 693 w 281"/>
                  <a:gd name="T5" fmla="*/ 319 h 164"/>
                  <a:gd name="T6" fmla="*/ 0 w 281"/>
                  <a:gd name="T7" fmla="*/ 648 h 164"/>
                  <a:gd name="T8" fmla="*/ 299 w 281"/>
                  <a:gd name="T9" fmla="*/ 632 h 164"/>
                  <a:gd name="T10" fmla="*/ 363 w 281"/>
                  <a:gd name="T11" fmla="*/ 608 h 164"/>
                  <a:gd name="T12" fmla="*/ 515 w 281"/>
                  <a:gd name="T13" fmla="*/ 560 h 164"/>
                  <a:gd name="T14" fmla="*/ 701 w 281"/>
                  <a:gd name="T15" fmla="*/ 461 h 164"/>
                  <a:gd name="T16" fmla="*/ 1120 w 281"/>
                  <a:gd name="T17" fmla="*/ 36 h 164"/>
                  <a:gd name="T18" fmla="*/ 1108 w 281"/>
                  <a:gd name="T19" fmla="*/ 4 h 1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164"/>
                  <a:gd name="T32" fmla="*/ 281 w 281"/>
                  <a:gd name="T33" fmla="*/ 164 h 1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164">
                    <a:moveTo>
                      <a:pt x="278" y="1"/>
                    </a:moveTo>
                    <a:cubicBezTo>
                      <a:pt x="272" y="1"/>
                      <a:pt x="265" y="1"/>
                      <a:pt x="259" y="0"/>
                    </a:cubicBezTo>
                    <a:cubicBezTo>
                      <a:pt x="238" y="33"/>
                      <a:pt x="208" y="59"/>
                      <a:pt x="174" y="80"/>
                    </a:cubicBezTo>
                    <a:cubicBezTo>
                      <a:pt x="119" y="114"/>
                      <a:pt x="62" y="149"/>
                      <a:pt x="0" y="163"/>
                    </a:cubicBezTo>
                    <a:cubicBezTo>
                      <a:pt x="25" y="164"/>
                      <a:pt x="50" y="164"/>
                      <a:pt x="75" y="159"/>
                    </a:cubicBezTo>
                    <a:cubicBezTo>
                      <a:pt x="79" y="159"/>
                      <a:pt x="87" y="155"/>
                      <a:pt x="91" y="153"/>
                    </a:cubicBezTo>
                    <a:cubicBezTo>
                      <a:pt x="103" y="149"/>
                      <a:pt x="117" y="145"/>
                      <a:pt x="129" y="141"/>
                    </a:cubicBezTo>
                    <a:cubicBezTo>
                      <a:pt x="146" y="135"/>
                      <a:pt x="160" y="127"/>
                      <a:pt x="176" y="116"/>
                    </a:cubicBezTo>
                    <a:cubicBezTo>
                      <a:pt x="219" y="89"/>
                      <a:pt x="264" y="57"/>
                      <a:pt x="281" y="9"/>
                    </a:cubicBezTo>
                    <a:cubicBezTo>
                      <a:pt x="280" y="6"/>
                      <a:pt x="279" y="3"/>
                      <a:pt x="278" y="1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9" name="Freeform 95"/>
              <p:cNvSpPr>
                <a:spLocks noChangeArrowheads="1"/>
              </p:cNvSpPr>
              <p:nvPr/>
            </p:nvSpPr>
            <p:spPr bwMode="auto">
              <a:xfrm>
                <a:off x="1160" y="738"/>
                <a:ext cx="290" cy="184"/>
              </a:xfrm>
              <a:custGeom>
                <a:avLst/>
                <a:gdLst>
                  <a:gd name="T0" fmla="*/ 464 w 145"/>
                  <a:gd name="T1" fmla="*/ 0 h 92"/>
                  <a:gd name="T2" fmla="*/ 16 w 145"/>
                  <a:gd name="T3" fmla="*/ 248 h 92"/>
                  <a:gd name="T4" fmla="*/ 0 w 145"/>
                  <a:gd name="T5" fmla="*/ 368 h 92"/>
                  <a:gd name="T6" fmla="*/ 532 w 145"/>
                  <a:gd name="T7" fmla="*/ 100 h 92"/>
                  <a:gd name="T8" fmla="*/ 580 w 145"/>
                  <a:gd name="T9" fmla="*/ 48 h 92"/>
                  <a:gd name="T10" fmla="*/ 464 w 145"/>
                  <a:gd name="T11" fmla="*/ 0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5"/>
                  <a:gd name="T19" fmla="*/ 0 h 92"/>
                  <a:gd name="T20" fmla="*/ 145 w 145"/>
                  <a:gd name="T21" fmla="*/ 92 h 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5" h="92">
                    <a:moveTo>
                      <a:pt x="116" y="0"/>
                    </a:moveTo>
                    <a:cubicBezTo>
                      <a:pt x="86" y="31"/>
                      <a:pt x="46" y="49"/>
                      <a:pt x="4" y="62"/>
                    </a:cubicBezTo>
                    <a:cubicBezTo>
                      <a:pt x="3" y="72"/>
                      <a:pt x="2" y="82"/>
                      <a:pt x="0" y="92"/>
                    </a:cubicBezTo>
                    <a:cubicBezTo>
                      <a:pt x="49" y="80"/>
                      <a:pt x="95" y="60"/>
                      <a:pt x="133" y="25"/>
                    </a:cubicBezTo>
                    <a:cubicBezTo>
                      <a:pt x="137" y="21"/>
                      <a:pt x="141" y="17"/>
                      <a:pt x="145" y="12"/>
                    </a:cubicBezTo>
                    <a:cubicBezTo>
                      <a:pt x="135" y="8"/>
                      <a:pt x="126" y="4"/>
                      <a:pt x="116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0" name="Freeform 96"/>
              <p:cNvSpPr>
                <a:spLocks noChangeArrowheads="1"/>
              </p:cNvSpPr>
              <p:nvPr/>
            </p:nvSpPr>
            <p:spPr bwMode="auto">
              <a:xfrm>
                <a:off x="1154" y="519"/>
                <a:ext cx="48" cy="100"/>
              </a:xfrm>
              <a:custGeom>
                <a:avLst/>
                <a:gdLst>
                  <a:gd name="T0" fmla="*/ 0 w 24"/>
                  <a:gd name="T1" fmla="*/ 0 h 50"/>
                  <a:gd name="T2" fmla="*/ 24 w 24"/>
                  <a:gd name="T3" fmla="*/ 200 h 50"/>
                  <a:gd name="T4" fmla="*/ 96 w 24"/>
                  <a:gd name="T5" fmla="*/ 156 h 50"/>
                  <a:gd name="T6" fmla="*/ 0 w 24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50"/>
                  <a:gd name="T14" fmla="*/ 24 w 24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50">
                    <a:moveTo>
                      <a:pt x="0" y="0"/>
                    </a:moveTo>
                    <a:cubicBezTo>
                      <a:pt x="2" y="17"/>
                      <a:pt x="5" y="34"/>
                      <a:pt x="6" y="50"/>
                    </a:cubicBezTo>
                    <a:cubicBezTo>
                      <a:pt x="12" y="47"/>
                      <a:pt x="18" y="43"/>
                      <a:pt x="24" y="39"/>
                    </a:cubicBezTo>
                    <a:cubicBezTo>
                      <a:pt x="14" y="27"/>
                      <a:pt x="6" y="14"/>
                      <a:pt x="0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1" name="Freeform 97"/>
              <p:cNvSpPr>
                <a:spLocks noChangeArrowheads="1"/>
              </p:cNvSpPr>
              <p:nvPr/>
            </p:nvSpPr>
            <p:spPr bwMode="auto">
              <a:xfrm>
                <a:off x="1166" y="597"/>
                <a:ext cx="62" cy="59"/>
              </a:xfrm>
              <a:custGeom>
                <a:avLst/>
                <a:gdLst>
                  <a:gd name="T0" fmla="*/ 124 w 31"/>
                  <a:gd name="T1" fmla="*/ 55 h 30"/>
                  <a:gd name="T2" fmla="*/ 72 w 31"/>
                  <a:gd name="T3" fmla="*/ 0 h 30"/>
                  <a:gd name="T4" fmla="*/ 0 w 31"/>
                  <a:gd name="T5" fmla="*/ 43 h 30"/>
                  <a:gd name="T6" fmla="*/ 8 w 31"/>
                  <a:gd name="T7" fmla="*/ 116 h 30"/>
                  <a:gd name="T8" fmla="*/ 124 w 31"/>
                  <a:gd name="T9" fmla="*/ 55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0"/>
                  <a:gd name="T17" fmla="*/ 31 w 31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0">
                    <a:moveTo>
                      <a:pt x="31" y="14"/>
                    </a:moveTo>
                    <a:cubicBezTo>
                      <a:pt x="26" y="10"/>
                      <a:pt x="22" y="5"/>
                      <a:pt x="18" y="0"/>
                    </a:cubicBezTo>
                    <a:cubicBezTo>
                      <a:pt x="12" y="4"/>
                      <a:pt x="6" y="8"/>
                      <a:pt x="0" y="11"/>
                    </a:cubicBezTo>
                    <a:cubicBezTo>
                      <a:pt x="1" y="18"/>
                      <a:pt x="1" y="24"/>
                      <a:pt x="2" y="30"/>
                    </a:cubicBezTo>
                    <a:cubicBezTo>
                      <a:pt x="13" y="27"/>
                      <a:pt x="22" y="22"/>
                      <a:pt x="31" y="14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2" name="Freeform 98"/>
              <p:cNvSpPr>
                <a:spLocks noChangeArrowheads="1"/>
              </p:cNvSpPr>
              <p:nvPr/>
            </p:nvSpPr>
            <p:spPr bwMode="auto">
              <a:xfrm>
                <a:off x="1170" y="624"/>
                <a:ext cx="90" cy="70"/>
              </a:xfrm>
              <a:custGeom>
                <a:avLst/>
                <a:gdLst>
                  <a:gd name="T0" fmla="*/ 116 w 45"/>
                  <a:gd name="T1" fmla="*/ 0 h 35"/>
                  <a:gd name="T2" fmla="*/ 0 w 45"/>
                  <a:gd name="T3" fmla="*/ 64 h 35"/>
                  <a:gd name="T4" fmla="*/ 4 w 45"/>
                  <a:gd name="T5" fmla="*/ 140 h 35"/>
                  <a:gd name="T6" fmla="*/ 180 w 45"/>
                  <a:gd name="T7" fmla="*/ 60 h 35"/>
                  <a:gd name="T8" fmla="*/ 116 w 45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5"/>
                  <a:gd name="T17" fmla="*/ 45 w 45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5">
                    <a:moveTo>
                      <a:pt x="29" y="0"/>
                    </a:moveTo>
                    <a:cubicBezTo>
                      <a:pt x="20" y="8"/>
                      <a:pt x="11" y="13"/>
                      <a:pt x="0" y="16"/>
                    </a:cubicBezTo>
                    <a:cubicBezTo>
                      <a:pt x="0" y="22"/>
                      <a:pt x="1" y="29"/>
                      <a:pt x="1" y="35"/>
                    </a:cubicBezTo>
                    <a:cubicBezTo>
                      <a:pt x="16" y="30"/>
                      <a:pt x="31" y="23"/>
                      <a:pt x="45" y="15"/>
                    </a:cubicBezTo>
                    <a:cubicBezTo>
                      <a:pt x="39" y="10"/>
                      <a:pt x="34" y="5"/>
                      <a:pt x="2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3" name="Freeform 99"/>
              <p:cNvSpPr>
                <a:spLocks noChangeArrowheads="1"/>
              </p:cNvSpPr>
              <p:nvPr/>
            </p:nvSpPr>
            <p:spPr bwMode="auto">
              <a:xfrm>
                <a:off x="1172" y="654"/>
                <a:ext cx="126" cy="90"/>
              </a:xfrm>
              <a:custGeom>
                <a:avLst/>
                <a:gdLst>
                  <a:gd name="T0" fmla="*/ 240 w 63"/>
                  <a:gd name="T1" fmla="*/ 48 h 45"/>
                  <a:gd name="T2" fmla="*/ 176 w 63"/>
                  <a:gd name="T3" fmla="*/ 0 h 45"/>
                  <a:gd name="T4" fmla="*/ 0 w 63"/>
                  <a:gd name="T5" fmla="*/ 80 h 45"/>
                  <a:gd name="T6" fmla="*/ 4 w 63"/>
                  <a:gd name="T7" fmla="*/ 180 h 45"/>
                  <a:gd name="T8" fmla="*/ 252 w 63"/>
                  <a:gd name="T9" fmla="*/ 56 h 45"/>
                  <a:gd name="T10" fmla="*/ 240 w 63"/>
                  <a:gd name="T11" fmla="*/ 48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45"/>
                  <a:gd name="T20" fmla="*/ 63 w 63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45">
                    <a:moveTo>
                      <a:pt x="60" y="12"/>
                    </a:moveTo>
                    <a:cubicBezTo>
                      <a:pt x="54" y="8"/>
                      <a:pt x="49" y="4"/>
                      <a:pt x="44" y="0"/>
                    </a:cubicBezTo>
                    <a:cubicBezTo>
                      <a:pt x="30" y="8"/>
                      <a:pt x="15" y="15"/>
                      <a:pt x="0" y="20"/>
                    </a:cubicBezTo>
                    <a:cubicBezTo>
                      <a:pt x="1" y="28"/>
                      <a:pt x="1" y="37"/>
                      <a:pt x="1" y="45"/>
                    </a:cubicBezTo>
                    <a:cubicBezTo>
                      <a:pt x="23" y="37"/>
                      <a:pt x="43" y="26"/>
                      <a:pt x="63" y="14"/>
                    </a:cubicBezTo>
                    <a:cubicBezTo>
                      <a:pt x="62" y="14"/>
                      <a:pt x="61" y="13"/>
                      <a:pt x="60" y="12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" name="Freeform 100"/>
              <p:cNvSpPr>
                <a:spLocks noChangeArrowheads="1"/>
              </p:cNvSpPr>
              <p:nvPr/>
            </p:nvSpPr>
            <p:spPr bwMode="auto">
              <a:xfrm>
                <a:off x="1174" y="682"/>
                <a:ext cx="166" cy="98"/>
              </a:xfrm>
              <a:custGeom>
                <a:avLst/>
                <a:gdLst>
                  <a:gd name="T0" fmla="*/ 248 w 83"/>
                  <a:gd name="T1" fmla="*/ 0 h 49"/>
                  <a:gd name="T2" fmla="*/ 0 w 83"/>
                  <a:gd name="T3" fmla="*/ 124 h 49"/>
                  <a:gd name="T4" fmla="*/ 0 w 83"/>
                  <a:gd name="T5" fmla="*/ 196 h 49"/>
                  <a:gd name="T6" fmla="*/ 56 w 83"/>
                  <a:gd name="T7" fmla="*/ 188 h 49"/>
                  <a:gd name="T8" fmla="*/ 332 w 83"/>
                  <a:gd name="T9" fmla="*/ 56 h 49"/>
                  <a:gd name="T10" fmla="*/ 248 w 83"/>
                  <a:gd name="T11" fmla="*/ 0 h 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49"/>
                  <a:gd name="T20" fmla="*/ 83 w 83"/>
                  <a:gd name="T21" fmla="*/ 49 h 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49">
                    <a:moveTo>
                      <a:pt x="62" y="0"/>
                    </a:moveTo>
                    <a:cubicBezTo>
                      <a:pt x="42" y="12"/>
                      <a:pt x="22" y="23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4" y="48"/>
                      <a:pt x="9" y="47"/>
                      <a:pt x="14" y="47"/>
                    </a:cubicBezTo>
                    <a:cubicBezTo>
                      <a:pt x="41" y="43"/>
                      <a:pt x="63" y="31"/>
                      <a:pt x="83" y="14"/>
                    </a:cubicBezTo>
                    <a:cubicBezTo>
                      <a:pt x="76" y="10"/>
                      <a:pt x="69" y="5"/>
                      <a:pt x="62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5" name="Freeform 101"/>
              <p:cNvSpPr>
                <a:spLocks noChangeArrowheads="1"/>
              </p:cNvSpPr>
              <p:nvPr/>
            </p:nvSpPr>
            <p:spPr bwMode="auto">
              <a:xfrm>
                <a:off x="1168" y="710"/>
                <a:ext cx="224" cy="152"/>
              </a:xfrm>
              <a:custGeom>
                <a:avLst/>
                <a:gdLst>
                  <a:gd name="T0" fmla="*/ 344 w 112"/>
                  <a:gd name="T1" fmla="*/ 0 h 76"/>
                  <a:gd name="T2" fmla="*/ 68 w 112"/>
                  <a:gd name="T3" fmla="*/ 132 h 76"/>
                  <a:gd name="T4" fmla="*/ 12 w 112"/>
                  <a:gd name="T5" fmla="*/ 140 h 76"/>
                  <a:gd name="T6" fmla="*/ 0 w 112"/>
                  <a:gd name="T7" fmla="*/ 304 h 76"/>
                  <a:gd name="T8" fmla="*/ 448 w 112"/>
                  <a:gd name="T9" fmla="*/ 56 h 76"/>
                  <a:gd name="T10" fmla="*/ 344 w 112"/>
                  <a:gd name="T11" fmla="*/ 0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"/>
                  <a:gd name="T19" fmla="*/ 0 h 76"/>
                  <a:gd name="T20" fmla="*/ 112 w 112"/>
                  <a:gd name="T21" fmla="*/ 76 h 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" h="76">
                    <a:moveTo>
                      <a:pt x="86" y="0"/>
                    </a:moveTo>
                    <a:cubicBezTo>
                      <a:pt x="66" y="17"/>
                      <a:pt x="44" y="29"/>
                      <a:pt x="17" y="33"/>
                    </a:cubicBezTo>
                    <a:cubicBezTo>
                      <a:pt x="12" y="33"/>
                      <a:pt x="7" y="34"/>
                      <a:pt x="3" y="35"/>
                    </a:cubicBezTo>
                    <a:cubicBezTo>
                      <a:pt x="2" y="49"/>
                      <a:pt x="2" y="63"/>
                      <a:pt x="0" y="76"/>
                    </a:cubicBezTo>
                    <a:cubicBezTo>
                      <a:pt x="42" y="63"/>
                      <a:pt x="82" y="45"/>
                      <a:pt x="112" y="14"/>
                    </a:cubicBezTo>
                    <a:cubicBezTo>
                      <a:pt x="103" y="10"/>
                      <a:pt x="95" y="5"/>
                      <a:pt x="86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6" name="Freeform 102"/>
              <p:cNvSpPr>
                <a:spLocks noChangeArrowheads="1"/>
              </p:cNvSpPr>
              <p:nvPr/>
            </p:nvSpPr>
            <p:spPr bwMode="auto">
              <a:xfrm>
                <a:off x="1146" y="762"/>
                <a:ext cx="360" cy="232"/>
              </a:xfrm>
              <a:custGeom>
                <a:avLst/>
                <a:gdLst>
                  <a:gd name="T0" fmla="*/ 608 w 180"/>
                  <a:gd name="T1" fmla="*/ 0 h 116"/>
                  <a:gd name="T2" fmla="*/ 560 w 180"/>
                  <a:gd name="T3" fmla="*/ 52 h 116"/>
                  <a:gd name="T4" fmla="*/ 28 w 180"/>
                  <a:gd name="T5" fmla="*/ 320 h 116"/>
                  <a:gd name="T6" fmla="*/ 0 w 180"/>
                  <a:gd name="T7" fmla="*/ 464 h 116"/>
                  <a:gd name="T8" fmla="*/ 720 w 180"/>
                  <a:gd name="T9" fmla="*/ 36 h 116"/>
                  <a:gd name="T10" fmla="*/ 608 w 180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0"/>
                  <a:gd name="T19" fmla="*/ 0 h 116"/>
                  <a:gd name="T20" fmla="*/ 180 w 180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0" h="116">
                    <a:moveTo>
                      <a:pt x="152" y="0"/>
                    </a:moveTo>
                    <a:cubicBezTo>
                      <a:pt x="148" y="5"/>
                      <a:pt x="144" y="9"/>
                      <a:pt x="140" y="13"/>
                    </a:cubicBezTo>
                    <a:cubicBezTo>
                      <a:pt x="102" y="48"/>
                      <a:pt x="56" y="68"/>
                      <a:pt x="7" y="80"/>
                    </a:cubicBezTo>
                    <a:cubicBezTo>
                      <a:pt x="5" y="92"/>
                      <a:pt x="3" y="104"/>
                      <a:pt x="0" y="116"/>
                    </a:cubicBezTo>
                    <a:cubicBezTo>
                      <a:pt x="68" y="93"/>
                      <a:pt x="138" y="68"/>
                      <a:pt x="180" y="9"/>
                    </a:cubicBezTo>
                    <a:cubicBezTo>
                      <a:pt x="171" y="6"/>
                      <a:pt x="161" y="3"/>
                      <a:pt x="15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7" name="Freeform 103"/>
              <p:cNvSpPr>
                <a:spLocks noChangeArrowheads="1"/>
              </p:cNvSpPr>
              <p:nvPr/>
            </p:nvSpPr>
            <p:spPr bwMode="auto">
              <a:xfrm>
                <a:off x="1129" y="780"/>
                <a:ext cx="437" cy="273"/>
              </a:xfrm>
              <a:custGeom>
                <a:avLst/>
                <a:gdLst>
                  <a:gd name="T0" fmla="*/ 752 w 219"/>
                  <a:gd name="T1" fmla="*/ 0 h 137"/>
                  <a:gd name="T2" fmla="*/ 36 w 219"/>
                  <a:gd name="T3" fmla="*/ 424 h 137"/>
                  <a:gd name="T4" fmla="*/ 0 w 219"/>
                  <a:gd name="T5" fmla="*/ 544 h 137"/>
                  <a:gd name="T6" fmla="*/ 872 w 219"/>
                  <a:gd name="T7" fmla="*/ 24 h 137"/>
                  <a:gd name="T8" fmla="*/ 752 w 219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9"/>
                  <a:gd name="T16" fmla="*/ 0 h 137"/>
                  <a:gd name="T17" fmla="*/ 219 w 219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9" h="137">
                    <a:moveTo>
                      <a:pt x="189" y="0"/>
                    </a:moveTo>
                    <a:cubicBezTo>
                      <a:pt x="147" y="59"/>
                      <a:pt x="77" y="84"/>
                      <a:pt x="9" y="107"/>
                    </a:cubicBezTo>
                    <a:cubicBezTo>
                      <a:pt x="6" y="117"/>
                      <a:pt x="4" y="127"/>
                      <a:pt x="0" y="137"/>
                    </a:cubicBezTo>
                    <a:cubicBezTo>
                      <a:pt x="82" y="108"/>
                      <a:pt x="169" y="75"/>
                      <a:pt x="219" y="6"/>
                    </a:cubicBezTo>
                    <a:cubicBezTo>
                      <a:pt x="209" y="4"/>
                      <a:pt x="199" y="2"/>
                      <a:pt x="189" y="0"/>
                    </a:cubicBezTo>
                    <a:close/>
                  </a:path>
                </a:pathLst>
              </a:custGeom>
              <a:solidFill>
                <a:srgbClr val="8849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8" name="Freeform 104"/>
              <p:cNvSpPr>
                <a:spLocks noChangeArrowheads="1"/>
              </p:cNvSpPr>
              <p:nvPr/>
            </p:nvSpPr>
            <p:spPr bwMode="auto">
              <a:xfrm>
                <a:off x="1103" y="792"/>
                <a:ext cx="529" cy="331"/>
              </a:xfrm>
              <a:custGeom>
                <a:avLst/>
                <a:gdLst>
                  <a:gd name="T0" fmla="*/ 924 w 265"/>
                  <a:gd name="T1" fmla="*/ 0 h 166"/>
                  <a:gd name="T2" fmla="*/ 52 w 265"/>
                  <a:gd name="T3" fmla="*/ 520 h 166"/>
                  <a:gd name="T4" fmla="*/ 48 w 265"/>
                  <a:gd name="T5" fmla="*/ 540 h 166"/>
                  <a:gd name="T6" fmla="*/ 0 w 265"/>
                  <a:gd name="T7" fmla="*/ 660 h 166"/>
                  <a:gd name="T8" fmla="*/ 24 w 265"/>
                  <a:gd name="T9" fmla="*/ 660 h 166"/>
                  <a:gd name="T10" fmla="*/ 717 w 265"/>
                  <a:gd name="T11" fmla="*/ 331 h 166"/>
                  <a:gd name="T12" fmla="*/ 1056 w 265"/>
                  <a:gd name="T13" fmla="*/ 12 h 166"/>
                  <a:gd name="T14" fmla="*/ 924 w 265"/>
                  <a:gd name="T15" fmla="*/ 0 h 1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5"/>
                  <a:gd name="T25" fmla="*/ 0 h 166"/>
                  <a:gd name="T26" fmla="*/ 265 w 265"/>
                  <a:gd name="T27" fmla="*/ 166 h 1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5" h="166">
                    <a:moveTo>
                      <a:pt x="232" y="0"/>
                    </a:moveTo>
                    <a:cubicBezTo>
                      <a:pt x="182" y="69"/>
                      <a:pt x="95" y="102"/>
                      <a:pt x="13" y="131"/>
                    </a:cubicBezTo>
                    <a:cubicBezTo>
                      <a:pt x="13" y="132"/>
                      <a:pt x="12" y="134"/>
                      <a:pt x="12" y="136"/>
                    </a:cubicBezTo>
                    <a:cubicBezTo>
                      <a:pt x="8" y="146"/>
                      <a:pt x="4" y="156"/>
                      <a:pt x="0" y="166"/>
                    </a:cubicBezTo>
                    <a:cubicBezTo>
                      <a:pt x="2" y="166"/>
                      <a:pt x="4" y="166"/>
                      <a:pt x="6" y="166"/>
                    </a:cubicBezTo>
                    <a:cubicBezTo>
                      <a:pt x="68" y="152"/>
                      <a:pt x="125" y="117"/>
                      <a:pt x="180" y="83"/>
                    </a:cubicBezTo>
                    <a:cubicBezTo>
                      <a:pt x="214" y="62"/>
                      <a:pt x="244" y="36"/>
                      <a:pt x="265" y="3"/>
                    </a:cubicBezTo>
                    <a:cubicBezTo>
                      <a:pt x="254" y="3"/>
                      <a:pt x="243" y="2"/>
                      <a:pt x="232" y="0"/>
                    </a:cubicBezTo>
                    <a:close/>
                  </a:path>
                </a:pathLst>
              </a:custGeom>
              <a:solidFill>
                <a:srgbClr val="EB86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9" name="Freeform 105"/>
              <p:cNvSpPr>
                <a:spLocks noChangeArrowheads="1"/>
              </p:cNvSpPr>
              <p:nvPr/>
            </p:nvSpPr>
            <p:spPr bwMode="auto">
              <a:xfrm>
                <a:off x="525" y="124"/>
                <a:ext cx="112" cy="105"/>
              </a:xfrm>
              <a:custGeom>
                <a:avLst/>
                <a:gdLst>
                  <a:gd name="T0" fmla="*/ 160 w 56"/>
                  <a:gd name="T1" fmla="*/ 32 h 53"/>
                  <a:gd name="T2" fmla="*/ 108 w 56"/>
                  <a:gd name="T3" fmla="*/ 0 h 53"/>
                  <a:gd name="T4" fmla="*/ 0 w 56"/>
                  <a:gd name="T5" fmla="*/ 208 h 53"/>
                  <a:gd name="T6" fmla="*/ 224 w 56"/>
                  <a:gd name="T7" fmla="*/ 63 h 53"/>
                  <a:gd name="T8" fmla="*/ 160 w 56"/>
                  <a:gd name="T9" fmla="*/ 3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53"/>
                  <a:gd name="T17" fmla="*/ 56 w 5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53">
                    <a:moveTo>
                      <a:pt x="40" y="8"/>
                    </a:moveTo>
                    <a:cubicBezTo>
                      <a:pt x="36" y="6"/>
                      <a:pt x="31" y="3"/>
                      <a:pt x="27" y="0"/>
                    </a:cubicBezTo>
                    <a:cubicBezTo>
                      <a:pt x="15" y="15"/>
                      <a:pt x="7" y="33"/>
                      <a:pt x="0" y="53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0" y="13"/>
                      <a:pt x="45" y="11"/>
                      <a:pt x="40" y="8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0" name="Freeform 106"/>
              <p:cNvSpPr>
                <a:spLocks noChangeArrowheads="1"/>
              </p:cNvSpPr>
              <p:nvPr/>
            </p:nvSpPr>
            <p:spPr bwMode="auto">
              <a:xfrm>
                <a:off x="505" y="156"/>
                <a:ext cx="178" cy="139"/>
              </a:xfrm>
              <a:custGeom>
                <a:avLst/>
                <a:gdLst>
                  <a:gd name="T0" fmla="*/ 264 w 89"/>
                  <a:gd name="T1" fmla="*/ 0 h 70"/>
                  <a:gd name="T2" fmla="*/ 40 w 89"/>
                  <a:gd name="T3" fmla="*/ 145 h 70"/>
                  <a:gd name="T4" fmla="*/ 0 w 89"/>
                  <a:gd name="T5" fmla="*/ 276 h 70"/>
                  <a:gd name="T6" fmla="*/ 356 w 89"/>
                  <a:gd name="T7" fmla="*/ 44 h 70"/>
                  <a:gd name="T8" fmla="*/ 264 w 89"/>
                  <a:gd name="T9" fmla="*/ 0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70"/>
                  <a:gd name="T17" fmla="*/ 89 w 89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70">
                    <a:moveTo>
                      <a:pt x="66" y="0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6" y="47"/>
                      <a:pt x="3" y="58"/>
                      <a:pt x="0" y="70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1" y="7"/>
                      <a:pt x="73" y="3"/>
                      <a:pt x="66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1" name="Freeform 107"/>
              <p:cNvSpPr>
                <a:spLocks noChangeArrowheads="1"/>
              </p:cNvSpPr>
              <p:nvPr/>
            </p:nvSpPr>
            <p:spPr bwMode="auto">
              <a:xfrm>
                <a:off x="493" y="178"/>
                <a:ext cx="234" cy="189"/>
              </a:xfrm>
              <a:custGeom>
                <a:avLst/>
                <a:gdLst>
                  <a:gd name="T0" fmla="*/ 464 w 117"/>
                  <a:gd name="T1" fmla="*/ 52 h 95"/>
                  <a:gd name="T2" fmla="*/ 380 w 117"/>
                  <a:gd name="T3" fmla="*/ 0 h 95"/>
                  <a:gd name="T4" fmla="*/ 24 w 117"/>
                  <a:gd name="T5" fmla="*/ 233 h 95"/>
                  <a:gd name="T6" fmla="*/ 0 w 117"/>
                  <a:gd name="T7" fmla="*/ 376 h 95"/>
                  <a:gd name="T8" fmla="*/ 468 w 117"/>
                  <a:gd name="T9" fmla="*/ 52 h 95"/>
                  <a:gd name="T10" fmla="*/ 464 w 117"/>
                  <a:gd name="T11" fmla="*/ 52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7"/>
                  <a:gd name="T19" fmla="*/ 0 h 95"/>
                  <a:gd name="T20" fmla="*/ 117 w 117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7" h="95">
                    <a:moveTo>
                      <a:pt x="116" y="13"/>
                    </a:moveTo>
                    <a:cubicBezTo>
                      <a:pt x="110" y="7"/>
                      <a:pt x="102" y="3"/>
                      <a:pt x="95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4" y="71"/>
                      <a:pt x="1" y="83"/>
                      <a:pt x="0" y="95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6" y="13"/>
                      <a:pt x="116" y="13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2" name="Freeform 108"/>
              <p:cNvSpPr>
                <a:spLocks noChangeArrowheads="1"/>
              </p:cNvSpPr>
              <p:nvPr/>
            </p:nvSpPr>
            <p:spPr bwMode="auto">
              <a:xfrm>
                <a:off x="483" y="204"/>
                <a:ext cx="290" cy="245"/>
              </a:xfrm>
              <a:custGeom>
                <a:avLst/>
                <a:gdLst>
                  <a:gd name="T0" fmla="*/ 488 w 145"/>
                  <a:gd name="T1" fmla="*/ 0 h 123"/>
                  <a:gd name="T2" fmla="*/ 20 w 145"/>
                  <a:gd name="T3" fmla="*/ 325 h 123"/>
                  <a:gd name="T4" fmla="*/ 0 w 145"/>
                  <a:gd name="T5" fmla="*/ 488 h 123"/>
                  <a:gd name="T6" fmla="*/ 580 w 145"/>
                  <a:gd name="T7" fmla="*/ 72 h 123"/>
                  <a:gd name="T8" fmla="*/ 488 w 145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23"/>
                  <a:gd name="T17" fmla="*/ 145 w 14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23">
                    <a:moveTo>
                      <a:pt x="122" y="0"/>
                    </a:moveTo>
                    <a:cubicBezTo>
                      <a:pt x="5" y="82"/>
                      <a:pt x="5" y="82"/>
                      <a:pt x="5" y="82"/>
                    </a:cubicBezTo>
                    <a:cubicBezTo>
                      <a:pt x="2" y="96"/>
                      <a:pt x="1" y="109"/>
                      <a:pt x="0" y="1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37" y="12"/>
                      <a:pt x="129" y="6"/>
                      <a:pt x="122" y="0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3" name="Freeform 109"/>
              <p:cNvSpPr>
                <a:spLocks noChangeArrowheads="1"/>
              </p:cNvSpPr>
              <p:nvPr/>
            </p:nvSpPr>
            <p:spPr bwMode="auto">
              <a:xfrm>
                <a:off x="477" y="239"/>
                <a:ext cx="336" cy="272"/>
              </a:xfrm>
              <a:custGeom>
                <a:avLst/>
                <a:gdLst>
                  <a:gd name="T0" fmla="*/ 592 w 168"/>
                  <a:gd name="T1" fmla="*/ 0 h 136"/>
                  <a:gd name="T2" fmla="*/ 12 w 168"/>
                  <a:gd name="T3" fmla="*/ 420 h 136"/>
                  <a:gd name="T4" fmla="*/ 0 w 168"/>
                  <a:gd name="T5" fmla="*/ 544 h 136"/>
                  <a:gd name="T6" fmla="*/ 672 w 168"/>
                  <a:gd name="T7" fmla="*/ 68 h 136"/>
                  <a:gd name="T8" fmla="*/ 592 w 16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36"/>
                  <a:gd name="T17" fmla="*/ 168 w 16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36">
                    <a:moveTo>
                      <a:pt x="148" y="0"/>
                    </a:move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15"/>
                      <a:pt x="1" y="126"/>
                      <a:pt x="0" y="136"/>
                    </a:cubicBezTo>
                    <a:cubicBezTo>
                      <a:pt x="168" y="17"/>
                      <a:pt x="168" y="17"/>
                      <a:pt x="168" y="17"/>
                    </a:cubicBezTo>
                    <a:cubicBezTo>
                      <a:pt x="161" y="11"/>
                      <a:pt x="155" y="6"/>
                      <a:pt x="148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4" name="Freeform 110"/>
              <p:cNvSpPr>
                <a:spLocks noChangeArrowheads="1"/>
              </p:cNvSpPr>
              <p:nvPr/>
            </p:nvSpPr>
            <p:spPr bwMode="auto">
              <a:xfrm>
                <a:off x="473" y="273"/>
                <a:ext cx="386" cy="304"/>
              </a:xfrm>
              <a:custGeom>
                <a:avLst/>
                <a:gdLst>
                  <a:gd name="T0" fmla="*/ 700 w 193"/>
                  <a:gd name="T1" fmla="*/ 20 h 152"/>
                  <a:gd name="T2" fmla="*/ 680 w 193"/>
                  <a:gd name="T3" fmla="*/ 0 h 152"/>
                  <a:gd name="T4" fmla="*/ 8 w 193"/>
                  <a:gd name="T5" fmla="*/ 476 h 152"/>
                  <a:gd name="T6" fmla="*/ 0 w 193"/>
                  <a:gd name="T7" fmla="*/ 608 h 152"/>
                  <a:gd name="T8" fmla="*/ 772 w 193"/>
                  <a:gd name="T9" fmla="*/ 84 h 152"/>
                  <a:gd name="T10" fmla="*/ 700 w 193"/>
                  <a:gd name="T11" fmla="*/ 20 h 1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3"/>
                  <a:gd name="T19" fmla="*/ 0 h 152"/>
                  <a:gd name="T20" fmla="*/ 193 w 193"/>
                  <a:gd name="T21" fmla="*/ 152 h 1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3" h="152">
                    <a:moveTo>
                      <a:pt x="175" y="5"/>
                    </a:moveTo>
                    <a:cubicBezTo>
                      <a:pt x="173" y="3"/>
                      <a:pt x="171" y="1"/>
                      <a:pt x="170" y="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1" y="130"/>
                      <a:pt x="0" y="141"/>
                      <a:pt x="0" y="152"/>
                    </a:cubicBezTo>
                    <a:cubicBezTo>
                      <a:pt x="193" y="21"/>
                      <a:pt x="193" y="21"/>
                      <a:pt x="193" y="21"/>
                    </a:cubicBezTo>
                    <a:cubicBezTo>
                      <a:pt x="187" y="16"/>
                      <a:pt x="181" y="10"/>
                      <a:pt x="175" y="5"/>
                    </a:cubicBez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5" name="Freeform 111"/>
              <p:cNvSpPr>
                <a:spLocks noChangeArrowheads="1"/>
              </p:cNvSpPr>
              <p:nvPr/>
            </p:nvSpPr>
            <p:spPr bwMode="auto">
              <a:xfrm>
                <a:off x="469" y="315"/>
                <a:ext cx="434" cy="347"/>
              </a:xfrm>
              <a:custGeom>
                <a:avLst/>
                <a:gdLst>
                  <a:gd name="T0" fmla="*/ 780 w 217"/>
                  <a:gd name="T1" fmla="*/ 0 h 174"/>
                  <a:gd name="T2" fmla="*/ 8 w 217"/>
                  <a:gd name="T3" fmla="*/ 521 h 174"/>
                  <a:gd name="T4" fmla="*/ 0 w 217"/>
                  <a:gd name="T5" fmla="*/ 612 h 174"/>
                  <a:gd name="T6" fmla="*/ 0 w 217"/>
                  <a:gd name="T7" fmla="*/ 692 h 174"/>
                  <a:gd name="T8" fmla="*/ 868 w 217"/>
                  <a:gd name="T9" fmla="*/ 96 h 174"/>
                  <a:gd name="T10" fmla="*/ 780 w 217"/>
                  <a:gd name="T11" fmla="*/ 0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7"/>
                  <a:gd name="T19" fmla="*/ 0 h 174"/>
                  <a:gd name="T20" fmla="*/ 217 w 217"/>
                  <a:gd name="T21" fmla="*/ 174 h 1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7" h="174">
                    <a:moveTo>
                      <a:pt x="195" y="0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9"/>
                      <a:pt x="1" y="147"/>
                      <a:pt x="0" y="154"/>
                    </a:cubicBezTo>
                    <a:cubicBezTo>
                      <a:pt x="0" y="161"/>
                      <a:pt x="0" y="168"/>
                      <a:pt x="0" y="174"/>
                    </a:cubicBezTo>
                    <a:cubicBezTo>
                      <a:pt x="217" y="24"/>
                      <a:pt x="217" y="24"/>
                      <a:pt x="217" y="24"/>
                    </a:cubicBezTo>
                    <a:cubicBezTo>
                      <a:pt x="210" y="16"/>
                      <a:pt x="203" y="8"/>
                      <a:pt x="195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6" name="Freeform 112"/>
              <p:cNvSpPr>
                <a:spLocks noChangeArrowheads="1"/>
              </p:cNvSpPr>
              <p:nvPr/>
            </p:nvSpPr>
            <p:spPr bwMode="auto">
              <a:xfrm>
                <a:off x="469" y="363"/>
                <a:ext cx="472" cy="353"/>
              </a:xfrm>
              <a:custGeom>
                <a:avLst/>
                <a:gdLst>
                  <a:gd name="T0" fmla="*/ 944 w 236"/>
                  <a:gd name="T1" fmla="*/ 84 h 177"/>
                  <a:gd name="T2" fmla="*/ 868 w 236"/>
                  <a:gd name="T3" fmla="*/ 0 h 177"/>
                  <a:gd name="T4" fmla="*/ 0 w 236"/>
                  <a:gd name="T5" fmla="*/ 596 h 177"/>
                  <a:gd name="T6" fmla="*/ 0 w 236"/>
                  <a:gd name="T7" fmla="*/ 704 h 177"/>
                  <a:gd name="T8" fmla="*/ 944 w 236"/>
                  <a:gd name="T9" fmla="*/ 84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77"/>
                  <a:gd name="T17" fmla="*/ 236 w 236"/>
                  <a:gd name="T18" fmla="*/ 177 h 1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77">
                    <a:moveTo>
                      <a:pt x="236" y="21"/>
                    </a:moveTo>
                    <a:cubicBezTo>
                      <a:pt x="230" y="14"/>
                      <a:pt x="223" y="7"/>
                      <a:pt x="217" y="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9"/>
                      <a:pt x="0" y="168"/>
                      <a:pt x="0" y="177"/>
                    </a:cubicBezTo>
                    <a:lnTo>
                      <a:pt x="236" y="21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7" name="Freeform 113"/>
              <p:cNvSpPr>
                <a:spLocks noChangeArrowheads="1"/>
              </p:cNvSpPr>
              <p:nvPr/>
            </p:nvSpPr>
            <p:spPr bwMode="auto">
              <a:xfrm>
                <a:off x="477" y="447"/>
                <a:ext cx="524" cy="403"/>
              </a:xfrm>
              <a:custGeom>
                <a:avLst/>
                <a:gdLst>
                  <a:gd name="T0" fmla="*/ 0 w 262"/>
                  <a:gd name="T1" fmla="*/ 688 h 202"/>
                  <a:gd name="T2" fmla="*/ 16 w 262"/>
                  <a:gd name="T3" fmla="*/ 804 h 202"/>
                  <a:gd name="T4" fmla="*/ 1048 w 262"/>
                  <a:gd name="T5" fmla="*/ 72 h 202"/>
                  <a:gd name="T6" fmla="*/ 996 w 262"/>
                  <a:gd name="T7" fmla="*/ 0 h 202"/>
                  <a:gd name="T8" fmla="*/ 0 w 262"/>
                  <a:gd name="T9" fmla="*/ 688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"/>
                  <a:gd name="T16" fmla="*/ 0 h 202"/>
                  <a:gd name="T17" fmla="*/ 262 w 262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" h="202">
                    <a:moveTo>
                      <a:pt x="0" y="173"/>
                    </a:moveTo>
                    <a:cubicBezTo>
                      <a:pt x="1" y="183"/>
                      <a:pt x="3" y="192"/>
                      <a:pt x="4" y="202"/>
                    </a:cubicBezTo>
                    <a:cubicBezTo>
                      <a:pt x="262" y="18"/>
                      <a:pt x="262" y="18"/>
                      <a:pt x="262" y="18"/>
                    </a:cubicBezTo>
                    <a:cubicBezTo>
                      <a:pt x="258" y="12"/>
                      <a:pt x="253" y="6"/>
                      <a:pt x="249" y="0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062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8" name="Freeform 114"/>
              <p:cNvSpPr>
                <a:spLocks noChangeArrowheads="1"/>
              </p:cNvSpPr>
              <p:nvPr/>
            </p:nvSpPr>
            <p:spPr bwMode="auto">
              <a:xfrm>
                <a:off x="469" y="405"/>
                <a:ext cx="506" cy="387"/>
              </a:xfrm>
              <a:custGeom>
                <a:avLst/>
                <a:gdLst>
                  <a:gd name="T0" fmla="*/ 944 w 253"/>
                  <a:gd name="T1" fmla="*/ 0 h 194"/>
                  <a:gd name="T2" fmla="*/ 0 w 253"/>
                  <a:gd name="T3" fmla="*/ 620 h 194"/>
                  <a:gd name="T4" fmla="*/ 16 w 253"/>
                  <a:gd name="T5" fmla="*/ 772 h 194"/>
                  <a:gd name="T6" fmla="*/ 1012 w 253"/>
                  <a:gd name="T7" fmla="*/ 84 h 194"/>
                  <a:gd name="T8" fmla="*/ 944 w 253"/>
                  <a:gd name="T9" fmla="*/ 0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94"/>
                  <a:gd name="T17" fmla="*/ 253 w 253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94">
                    <a:moveTo>
                      <a:pt x="236" y="0"/>
                    </a:moveTo>
                    <a:cubicBezTo>
                      <a:pt x="0" y="156"/>
                      <a:pt x="0" y="156"/>
                      <a:pt x="0" y="156"/>
                    </a:cubicBezTo>
                    <a:cubicBezTo>
                      <a:pt x="1" y="169"/>
                      <a:pt x="2" y="182"/>
                      <a:pt x="4" y="194"/>
                    </a:cubicBezTo>
                    <a:cubicBezTo>
                      <a:pt x="253" y="21"/>
                      <a:pt x="253" y="21"/>
                      <a:pt x="253" y="21"/>
                    </a:cubicBezTo>
                    <a:cubicBezTo>
                      <a:pt x="247" y="14"/>
                      <a:pt x="241" y="7"/>
                      <a:pt x="236" y="0"/>
                    </a:cubicBezTo>
                    <a:close/>
                  </a:path>
                </a:pathLst>
              </a:custGeom>
              <a:solidFill>
                <a:srgbClr val="684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9" name="Freeform 115"/>
              <p:cNvSpPr>
                <a:spLocks noChangeArrowheads="1"/>
              </p:cNvSpPr>
              <p:nvPr/>
            </p:nvSpPr>
            <p:spPr bwMode="auto">
              <a:xfrm>
                <a:off x="633" y="487"/>
                <a:ext cx="665" cy="860"/>
              </a:xfrm>
              <a:custGeom>
                <a:avLst/>
                <a:gdLst>
                  <a:gd name="T0" fmla="*/ 1268 w 333"/>
                  <a:gd name="T1" fmla="*/ 1243 h 431"/>
                  <a:gd name="T2" fmla="*/ 773 w 333"/>
                  <a:gd name="T3" fmla="*/ 52 h 431"/>
                  <a:gd name="T4" fmla="*/ 737 w 333"/>
                  <a:gd name="T5" fmla="*/ 0 h 431"/>
                  <a:gd name="T6" fmla="*/ 0 w 333"/>
                  <a:gd name="T7" fmla="*/ 1704 h 431"/>
                  <a:gd name="T8" fmla="*/ 8 w 333"/>
                  <a:gd name="T9" fmla="*/ 1716 h 431"/>
                  <a:gd name="T10" fmla="*/ 1328 w 333"/>
                  <a:gd name="T11" fmla="*/ 1616 h 431"/>
                  <a:gd name="T12" fmla="*/ 1268 w 333"/>
                  <a:gd name="T13" fmla="*/ 1243 h 4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"/>
                  <a:gd name="T22" fmla="*/ 0 h 431"/>
                  <a:gd name="T23" fmla="*/ 333 w 333"/>
                  <a:gd name="T24" fmla="*/ 431 h 4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" h="431">
                    <a:moveTo>
                      <a:pt x="318" y="312"/>
                    </a:moveTo>
                    <a:cubicBezTo>
                      <a:pt x="295" y="208"/>
                      <a:pt x="254" y="101"/>
                      <a:pt x="194" y="13"/>
                    </a:cubicBezTo>
                    <a:cubicBezTo>
                      <a:pt x="191" y="8"/>
                      <a:pt x="188" y="4"/>
                      <a:pt x="185" y="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29"/>
                      <a:pt x="1" y="430"/>
                      <a:pt x="2" y="431"/>
                    </a:cubicBezTo>
                    <a:cubicBezTo>
                      <a:pt x="333" y="406"/>
                      <a:pt x="333" y="406"/>
                      <a:pt x="333" y="406"/>
                    </a:cubicBezTo>
                    <a:cubicBezTo>
                      <a:pt x="330" y="375"/>
                      <a:pt x="325" y="343"/>
                      <a:pt x="318" y="312"/>
                    </a:cubicBezTo>
                    <a:close/>
                  </a:path>
                </a:pathLst>
              </a:custGeom>
              <a:solidFill>
                <a:srgbClr val="618D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0" name="Freeform 116"/>
              <p:cNvSpPr>
                <a:spLocks noChangeArrowheads="1"/>
              </p:cNvSpPr>
              <p:nvPr/>
            </p:nvSpPr>
            <p:spPr bwMode="auto">
              <a:xfrm>
                <a:off x="637" y="1297"/>
                <a:ext cx="667" cy="546"/>
              </a:xfrm>
              <a:custGeom>
                <a:avLst/>
                <a:gdLst>
                  <a:gd name="T0" fmla="*/ 1320 w 334"/>
                  <a:gd name="T1" fmla="*/ 0 h 274"/>
                  <a:gd name="T2" fmla="*/ 0 w 334"/>
                  <a:gd name="T3" fmla="*/ 100 h 274"/>
                  <a:gd name="T4" fmla="*/ 395 w 334"/>
                  <a:gd name="T5" fmla="*/ 763 h 274"/>
                  <a:gd name="T6" fmla="*/ 689 w 334"/>
                  <a:gd name="T7" fmla="*/ 1088 h 274"/>
                  <a:gd name="T8" fmla="*/ 1332 w 334"/>
                  <a:gd name="T9" fmla="*/ 108 h 274"/>
                  <a:gd name="T10" fmla="*/ 1320 w 334"/>
                  <a:gd name="T11" fmla="*/ 0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4"/>
                  <a:gd name="T19" fmla="*/ 0 h 274"/>
                  <a:gd name="T20" fmla="*/ 334 w 334"/>
                  <a:gd name="T21" fmla="*/ 274 h 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4" h="274">
                    <a:moveTo>
                      <a:pt x="331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28" y="84"/>
                      <a:pt x="63" y="141"/>
                      <a:pt x="99" y="192"/>
                    </a:cubicBezTo>
                    <a:cubicBezTo>
                      <a:pt x="121" y="222"/>
                      <a:pt x="147" y="248"/>
                      <a:pt x="173" y="274"/>
                    </a:cubicBezTo>
                    <a:cubicBezTo>
                      <a:pt x="334" y="27"/>
                      <a:pt x="334" y="27"/>
                      <a:pt x="334" y="27"/>
                    </a:cubicBezTo>
                    <a:cubicBezTo>
                      <a:pt x="333" y="18"/>
                      <a:pt x="332" y="9"/>
                      <a:pt x="331" y="0"/>
                    </a:cubicBez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1" name="Freeform 117"/>
              <p:cNvSpPr>
                <a:spLocks noChangeArrowheads="1"/>
              </p:cNvSpPr>
              <p:nvPr/>
            </p:nvSpPr>
            <p:spPr bwMode="auto">
              <a:xfrm>
                <a:off x="1198" y="2177"/>
                <a:ext cx="230" cy="209"/>
              </a:xfrm>
              <a:custGeom>
                <a:avLst/>
                <a:gdLst>
                  <a:gd name="T0" fmla="*/ 0 w 115"/>
                  <a:gd name="T1" fmla="*/ 0 h 105"/>
                  <a:gd name="T2" fmla="*/ 108 w 115"/>
                  <a:gd name="T3" fmla="*/ 416 h 105"/>
                  <a:gd name="T4" fmla="*/ 456 w 115"/>
                  <a:gd name="T5" fmla="*/ 388 h 105"/>
                  <a:gd name="T6" fmla="*/ 460 w 115"/>
                  <a:gd name="T7" fmla="*/ 360 h 105"/>
                  <a:gd name="T8" fmla="*/ 0 w 11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05"/>
                  <a:gd name="T17" fmla="*/ 115 w 11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05">
                    <a:moveTo>
                      <a:pt x="0" y="0"/>
                    </a:moveTo>
                    <a:cubicBezTo>
                      <a:pt x="13" y="35"/>
                      <a:pt x="22" y="71"/>
                      <a:pt x="27" y="105"/>
                    </a:cubicBezTo>
                    <a:cubicBezTo>
                      <a:pt x="26" y="96"/>
                      <a:pt x="105" y="99"/>
                      <a:pt x="114" y="98"/>
                    </a:cubicBezTo>
                    <a:cubicBezTo>
                      <a:pt x="114" y="96"/>
                      <a:pt x="115" y="93"/>
                      <a:pt x="115" y="9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43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2" name="Freeform 118"/>
              <p:cNvSpPr>
                <a:spLocks noChangeArrowheads="1"/>
              </p:cNvSpPr>
              <p:nvPr/>
            </p:nvSpPr>
            <p:spPr bwMode="auto">
              <a:xfrm>
                <a:off x="1164" y="1901"/>
                <a:ext cx="152" cy="232"/>
              </a:xfrm>
              <a:custGeom>
                <a:avLst/>
                <a:gdLst>
                  <a:gd name="T0" fmla="*/ 292 w 76"/>
                  <a:gd name="T1" fmla="*/ 0 h 116"/>
                  <a:gd name="T2" fmla="*/ 284 w 76"/>
                  <a:gd name="T3" fmla="*/ 0 h 116"/>
                  <a:gd name="T4" fmla="*/ 0 w 76"/>
                  <a:gd name="T5" fmla="*/ 396 h 116"/>
                  <a:gd name="T6" fmla="*/ 32 w 76"/>
                  <a:gd name="T7" fmla="*/ 464 h 116"/>
                  <a:gd name="T8" fmla="*/ 304 w 76"/>
                  <a:gd name="T9" fmla="*/ 104 h 116"/>
                  <a:gd name="T10" fmla="*/ 292 w 76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6"/>
                  <a:gd name="T19" fmla="*/ 0 h 116"/>
                  <a:gd name="T20" fmla="*/ 76 w 76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6" h="116">
                    <a:moveTo>
                      <a:pt x="73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105"/>
                      <a:pt x="6" y="110"/>
                      <a:pt x="8" y="116"/>
                    </a:cubicBezTo>
                    <a:cubicBezTo>
                      <a:pt x="28" y="84"/>
                      <a:pt x="52" y="55"/>
                      <a:pt x="76" y="26"/>
                    </a:cubicBezTo>
                    <a:cubicBezTo>
                      <a:pt x="75" y="17"/>
                      <a:pt x="74" y="8"/>
                      <a:pt x="73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3" name="Freeform 119"/>
              <p:cNvSpPr>
                <a:spLocks noChangeArrowheads="1"/>
              </p:cNvSpPr>
              <p:nvPr/>
            </p:nvSpPr>
            <p:spPr bwMode="auto">
              <a:xfrm>
                <a:off x="1180" y="1953"/>
                <a:ext cx="142" cy="210"/>
              </a:xfrm>
              <a:custGeom>
                <a:avLst/>
                <a:gdLst>
                  <a:gd name="T0" fmla="*/ 280 w 71"/>
                  <a:gd name="T1" fmla="*/ 44 h 105"/>
                  <a:gd name="T2" fmla="*/ 272 w 71"/>
                  <a:gd name="T3" fmla="*/ 0 h 105"/>
                  <a:gd name="T4" fmla="*/ 0 w 71"/>
                  <a:gd name="T5" fmla="*/ 360 h 105"/>
                  <a:gd name="T6" fmla="*/ 24 w 71"/>
                  <a:gd name="T7" fmla="*/ 420 h 105"/>
                  <a:gd name="T8" fmla="*/ 284 w 71"/>
                  <a:gd name="T9" fmla="*/ 84 h 105"/>
                  <a:gd name="T10" fmla="*/ 280 w 71"/>
                  <a:gd name="T11" fmla="*/ 44 h 1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5"/>
                  <a:gd name="T20" fmla="*/ 71 w 71"/>
                  <a:gd name="T21" fmla="*/ 105 h 10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5">
                    <a:moveTo>
                      <a:pt x="70" y="11"/>
                    </a:moveTo>
                    <a:cubicBezTo>
                      <a:pt x="69" y="7"/>
                      <a:pt x="69" y="3"/>
                      <a:pt x="68" y="0"/>
                    </a:cubicBezTo>
                    <a:cubicBezTo>
                      <a:pt x="44" y="29"/>
                      <a:pt x="20" y="58"/>
                      <a:pt x="0" y="90"/>
                    </a:cubicBezTo>
                    <a:cubicBezTo>
                      <a:pt x="2" y="95"/>
                      <a:pt x="4" y="100"/>
                      <a:pt x="6" y="105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18"/>
                      <a:pt x="70" y="14"/>
                      <a:pt x="70" y="11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4" name="Freeform 120"/>
              <p:cNvSpPr>
                <a:spLocks noChangeArrowheads="1"/>
              </p:cNvSpPr>
              <p:nvPr/>
            </p:nvSpPr>
            <p:spPr bwMode="auto">
              <a:xfrm>
                <a:off x="1192" y="1995"/>
                <a:ext cx="140" cy="196"/>
              </a:xfrm>
              <a:custGeom>
                <a:avLst/>
                <a:gdLst>
                  <a:gd name="T0" fmla="*/ 260 w 70"/>
                  <a:gd name="T1" fmla="*/ 0 h 98"/>
                  <a:gd name="T2" fmla="*/ 0 w 70"/>
                  <a:gd name="T3" fmla="*/ 336 h 98"/>
                  <a:gd name="T4" fmla="*/ 12 w 70"/>
                  <a:gd name="T5" fmla="*/ 364 h 98"/>
                  <a:gd name="T6" fmla="*/ 48 w 70"/>
                  <a:gd name="T7" fmla="*/ 392 h 98"/>
                  <a:gd name="T8" fmla="*/ 280 w 70"/>
                  <a:gd name="T9" fmla="*/ 80 h 98"/>
                  <a:gd name="T10" fmla="*/ 260 w 70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98"/>
                  <a:gd name="T20" fmla="*/ 70 w 70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98">
                    <a:moveTo>
                      <a:pt x="65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1" y="87"/>
                      <a:pt x="2" y="89"/>
                      <a:pt x="3" y="91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8" y="13"/>
                      <a:pt x="66" y="7"/>
                      <a:pt x="65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5" name="Freeform 121"/>
              <p:cNvSpPr>
                <a:spLocks noChangeArrowheads="1"/>
              </p:cNvSpPr>
              <p:nvPr/>
            </p:nvSpPr>
            <p:spPr bwMode="auto">
              <a:xfrm>
                <a:off x="1216" y="2035"/>
                <a:ext cx="126" cy="178"/>
              </a:xfrm>
              <a:custGeom>
                <a:avLst/>
                <a:gdLst>
                  <a:gd name="T0" fmla="*/ 232 w 63"/>
                  <a:gd name="T1" fmla="*/ 0 h 89"/>
                  <a:gd name="T2" fmla="*/ 0 w 63"/>
                  <a:gd name="T3" fmla="*/ 312 h 89"/>
                  <a:gd name="T4" fmla="*/ 56 w 63"/>
                  <a:gd name="T5" fmla="*/ 356 h 89"/>
                  <a:gd name="T6" fmla="*/ 252 w 63"/>
                  <a:gd name="T7" fmla="*/ 84 h 89"/>
                  <a:gd name="T8" fmla="*/ 232 w 6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89"/>
                  <a:gd name="T17" fmla="*/ 63 w 6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89">
                    <a:moveTo>
                      <a:pt x="58" y="0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1" y="14"/>
                      <a:pt x="59" y="7"/>
                      <a:pt x="58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6" name="Freeform 122"/>
              <p:cNvSpPr>
                <a:spLocks noChangeArrowheads="1"/>
              </p:cNvSpPr>
              <p:nvPr/>
            </p:nvSpPr>
            <p:spPr bwMode="auto">
              <a:xfrm>
                <a:off x="1244" y="2077"/>
                <a:ext cx="110" cy="156"/>
              </a:xfrm>
              <a:custGeom>
                <a:avLst/>
                <a:gdLst>
                  <a:gd name="T0" fmla="*/ 196 w 55"/>
                  <a:gd name="T1" fmla="*/ 0 h 78"/>
                  <a:gd name="T2" fmla="*/ 0 w 55"/>
                  <a:gd name="T3" fmla="*/ 272 h 78"/>
                  <a:gd name="T4" fmla="*/ 52 w 55"/>
                  <a:gd name="T5" fmla="*/ 312 h 78"/>
                  <a:gd name="T6" fmla="*/ 220 w 55"/>
                  <a:gd name="T7" fmla="*/ 76 h 78"/>
                  <a:gd name="T8" fmla="*/ 196 w 55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78"/>
                  <a:gd name="T17" fmla="*/ 55 w 55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78">
                    <a:moveTo>
                      <a:pt x="49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3" y="13"/>
                      <a:pt x="51" y="6"/>
                      <a:pt x="49" y="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7" name="Freeform 123"/>
              <p:cNvSpPr>
                <a:spLocks noChangeArrowheads="1"/>
              </p:cNvSpPr>
              <p:nvPr/>
            </p:nvSpPr>
            <p:spPr bwMode="auto">
              <a:xfrm>
                <a:off x="1270" y="2115"/>
                <a:ext cx="94" cy="137"/>
              </a:xfrm>
              <a:custGeom>
                <a:avLst/>
                <a:gdLst>
                  <a:gd name="T0" fmla="*/ 172 w 47"/>
                  <a:gd name="T1" fmla="*/ 12 h 69"/>
                  <a:gd name="T2" fmla="*/ 168 w 47"/>
                  <a:gd name="T3" fmla="*/ 0 h 69"/>
                  <a:gd name="T4" fmla="*/ 0 w 47"/>
                  <a:gd name="T5" fmla="*/ 232 h 69"/>
                  <a:gd name="T6" fmla="*/ 48 w 47"/>
                  <a:gd name="T7" fmla="*/ 272 h 69"/>
                  <a:gd name="T8" fmla="*/ 188 w 47"/>
                  <a:gd name="T9" fmla="*/ 71 h 69"/>
                  <a:gd name="T10" fmla="*/ 172 w 47"/>
                  <a:gd name="T11" fmla="*/ 12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69"/>
                  <a:gd name="T20" fmla="*/ 47 w 47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69">
                    <a:moveTo>
                      <a:pt x="43" y="3"/>
                    </a:moveTo>
                    <a:cubicBezTo>
                      <a:pt x="42" y="2"/>
                      <a:pt x="42" y="1"/>
                      <a:pt x="42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3"/>
                      <a:pt x="44" y="8"/>
                      <a:pt x="43" y="3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8" name="Freeform 124"/>
              <p:cNvSpPr>
                <a:spLocks noChangeArrowheads="1"/>
              </p:cNvSpPr>
              <p:nvPr/>
            </p:nvSpPr>
            <p:spPr bwMode="auto">
              <a:xfrm>
                <a:off x="1294" y="2151"/>
                <a:ext cx="82" cy="119"/>
              </a:xfrm>
              <a:custGeom>
                <a:avLst/>
                <a:gdLst>
                  <a:gd name="T0" fmla="*/ 164 w 41"/>
                  <a:gd name="T1" fmla="*/ 75 h 60"/>
                  <a:gd name="T2" fmla="*/ 140 w 41"/>
                  <a:gd name="T3" fmla="*/ 0 h 60"/>
                  <a:gd name="T4" fmla="*/ 0 w 41"/>
                  <a:gd name="T5" fmla="*/ 200 h 60"/>
                  <a:gd name="T6" fmla="*/ 48 w 41"/>
                  <a:gd name="T7" fmla="*/ 236 h 60"/>
                  <a:gd name="T8" fmla="*/ 164 w 41"/>
                  <a:gd name="T9" fmla="*/ 75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60"/>
                  <a:gd name="T17" fmla="*/ 41 w 41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60">
                    <a:moveTo>
                      <a:pt x="41" y="19"/>
                    </a:moveTo>
                    <a:cubicBezTo>
                      <a:pt x="39" y="12"/>
                      <a:pt x="37" y="6"/>
                      <a:pt x="35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2" y="60"/>
                      <a:pt x="12" y="60"/>
                      <a:pt x="12" y="60"/>
                    </a:cubicBez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9" name="Freeform 125"/>
              <p:cNvSpPr>
                <a:spLocks noChangeArrowheads="1"/>
              </p:cNvSpPr>
              <p:nvPr/>
            </p:nvSpPr>
            <p:spPr bwMode="auto">
              <a:xfrm>
                <a:off x="1318" y="2189"/>
                <a:ext cx="72" cy="105"/>
              </a:xfrm>
              <a:custGeom>
                <a:avLst/>
                <a:gdLst>
                  <a:gd name="T0" fmla="*/ 116 w 36"/>
                  <a:gd name="T1" fmla="*/ 0 h 53"/>
                  <a:gd name="T2" fmla="*/ 0 w 36"/>
                  <a:gd name="T3" fmla="*/ 160 h 53"/>
                  <a:gd name="T4" fmla="*/ 56 w 36"/>
                  <a:gd name="T5" fmla="*/ 208 h 53"/>
                  <a:gd name="T6" fmla="*/ 144 w 36"/>
                  <a:gd name="T7" fmla="*/ 91 h 53"/>
                  <a:gd name="T8" fmla="*/ 116 w 36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53"/>
                  <a:gd name="T17" fmla="*/ 36 w 3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53">
                    <a:moveTo>
                      <a:pt x="29" y="0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15"/>
                      <a:pt x="31" y="7"/>
                      <a:pt x="29" y="0"/>
                    </a:cubicBezTo>
                    <a:close/>
                  </a:path>
                </a:pathLst>
              </a:custGeom>
              <a:solidFill>
                <a:srgbClr val="FF95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0" name="Freeform 126"/>
              <p:cNvSpPr>
                <a:spLocks noChangeArrowheads="1"/>
              </p:cNvSpPr>
              <p:nvPr/>
            </p:nvSpPr>
            <p:spPr bwMode="auto">
              <a:xfrm>
                <a:off x="1346" y="2235"/>
                <a:ext cx="84" cy="123"/>
              </a:xfrm>
              <a:custGeom>
                <a:avLst/>
                <a:gdLst>
                  <a:gd name="T0" fmla="*/ 100 w 42"/>
                  <a:gd name="T1" fmla="*/ 40 h 62"/>
                  <a:gd name="T2" fmla="*/ 88 w 42"/>
                  <a:gd name="T3" fmla="*/ 0 h 62"/>
                  <a:gd name="T4" fmla="*/ 0 w 42"/>
                  <a:gd name="T5" fmla="*/ 119 h 62"/>
                  <a:gd name="T6" fmla="*/ 164 w 42"/>
                  <a:gd name="T7" fmla="*/ 244 h 62"/>
                  <a:gd name="T8" fmla="*/ 100 w 42"/>
                  <a:gd name="T9" fmla="*/ 4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62"/>
                  <a:gd name="T17" fmla="*/ 42 w 4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62">
                    <a:moveTo>
                      <a:pt x="25" y="10"/>
                    </a:moveTo>
                    <a:cubicBezTo>
                      <a:pt x="24" y="6"/>
                      <a:pt x="23" y="3"/>
                      <a:pt x="22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2" y="44"/>
                      <a:pt x="31" y="26"/>
                      <a:pt x="25" y="10"/>
                    </a:cubicBezTo>
                    <a:close/>
                  </a:path>
                </a:pathLst>
              </a:custGeom>
              <a:solidFill>
                <a:srgbClr val="4E7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1" name="Freeform 127"/>
              <p:cNvSpPr>
                <a:spLocks noChangeArrowheads="1"/>
              </p:cNvSpPr>
              <p:nvPr/>
            </p:nvSpPr>
            <p:spPr bwMode="auto">
              <a:xfrm>
                <a:off x="993" y="1853"/>
                <a:ext cx="313" cy="246"/>
              </a:xfrm>
              <a:custGeom>
                <a:avLst/>
                <a:gdLst>
                  <a:gd name="T0" fmla="*/ 624 w 157"/>
                  <a:gd name="T1" fmla="*/ 96 h 123"/>
                  <a:gd name="T2" fmla="*/ 0 w 157"/>
                  <a:gd name="T3" fmla="*/ 0 h 123"/>
                  <a:gd name="T4" fmla="*/ 100 w 157"/>
                  <a:gd name="T5" fmla="*/ 108 h 123"/>
                  <a:gd name="T6" fmla="*/ 341 w 157"/>
                  <a:gd name="T7" fmla="*/ 492 h 123"/>
                  <a:gd name="T8" fmla="*/ 624 w 157"/>
                  <a:gd name="T9" fmla="*/ 9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123"/>
                  <a:gd name="T17" fmla="*/ 157 w 157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123">
                    <a:moveTo>
                      <a:pt x="157" y="2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9"/>
                      <a:pt x="17" y="18"/>
                      <a:pt x="25" y="27"/>
                    </a:cubicBezTo>
                    <a:cubicBezTo>
                      <a:pt x="49" y="55"/>
                      <a:pt x="70" y="88"/>
                      <a:pt x="86" y="123"/>
                    </a:cubicBezTo>
                    <a:lnTo>
                      <a:pt x="157" y="24"/>
                    </a:lnTo>
                    <a:close/>
                  </a:path>
                </a:pathLst>
              </a:custGeom>
              <a:solidFill>
                <a:srgbClr val="DC6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2" name="Freeform 128"/>
              <p:cNvSpPr>
                <a:spLocks noChangeArrowheads="1"/>
              </p:cNvSpPr>
              <p:nvPr/>
            </p:nvSpPr>
            <p:spPr bwMode="auto">
              <a:xfrm>
                <a:off x="983" y="1351"/>
                <a:ext cx="333" cy="550"/>
              </a:xfrm>
              <a:custGeom>
                <a:avLst/>
                <a:gdLst>
                  <a:gd name="T0" fmla="*/ 636 w 167"/>
                  <a:gd name="T1" fmla="*/ 723 h 276"/>
                  <a:gd name="T2" fmla="*/ 648 w 167"/>
                  <a:gd name="T3" fmla="*/ 116 h 276"/>
                  <a:gd name="T4" fmla="*/ 640 w 167"/>
                  <a:gd name="T5" fmla="*/ 0 h 276"/>
                  <a:gd name="T6" fmla="*/ 0 w 167"/>
                  <a:gd name="T7" fmla="*/ 980 h 276"/>
                  <a:gd name="T8" fmla="*/ 20 w 167"/>
                  <a:gd name="T9" fmla="*/ 1000 h 276"/>
                  <a:gd name="T10" fmla="*/ 644 w 167"/>
                  <a:gd name="T11" fmla="*/ 1096 h 276"/>
                  <a:gd name="T12" fmla="*/ 648 w 167"/>
                  <a:gd name="T13" fmla="*/ 1088 h 276"/>
                  <a:gd name="T14" fmla="*/ 636 w 167"/>
                  <a:gd name="T15" fmla="*/ 723 h 2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7"/>
                  <a:gd name="T25" fmla="*/ 0 h 276"/>
                  <a:gd name="T26" fmla="*/ 167 w 167"/>
                  <a:gd name="T27" fmla="*/ 276 h 2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7" h="276">
                    <a:moveTo>
                      <a:pt x="160" y="182"/>
                    </a:moveTo>
                    <a:cubicBezTo>
                      <a:pt x="163" y="131"/>
                      <a:pt x="167" y="80"/>
                      <a:pt x="163" y="29"/>
                    </a:cubicBezTo>
                    <a:cubicBezTo>
                      <a:pt x="163" y="20"/>
                      <a:pt x="162" y="10"/>
                      <a:pt x="161" y="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2" y="249"/>
                      <a:pt x="3" y="251"/>
                      <a:pt x="5" y="252"/>
                    </a:cubicBezTo>
                    <a:cubicBezTo>
                      <a:pt x="162" y="276"/>
                      <a:pt x="162" y="276"/>
                      <a:pt x="162" y="276"/>
                    </a:cubicBezTo>
                    <a:cubicBezTo>
                      <a:pt x="163" y="274"/>
                      <a:pt x="163" y="274"/>
                      <a:pt x="163" y="274"/>
                    </a:cubicBezTo>
                    <a:cubicBezTo>
                      <a:pt x="160" y="244"/>
                      <a:pt x="158" y="215"/>
                      <a:pt x="160" y="182"/>
                    </a:cubicBezTo>
                    <a:close/>
                  </a:path>
                </a:pathLst>
              </a:custGeom>
              <a:solidFill>
                <a:srgbClr val="B8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3" name="Freeform 129"/>
              <p:cNvSpPr>
                <a:spLocks noChangeArrowheads="1"/>
              </p:cNvSpPr>
              <p:nvPr/>
            </p:nvSpPr>
            <p:spPr bwMode="auto">
              <a:xfrm>
                <a:off x="1306" y="1897"/>
                <a:ext cx="4" cy="4"/>
              </a:xfrm>
              <a:custGeom>
                <a:avLst/>
                <a:gdLst>
                  <a:gd name="T0" fmla="*/ 4 w 2"/>
                  <a:gd name="T1" fmla="*/ 0 h 2"/>
                  <a:gd name="T2" fmla="*/ 0 w 2"/>
                  <a:gd name="T3" fmla="*/ 8 h 2"/>
                  <a:gd name="T4" fmla="*/ 8 w 2"/>
                  <a:gd name="T5" fmla="*/ 8 h 2"/>
                  <a:gd name="T6" fmla="*/ 4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69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" name="Freeform 130"/>
              <p:cNvSpPr>
                <a:spLocks noChangeArrowheads="1"/>
              </p:cNvSpPr>
              <p:nvPr/>
            </p:nvSpPr>
            <p:spPr bwMode="auto">
              <a:xfrm>
                <a:off x="485" y="483"/>
                <a:ext cx="518" cy="858"/>
              </a:xfrm>
              <a:custGeom>
                <a:avLst/>
                <a:gdLst>
                  <a:gd name="T0" fmla="*/ 1032 w 259"/>
                  <a:gd name="T1" fmla="*/ 0 h 430"/>
                  <a:gd name="T2" fmla="*/ 0 w 259"/>
                  <a:gd name="T3" fmla="*/ 732 h 430"/>
                  <a:gd name="T4" fmla="*/ 60 w 259"/>
                  <a:gd name="T5" fmla="*/ 1040 h 430"/>
                  <a:gd name="T6" fmla="*/ 296 w 259"/>
                  <a:gd name="T7" fmla="*/ 1712 h 430"/>
                  <a:gd name="T8" fmla="*/ 1036 w 259"/>
                  <a:gd name="T9" fmla="*/ 8 h 430"/>
                  <a:gd name="T10" fmla="*/ 1032 w 259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9"/>
                  <a:gd name="T19" fmla="*/ 0 h 430"/>
                  <a:gd name="T20" fmla="*/ 259 w 259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9" h="430">
                    <a:moveTo>
                      <a:pt x="258" y="0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5" y="209"/>
                      <a:pt x="10" y="235"/>
                      <a:pt x="15" y="261"/>
                    </a:cubicBezTo>
                    <a:cubicBezTo>
                      <a:pt x="27" y="317"/>
                      <a:pt x="47" y="374"/>
                      <a:pt x="74" y="43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59" y="1"/>
                      <a:pt x="259" y="1"/>
                      <a:pt x="258" y="0"/>
                    </a:cubicBezTo>
                    <a:close/>
                  </a:path>
                </a:pathLst>
              </a:custGeom>
              <a:solidFill>
                <a:srgbClr val="8662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" name="Freeform 131"/>
              <p:cNvSpPr>
                <a:spLocks noChangeArrowheads="1"/>
              </p:cNvSpPr>
              <p:nvPr/>
            </p:nvSpPr>
            <p:spPr bwMode="auto">
              <a:xfrm>
                <a:off x="553" y="646"/>
                <a:ext cx="322" cy="521"/>
              </a:xfrm>
              <a:custGeom>
                <a:avLst/>
                <a:gdLst>
                  <a:gd name="T0" fmla="*/ 0 w 322"/>
                  <a:gd name="T1" fmla="*/ 248 h 521"/>
                  <a:gd name="T2" fmla="*/ 322 w 322"/>
                  <a:gd name="T3" fmla="*/ 0 h 521"/>
                  <a:gd name="T4" fmla="*/ 80 w 322"/>
                  <a:gd name="T5" fmla="*/ 521 h 521"/>
                  <a:gd name="T6" fmla="*/ 0 w 322"/>
                  <a:gd name="T7" fmla="*/ 248 h 5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2"/>
                  <a:gd name="T13" fmla="*/ 0 h 521"/>
                  <a:gd name="T14" fmla="*/ 322 w 322"/>
                  <a:gd name="T15" fmla="*/ 521 h 5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2" h="521">
                    <a:moveTo>
                      <a:pt x="0" y="248"/>
                    </a:moveTo>
                    <a:lnTo>
                      <a:pt x="322" y="0"/>
                    </a:lnTo>
                    <a:lnTo>
                      <a:pt x="80" y="521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B6BB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" name="Freeform 132"/>
              <p:cNvSpPr>
                <a:spLocks noChangeArrowheads="1"/>
              </p:cNvSpPr>
              <p:nvPr/>
            </p:nvSpPr>
            <p:spPr bwMode="auto">
              <a:xfrm>
                <a:off x="621" y="792"/>
                <a:ext cx="140" cy="235"/>
              </a:xfrm>
              <a:custGeom>
                <a:avLst/>
                <a:gdLst>
                  <a:gd name="T0" fmla="*/ 0 w 140"/>
                  <a:gd name="T1" fmla="*/ 108 h 235"/>
                  <a:gd name="T2" fmla="*/ 30 w 140"/>
                  <a:gd name="T3" fmla="*/ 235 h 235"/>
                  <a:gd name="T4" fmla="*/ 140 w 140"/>
                  <a:gd name="T5" fmla="*/ 0 h 235"/>
                  <a:gd name="T6" fmla="*/ 0 w 140"/>
                  <a:gd name="T7" fmla="*/ 108 h 2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235"/>
                  <a:gd name="T14" fmla="*/ 140 w 140"/>
                  <a:gd name="T15" fmla="*/ 235 h 2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235">
                    <a:moveTo>
                      <a:pt x="0" y="108"/>
                    </a:moveTo>
                    <a:lnTo>
                      <a:pt x="30" y="235"/>
                    </a:lnTo>
                    <a:lnTo>
                      <a:pt x="140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86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7" name="Oval 133"/>
              <p:cNvSpPr>
                <a:spLocks noChangeArrowheads="1"/>
              </p:cNvSpPr>
              <p:nvPr/>
            </p:nvSpPr>
            <p:spPr bwMode="auto">
              <a:xfrm>
                <a:off x="815" y="1411"/>
                <a:ext cx="36" cy="35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18" name="Oval 134"/>
              <p:cNvSpPr>
                <a:spLocks noChangeArrowheads="1"/>
              </p:cNvSpPr>
              <p:nvPr/>
            </p:nvSpPr>
            <p:spPr bwMode="auto">
              <a:xfrm>
                <a:off x="1015" y="1349"/>
                <a:ext cx="38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19" name="Oval 135"/>
              <p:cNvSpPr>
                <a:spLocks noChangeArrowheads="1"/>
              </p:cNvSpPr>
              <p:nvPr/>
            </p:nvSpPr>
            <p:spPr bwMode="auto">
              <a:xfrm>
                <a:off x="931" y="1470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0" name="Oval 136"/>
              <p:cNvSpPr>
                <a:spLocks noChangeArrowheads="1"/>
              </p:cNvSpPr>
              <p:nvPr/>
            </p:nvSpPr>
            <p:spPr bwMode="auto">
              <a:xfrm>
                <a:off x="827" y="1604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1" name="Oval 137"/>
              <p:cNvSpPr>
                <a:spLocks noChangeArrowheads="1"/>
              </p:cNvSpPr>
              <p:nvPr/>
            </p:nvSpPr>
            <p:spPr bwMode="auto">
              <a:xfrm>
                <a:off x="961" y="1702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2" name="Oval 138"/>
              <p:cNvSpPr>
                <a:spLocks noChangeArrowheads="1"/>
              </p:cNvSpPr>
              <p:nvPr/>
            </p:nvSpPr>
            <p:spPr bwMode="auto">
              <a:xfrm>
                <a:off x="1131" y="1434"/>
                <a:ext cx="35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3" name="Oval 139"/>
              <p:cNvSpPr>
                <a:spLocks noChangeArrowheads="1"/>
              </p:cNvSpPr>
              <p:nvPr/>
            </p:nvSpPr>
            <p:spPr bwMode="auto">
              <a:xfrm>
                <a:off x="1039" y="1604"/>
                <a:ext cx="38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4" name="Oval 140"/>
              <p:cNvSpPr>
                <a:spLocks noChangeArrowheads="1"/>
              </p:cNvSpPr>
              <p:nvPr/>
            </p:nvSpPr>
            <p:spPr bwMode="auto">
              <a:xfrm>
                <a:off x="1252" y="1325"/>
                <a:ext cx="36" cy="38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5" name="Oval 141"/>
              <p:cNvSpPr>
                <a:spLocks noChangeArrowheads="1"/>
              </p:cNvSpPr>
              <p:nvPr/>
            </p:nvSpPr>
            <p:spPr bwMode="auto">
              <a:xfrm>
                <a:off x="669" y="1381"/>
                <a:ext cx="36" cy="36"/>
              </a:xfrm>
              <a:prstGeom prst="ellipse">
                <a:avLst/>
              </a:pr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>
                <a:off x="184" y="102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7" name="Oval 143"/>
              <p:cNvSpPr>
                <a:spLocks noChangeArrowheads="1"/>
              </p:cNvSpPr>
              <p:nvPr/>
            </p:nvSpPr>
            <p:spPr bwMode="auto">
              <a:xfrm>
                <a:off x="463" y="10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8" name="Oval 144"/>
              <p:cNvSpPr>
                <a:spLocks noChangeArrowheads="1"/>
              </p:cNvSpPr>
              <p:nvPr/>
            </p:nvSpPr>
            <p:spPr bwMode="auto">
              <a:xfrm>
                <a:off x="495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29" name="Oval 145"/>
              <p:cNvSpPr>
                <a:spLocks noChangeArrowheads="1"/>
              </p:cNvSpPr>
              <p:nvPr/>
            </p:nvSpPr>
            <p:spPr bwMode="auto">
              <a:xfrm>
                <a:off x="531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0" name="Oval 146"/>
              <p:cNvSpPr>
                <a:spLocks noChangeArrowheads="1"/>
              </p:cNvSpPr>
              <p:nvPr/>
            </p:nvSpPr>
            <p:spPr bwMode="auto">
              <a:xfrm>
                <a:off x="579" y="1333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1" name="Oval 147"/>
              <p:cNvSpPr>
                <a:spLocks noChangeArrowheads="1"/>
              </p:cNvSpPr>
              <p:nvPr/>
            </p:nvSpPr>
            <p:spPr bwMode="auto">
              <a:xfrm>
                <a:off x="635" y="1436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2" name="Oval 148"/>
              <p:cNvSpPr>
                <a:spLocks noChangeArrowheads="1"/>
              </p:cNvSpPr>
              <p:nvPr/>
            </p:nvSpPr>
            <p:spPr bwMode="auto">
              <a:xfrm>
                <a:off x="40" y="1029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3" name="Oval 149"/>
              <p:cNvSpPr>
                <a:spLocks noChangeArrowheads="1"/>
              </p:cNvSpPr>
              <p:nvPr/>
            </p:nvSpPr>
            <p:spPr bwMode="auto">
              <a:xfrm>
                <a:off x="52" y="116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4" name="Oval 150"/>
              <p:cNvSpPr>
                <a:spLocks noChangeArrowheads="1"/>
              </p:cNvSpPr>
              <p:nvPr/>
            </p:nvSpPr>
            <p:spPr bwMode="auto">
              <a:xfrm>
                <a:off x="88" y="1285"/>
                <a:ext cx="34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5" name="Oval 151"/>
              <p:cNvSpPr>
                <a:spLocks noChangeArrowheads="1"/>
              </p:cNvSpPr>
              <p:nvPr/>
            </p:nvSpPr>
            <p:spPr bwMode="auto">
              <a:xfrm>
                <a:off x="136" y="1393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6" name="Oval 152"/>
              <p:cNvSpPr>
                <a:spLocks noChangeArrowheads="1"/>
              </p:cNvSpPr>
              <p:nvPr/>
            </p:nvSpPr>
            <p:spPr bwMode="auto">
              <a:xfrm>
                <a:off x="192" y="1496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7" name="Oval 153"/>
              <p:cNvSpPr>
                <a:spLocks noChangeArrowheads="1"/>
              </p:cNvSpPr>
              <p:nvPr/>
            </p:nvSpPr>
            <p:spPr bwMode="auto">
              <a:xfrm>
                <a:off x="252" y="1606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8" name="Oval 154"/>
              <p:cNvSpPr>
                <a:spLocks noChangeArrowheads="1"/>
              </p:cNvSpPr>
              <p:nvPr/>
            </p:nvSpPr>
            <p:spPr bwMode="auto">
              <a:xfrm>
                <a:off x="338" y="1053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39" name="Oval 155"/>
              <p:cNvSpPr>
                <a:spLocks noChangeArrowheads="1"/>
              </p:cNvSpPr>
              <p:nvPr/>
            </p:nvSpPr>
            <p:spPr bwMode="auto">
              <a:xfrm>
                <a:off x="368" y="1157"/>
                <a:ext cx="32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0" name="Oval 156"/>
              <p:cNvSpPr>
                <a:spLocks noChangeArrowheads="1"/>
              </p:cNvSpPr>
              <p:nvPr/>
            </p:nvSpPr>
            <p:spPr bwMode="auto">
              <a:xfrm>
                <a:off x="410" y="1273"/>
                <a:ext cx="33" cy="32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1" name="Oval 157"/>
              <p:cNvSpPr>
                <a:spLocks noChangeArrowheads="1"/>
              </p:cNvSpPr>
              <p:nvPr/>
            </p:nvSpPr>
            <p:spPr bwMode="auto">
              <a:xfrm>
                <a:off x="457" y="1381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2" name="Oval 158"/>
              <p:cNvSpPr>
                <a:spLocks noChangeArrowheads="1"/>
              </p:cNvSpPr>
              <p:nvPr/>
            </p:nvSpPr>
            <p:spPr bwMode="auto">
              <a:xfrm>
                <a:off x="525" y="1484"/>
                <a:ext cx="34" cy="34"/>
              </a:xfrm>
              <a:prstGeom prst="ellipse">
                <a:avLst/>
              </a:prstGeom>
              <a:solidFill>
                <a:srgbClr val="588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3" name="Oval 159"/>
              <p:cNvSpPr>
                <a:spLocks noChangeArrowheads="1"/>
              </p:cNvSpPr>
              <p:nvPr/>
            </p:nvSpPr>
            <p:spPr bwMode="auto">
              <a:xfrm>
                <a:off x="210" y="1139"/>
                <a:ext cx="32" cy="32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4" name="Oval 160"/>
              <p:cNvSpPr>
                <a:spLocks noChangeArrowheads="1"/>
              </p:cNvSpPr>
              <p:nvPr/>
            </p:nvSpPr>
            <p:spPr bwMode="auto">
              <a:xfrm>
                <a:off x="240" y="1235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5" name="Oval 161"/>
              <p:cNvSpPr>
                <a:spLocks noChangeArrowheads="1"/>
              </p:cNvSpPr>
              <p:nvPr/>
            </p:nvSpPr>
            <p:spPr bwMode="auto">
              <a:xfrm>
                <a:off x="282" y="1339"/>
                <a:ext cx="34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6" name="Oval 162"/>
              <p:cNvSpPr>
                <a:spLocks noChangeArrowheads="1"/>
              </p:cNvSpPr>
              <p:nvPr/>
            </p:nvSpPr>
            <p:spPr bwMode="auto">
              <a:xfrm>
                <a:off x="344" y="1442"/>
                <a:ext cx="32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7" name="Oval 163"/>
              <p:cNvSpPr>
                <a:spLocks noChangeArrowheads="1"/>
              </p:cNvSpPr>
              <p:nvPr/>
            </p:nvSpPr>
            <p:spPr bwMode="auto">
              <a:xfrm>
                <a:off x="410" y="1544"/>
                <a:ext cx="33" cy="34"/>
              </a:xfrm>
              <a:prstGeom prst="ellipse">
                <a:avLst/>
              </a:prstGeom>
              <a:solidFill>
                <a:srgbClr val="FF68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48" name="Freeform 164"/>
              <p:cNvSpPr>
                <a:spLocks noChangeArrowheads="1"/>
              </p:cNvSpPr>
              <p:nvPr/>
            </p:nvSpPr>
            <p:spPr bwMode="auto">
              <a:xfrm>
                <a:off x="815" y="1662"/>
                <a:ext cx="84" cy="100"/>
              </a:xfrm>
              <a:custGeom>
                <a:avLst/>
                <a:gdLst>
                  <a:gd name="T0" fmla="*/ 32 w 42"/>
                  <a:gd name="T1" fmla="*/ 0 h 50"/>
                  <a:gd name="T2" fmla="*/ 0 w 42"/>
                  <a:gd name="T3" fmla="*/ 80 h 50"/>
                  <a:gd name="T4" fmla="*/ 120 w 42"/>
                  <a:gd name="T5" fmla="*/ 200 h 50"/>
                  <a:gd name="T6" fmla="*/ 168 w 42"/>
                  <a:gd name="T7" fmla="*/ 192 h 50"/>
                  <a:gd name="T8" fmla="*/ 32 w 42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50"/>
                  <a:gd name="T17" fmla="*/ 42 w 4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50">
                    <a:moveTo>
                      <a:pt x="8" y="0"/>
                    </a:moveTo>
                    <a:cubicBezTo>
                      <a:pt x="3" y="5"/>
                      <a:pt x="0" y="12"/>
                      <a:pt x="0" y="20"/>
                    </a:cubicBezTo>
                    <a:cubicBezTo>
                      <a:pt x="0" y="37"/>
                      <a:pt x="14" y="50"/>
                      <a:pt x="30" y="50"/>
                    </a:cubicBezTo>
                    <a:cubicBezTo>
                      <a:pt x="35" y="50"/>
                      <a:pt x="39" y="49"/>
                      <a:pt x="42" y="48"/>
                    </a:cubicBezTo>
                    <a:cubicBezTo>
                      <a:pt x="27" y="34"/>
                      <a:pt x="13" y="19"/>
                      <a:pt x="8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9" name="Freeform 165"/>
              <p:cNvSpPr>
                <a:spLocks noChangeArrowheads="1"/>
              </p:cNvSpPr>
              <p:nvPr/>
            </p:nvSpPr>
            <p:spPr bwMode="auto">
              <a:xfrm>
                <a:off x="529" y="1800"/>
                <a:ext cx="110" cy="95"/>
              </a:xfrm>
              <a:custGeom>
                <a:avLst/>
                <a:gdLst>
                  <a:gd name="T0" fmla="*/ 0 w 55"/>
                  <a:gd name="T1" fmla="*/ 141 h 48"/>
                  <a:gd name="T2" fmla="*/ 96 w 55"/>
                  <a:gd name="T3" fmla="*/ 188 h 48"/>
                  <a:gd name="T4" fmla="*/ 220 w 55"/>
                  <a:gd name="T5" fmla="*/ 71 h 48"/>
                  <a:gd name="T6" fmla="*/ 196 w 55"/>
                  <a:gd name="T7" fmla="*/ 0 h 48"/>
                  <a:gd name="T8" fmla="*/ 0 w 55"/>
                  <a:gd name="T9" fmla="*/ 14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48"/>
                  <a:gd name="T17" fmla="*/ 55 w 55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48">
                    <a:moveTo>
                      <a:pt x="0" y="36"/>
                    </a:moveTo>
                    <a:cubicBezTo>
                      <a:pt x="6" y="43"/>
                      <a:pt x="15" y="48"/>
                      <a:pt x="24" y="48"/>
                    </a:cubicBezTo>
                    <a:cubicBezTo>
                      <a:pt x="41" y="48"/>
                      <a:pt x="55" y="34"/>
                      <a:pt x="55" y="18"/>
                    </a:cubicBezTo>
                    <a:cubicBezTo>
                      <a:pt x="55" y="11"/>
                      <a:pt x="53" y="5"/>
                      <a:pt x="49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0" name="Oval 166"/>
              <p:cNvSpPr>
                <a:spLocks noChangeArrowheads="1"/>
              </p:cNvSpPr>
              <p:nvPr/>
            </p:nvSpPr>
            <p:spPr bwMode="auto">
              <a:xfrm>
                <a:off x="723" y="1786"/>
                <a:ext cx="122" cy="121"/>
              </a:xfrm>
              <a:prstGeom prst="ellipse">
                <a:avLst/>
              </a:pr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51" name="Freeform 167"/>
              <p:cNvSpPr>
                <a:spLocks noChangeArrowheads="1"/>
              </p:cNvSpPr>
              <p:nvPr/>
            </p:nvSpPr>
            <p:spPr bwMode="auto">
              <a:xfrm>
                <a:off x="683" y="1937"/>
                <a:ext cx="120" cy="92"/>
              </a:xfrm>
              <a:custGeom>
                <a:avLst/>
                <a:gdLst>
                  <a:gd name="T0" fmla="*/ 116 w 60"/>
                  <a:gd name="T1" fmla="*/ 0 h 46"/>
                  <a:gd name="T2" fmla="*/ 0 w 60"/>
                  <a:gd name="T3" fmla="*/ 88 h 46"/>
                  <a:gd name="T4" fmla="*/ 224 w 60"/>
                  <a:gd name="T5" fmla="*/ 184 h 46"/>
                  <a:gd name="T6" fmla="*/ 240 w 60"/>
                  <a:gd name="T7" fmla="*/ 124 h 46"/>
                  <a:gd name="T8" fmla="*/ 116 w 60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46"/>
                  <a:gd name="T17" fmla="*/ 60 w 60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46">
                    <a:moveTo>
                      <a:pt x="29" y="0"/>
                    </a:moveTo>
                    <a:cubicBezTo>
                      <a:pt x="16" y="0"/>
                      <a:pt x="4" y="10"/>
                      <a:pt x="0" y="22"/>
                    </a:cubicBezTo>
                    <a:cubicBezTo>
                      <a:pt x="19" y="29"/>
                      <a:pt x="38" y="36"/>
                      <a:pt x="56" y="46"/>
                    </a:cubicBezTo>
                    <a:cubicBezTo>
                      <a:pt x="58" y="41"/>
                      <a:pt x="60" y="36"/>
                      <a:pt x="60" y="31"/>
                    </a:cubicBezTo>
                    <a:cubicBezTo>
                      <a:pt x="60" y="14"/>
                      <a:pt x="46" y="0"/>
                      <a:pt x="29" y="0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2" name="Freeform 168"/>
              <p:cNvSpPr>
                <a:spLocks noChangeArrowheads="1"/>
              </p:cNvSpPr>
              <p:nvPr/>
            </p:nvSpPr>
            <p:spPr bwMode="auto">
              <a:xfrm>
                <a:off x="955" y="1822"/>
                <a:ext cx="90" cy="103"/>
              </a:xfrm>
              <a:custGeom>
                <a:avLst/>
                <a:gdLst>
                  <a:gd name="T0" fmla="*/ 92 w 45"/>
                  <a:gd name="T1" fmla="*/ 67 h 52"/>
                  <a:gd name="T2" fmla="*/ 36 w 45"/>
                  <a:gd name="T3" fmla="*/ 0 h 52"/>
                  <a:gd name="T4" fmla="*/ 0 w 45"/>
                  <a:gd name="T5" fmla="*/ 87 h 52"/>
                  <a:gd name="T6" fmla="*/ 120 w 45"/>
                  <a:gd name="T7" fmla="*/ 204 h 52"/>
                  <a:gd name="T8" fmla="*/ 180 w 45"/>
                  <a:gd name="T9" fmla="*/ 188 h 52"/>
                  <a:gd name="T10" fmla="*/ 92 w 45"/>
                  <a:gd name="T11" fmla="*/ 67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52"/>
                  <a:gd name="T20" fmla="*/ 45 w 45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52">
                    <a:moveTo>
                      <a:pt x="23" y="17"/>
                    </a:moveTo>
                    <a:cubicBezTo>
                      <a:pt x="19" y="11"/>
                      <a:pt x="14" y="6"/>
                      <a:pt x="9" y="0"/>
                    </a:cubicBezTo>
                    <a:cubicBezTo>
                      <a:pt x="3" y="6"/>
                      <a:pt x="0" y="13"/>
                      <a:pt x="0" y="22"/>
                    </a:cubicBezTo>
                    <a:cubicBezTo>
                      <a:pt x="0" y="39"/>
                      <a:pt x="14" y="52"/>
                      <a:pt x="30" y="52"/>
                    </a:cubicBezTo>
                    <a:cubicBezTo>
                      <a:pt x="36" y="52"/>
                      <a:pt x="41" y="51"/>
                      <a:pt x="45" y="48"/>
                    </a:cubicBezTo>
                    <a:cubicBezTo>
                      <a:pt x="38" y="38"/>
                      <a:pt x="31" y="27"/>
                      <a:pt x="23" y="17"/>
                    </a:cubicBezTo>
                    <a:close/>
                  </a:path>
                </a:pathLst>
              </a:custGeom>
              <a:solidFill>
                <a:srgbClr val="92B6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3" name="Freeform 169"/>
              <p:cNvSpPr>
                <a:spLocks noChangeArrowheads="1"/>
              </p:cNvSpPr>
              <p:nvPr/>
            </p:nvSpPr>
            <p:spPr bwMode="auto">
              <a:xfrm>
                <a:off x="92" y="622"/>
                <a:ext cx="377" cy="218"/>
              </a:xfrm>
              <a:custGeom>
                <a:avLst/>
                <a:gdLst>
                  <a:gd name="T0" fmla="*/ 0 w 377"/>
                  <a:gd name="T1" fmla="*/ 42 h 218"/>
                  <a:gd name="T2" fmla="*/ 116 w 377"/>
                  <a:gd name="T3" fmla="*/ 218 h 218"/>
                  <a:gd name="T4" fmla="*/ 182 w 377"/>
                  <a:gd name="T5" fmla="*/ 18 h 218"/>
                  <a:gd name="T6" fmla="*/ 304 w 377"/>
                  <a:gd name="T7" fmla="*/ 218 h 218"/>
                  <a:gd name="T8" fmla="*/ 377 w 377"/>
                  <a:gd name="T9" fmla="*/ 0 h 218"/>
                  <a:gd name="T10" fmla="*/ 6 w 377"/>
                  <a:gd name="T11" fmla="*/ 18 h 218"/>
                  <a:gd name="T12" fmla="*/ 0 w 377"/>
                  <a:gd name="T13" fmla="*/ 42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7"/>
                  <a:gd name="T22" fmla="*/ 0 h 218"/>
                  <a:gd name="T23" fmla="*/ 377 w 377"/>
                  <a:gd name="T24" fmla="*/ 218 h 2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7" h="218">
                    <a:moveTo>
                      <a:pt x="0" y="42"/>
                    </a:moveTo>
                    <a:lnTo>
                      <a:pt x="116" y="218"/>
                    </a:lnTo>
                    <a:lnTo>
                      <a:pt x="182" y="18"/>
                    </a:lnTo>
                    <a:lnTo>
                      <a:pt x="304" y="218"/>
                    </a:lnTo>
                    <a:lnTo>
                      <a:pt x="377" y="0"/>
                    </a:lnTo>
                    <a:lnTo>
                      <a:pt x="6" y="18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2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4" name="Freeform 170"/>
              <p:cNvSpPr>
                <a:spLocks noChangeArrowheads="1"/>
              </p:cNvSpPr>
              <p:nvPr/>
            </p:nvSpPr>
            <p:spPr bwMode="auto">
              <a:xfrm>
                <a:off x="8" y="810"/>
                <a:ext cx="515" cy="206"/>
              </a:xfrm>
              <a:custGeom>
                <a:avLst/>
                <a:gdLst>
                  <a:gd name="T0" fmla="*/ 72 w 258"/>
                  <a:gd name="T1" fmla="*/ 0 h 103"/>
                  <a:gd name="T2" fmla="*/ 375 w 258"/>
                  <a:gd name="T3" fmla="*/ 316 h 103"/>
                  <a:gd name="T4" fmla="*/ 495 w 258"/>
                  <a:gd name="T5" fmla="*/ 340 h 103"/>
                  <a:gd name="T6" fmla="*/ 565 w 258"/>
                  <a:gd name="T7" fmla="*/ 36 h 103"/>
                  <a:gd name="T8" fmla="*/ 784 w 258"/>
                  <a:gd name="T9" fmla="*/ 376 h 103"/>
                  <a:gd name="T10" fmla="*/ 1028 w 258"/>
                  <a:gd name="T11" fmla="*/ 412 h 103"/>
                  <a:gd name="T12" fmla="*/ 0 w 258"/>
                  <a:gd name="T13" fmla="*/ 248 h 103"/>
                  <a:gd name="T14" fmla="*/ 72 w 258"/>
                  <a:gd name="T15" fmla="*/ 0 h 1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8"/>
                  <a:gd name="T25" fmla="*/ 0 h 103"/>
                  <a:gd name="T26" fmla="*/ 258 w 258"/>
                  <a:gd name="T27" fmla="*/ 103 h 10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8" h="103">
                    <a:moveTo>
                      <a:pt x="18" y="0"/>
                    </a:moveTo>
                    <a:cubicBezTo>
                      <a:pt x="94" y="79"/>
                      <a:pt x="94" y="79"/>
                      <a:pt x="94" y="79"/>
                    </a:cubicBezTo>
                    <a:cubicBezTo>
                      <a:pt x="124" y="85"/>
                      <a:pt x="124" y="85"/>
                      <a:pt x="124" y="85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97" y="94"/>
                      <a:pt x="197" y="94"/>
                      <a:pt x="197" y="94"/>
                    </a:cubicBezTo>
                    <a:cubicBezTo>
                      <a:pt x="258" y="103"/>
                      <a:pt x="258" y="103"/>
                      <a:pt x="258" y="103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9" y="3"/>
                      <a:pt x="18" y="0"/>
                    </a:cubicBezTo>
                    <a:close/>
                  </a:path>
                </a:pathLst>
              </a:custGeom>
              <a:solidFill>
                <a:srgbClr val="8DC2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5" name="Freeform 171"/>
              <p:cNvSpPr>
                <a:spLocks noChangeArrowheads="1"/>
              </p:cNvSpPr>
              <p:nvPr/>
            </p:nvSpPr>
            <p:spPr bwMode="auto">
              <a:xfrm>
                <a:off x="945" y="587"/>
                <a:ext cx="241" cy="281"/>
              </a:xfrm>
              <a:custGeom>
                <a:avLst/>
                <a:gdLst>
                  <a:gd name="T0" fmla="*/ 0 w 121"/>
                  <a:gd name="T1" fmla="*/ 279 h 141"/>
                  <a:gd name="T2" fmla="*/ 281 w 121"/>
                  <a:gd name="T3" fmla="*/ 560 h 141"/>
                  <a:gd name="T4" fmla="*/ 480 w 121"/>
                  <a:gd name="T5" fmla="*/ 476 h 141"/>
                  <a:gd name="T6" fmla="*/ 239 w 121"/>
                  <a:gd name="T7" fmla="*/ 0 h 141"/>
                  <a:gd name="T8" fmla="*/ 0 w 121"/>
                  <a:gd name="T9" fmla="*/ 279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41"/>
                  <a:gd name="T17" fmla="*/ 121 w 12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41">
                    <a:moveTo>
                      <a:pt x="0" y="70"/>
                    </a:moveTo>
                    <a:cubicBezTo>
                      <a:pt x="0" y="109"/>
                      <a:pt x="31" y="141"/>
                      <a:pt x="71" y="141"/>
                    </a:cubicBezTo>
                    <a:cubicBezTo>
                      <a:pt x="91" y="141"/>
                      <a:pt x="108" y="133"/>
                      <a:pt x="121" y="120"/>
                    </a:cubicBezTo>
                    <a:cubicBezTo>
                      <a:pt x="105" y="78"/>
                      <a:pt x="85" y="38"/>
                      <a:pt x="60" y="0"/>
                    </a:cubicBezTo>
                    <a:cubicBezTo>
                      <a:pt x="26" y="5"/>
                      <a:pt x="0" y="35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6" name="Freeform 172"/>
              <p:cNvSpPr>
                <a:spLocks noChangeArrowheads="1"/>
              </p:cNvSpPr>
              <p:nvPr/>
            </p:nvSpPr>
            <p:spPr bwMode="auto">
              <a:xfrm>
                <a:off x="989" y="628"/>
                <a:ext cx="179" cy="198"/>
              </a:xfrm>
              <a:custGeom>
                <a:avLst/>
                <a:gdLst>
                  <a:gd name="T0" fmla="*/ 197 w 90"/>
                  <a:gd name="T1" fmla="*/ 0 h 99"/>
                  <a:gd name="T2" fmla="*/ 0 w 90"/>
                  <a:gd name="T3" fmla="*/ 196 h 99"/>
                  <a:gd name="T4" fmla="*/ 197 w 90"/>
                  <a:gd name="T5" fmla="*/ 396 h 99"/>
                  <a:gd name="T6" fmla="*/ 356 w 90"/>
                  <a:gd name="T7" fmla="*/ 308 h 99"/>
                  <a:gd name="T8" fmla="*/ 201 w 90"/>
                  <a:gd name="T9" fmla="*/ 0 h 99"/>
                  <a:gd name="T10" fmla="*/ 197 w 90"/>
                  <a:gd name="T11" fmla="*/ 0 h 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99"/>
                  <a:gd name="T20" fmla="*/ 90 w 90"/>
                  <a:gd name="T21" fmla="*/ 99 h 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99">
                    <a:moveTo>
                      <a:pt x="50" y="0"/>
                    </a:moveTo>
                    <a:cubicBezTo>
                      <a:pt x="22" y="0"/>
                      <a:pt x="0" y="22"/>
                      <a:pt x="0" y="49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67" y="99"/>
                      <a:pt x="81" y="90"/>
                      <a:pt x="90" y="77"/>
                    </a:cubicBezTo>
                    <a:cubicBezTo>
                      <a:pt x="79" y="51"/>
                      <a:pt x="66" y="25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7" name="Freeform 173"/>
              <p:cNvSpPr>
                <a:spLocks noChangeArrowheads="1"/>
              </p:cNvSpPr>
              <p:nvPr/>
            </p:nvSpPr>
            <p:spPr bwMode="auto">
              <a:xfrm>
                <a:off x="1017" y="658"/>
                <a:ext cx="139" cy="144"/>
              </a:xfrm>
              <a:custGeom>
                <a:avLst/>
                <a:gdLst>
                  <a:gd name="T0" fmla="*/ 135 w 70"/>
                  <a:gd name="T1" fmla="*/ 0 h 72"/>
                  <a:gd name="T2" fmla="*/ 4 w 70"/>
                  <a:gd name="T3" fmla="*/ 148 h 72"/>
                  <a:gd name="T4" fmla="*/ 149 w 70"/>
                  <a:gd name="T5" fmla="*/ 284 h 72"/>
                  <a:gd name="T6" fmla="*/ 276 w 70"/>
                  <a:gd name="T7" fmla="*/ 188 h 72"/>
                  <a:gd name="T8" fmla="*/ 185 w 70"/>
                  <a:gd name="T9" fmla="*/ 4 h 72"/>
                  <a:gd name="T10" fmla="*/ 135 w 70"/>
                  <a:gd name="T11" fmla="*/ 0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72"/>
                  <a:gd name="T20" fmla="*/ 70 w 70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72">
                    <a:moveTo>
                      <a:pt x="34" y="0"/>
                    </a:moveTo>
                    <a:cubicBezTo>
                      <a:pt x="14" y="1"/>
                      <a:pt x="0" y="18"/>
                      <a:pt x="1" y="37"/>
                    </a:cubicBezTo>
                    <a:cubicBezTo>
                      <a:pt x="2" y="57"/>
                      <a:pt x="19" y="72"/>
                      <a:pt x="38" y="71"/>
                    </a:cubicBezTo>
                    <a:cubicBezTo>
                      <a:pt x="53" y="70"/>
                      <a:pt x="65" y="60"/>
                      <a:pt x="70" y="47"/>
                    </a:cubicBezTo>
                    <a:cubicBezTo>
                      <a:pt x="63" y="32"/>
                      <a:pt x="55" y="16"/>
                      <a:pt x="47" y="1"/>
                    </a:cubicBezTo>
                    <a:cubicBezTo>
                      <a:pt x="43" y="0"/>
                      <a:pt x="38" y="0"/>
                      <a:pt x="34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8" name="Freeform 174"/>
              <p:cNvSpPr>
                <a:spLocks noChangeArrowheads="1"/>
              </p:cNvSpPr>
              <p:nvPr/>
            </p:nvSpPr>
            <p:spPr bwMode="auto">
              <a:xfrm>
                <a:off x="1051" y="690"/>
                <a:ext cx="76" cy="76"/>
              </a:xfrm>
              <a:custGeom>
                <a:avLst/>
                <a:gdLst>
                  <a:gd name="T0" fmla="*/ 72 w 38"/>
                  <a:gd name="T1" fmla="*/ 4 h 38"/>
                  <a:gd name="T2" fmla="*/ 4 w 38"/>
                  <a:gd name="T3" fmla="*/ 80 h 38"/>
                  <a:gd name="T4" fmla="*/ 80 w 38"/>
                  <a:gd name="T5" fmla="*/ 152 h 38"/>
                  <a:gd name="T6" fmla="*/ 152 w 38"/>
                  <a:gd name="T7" fmla="*/ 72 h 38"/>
                  <a:gd name="T8" fmla="*/ 72 w 38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8"/>
                  <a:gd name="T17" fmla="*/ 38 w 38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8">
                    <a:moveTo>
                      <a:pt x="18" y="1"/>
                    </a:moveTo>
                    <a:cubicBezTo>
                      <a:pt x="8" y="1"/>
                      <a:pt x="0" y="10"/>
                      <a:pt x="1" y="20"/>
                    </a:cubicBezTo>
                    <a:cubicBezTo>
                      <a:pt x="1" y="31"/>
                      <a:pt x="10" y="38"/>
                      <a:pt x="20" y="38"/>
                    </a:cubicBezTo>
                    <a:cubicBezTo>
                      <a:pt x="30" y="37"/>
                      <a:pt x="38" y="28"/>
                      <a:pt x="38" y="18"/>
                    </a:cubicBezTo>
                    <a:cubicBezTo>
                      <a:pt x="37" y="8"/>
                      <a:pt x="28" y="0"/>
                      <a:pt x="18" y="1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9" name="Freeform 175"/>
              <p:cNvSpPr>
                <a:spLocks noChangeArrowheads="1"/>
              </p:cNvSpPr>
              <p:nvPr/>
            </p:nvSpPr>
            <p:spPr bwMode="auto">
              <a:xfrm>
                <a:off x="757" y="790"/>
                <a:ext cx="154" cy="247"/>
              </a:xfrm>
              <a:custGeom>
                <a:avLst/>
                <a:gdLst>
                  <a:gd name="T0" fmla="*/ 212 w 77"/>
                  <a:gd name="T1" fmla="*/ 0 h 124"/>
                  <a:gd name="T2" fmla="*/ 0 w 77"/>
                  <a:gd name="T3" fmla="*/ 492 h 124"/>
                  <a:gd name="T4" fmla="*/ 28 w 77"/>
                  <a:gd name="T5" fmla="*/ 492 h 124"/>
                  <a:gd name="T6" fmla="*/ 308 w 77"/>
                  <a:gd name="T7" fmla="*/ 211 h 124"/>
                  <a:gd name="T8" fmla="*/ 212 w 77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24"/>
                  <a:gd name="T17" fmla="*/ 77 w 77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24">
                    <a:moveTo>
                      <a:pt x="53" y="0"/>
                    </a:move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4"/>
                      <a:pt x="4" y="124"/>
                      <a:pt x="7" y="124"/>
                    </a:cubicBezTo>
                    <a:cubicBezTo>
                      <a:pt x="46" y="124"/>
                      <a:pt x="77" y="93"/>
                      <a:pt x="77" y="53"/>
                    </a:cubicBezTo>
                    <a:cubicBezTo>
                      <a:pt x="77" y="32"/>
                      <a:pt x="68" y="13"/>
                      <a:pt x="53" y="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0" name="Freeform 176"/>
              <p:cNvSpPr>
                <a:spLocks noChangeArrowheads="1"/>
              </p:cNvSpPr>
              <p:nvPr/>
            </p:nvSpPr>
            <p:spPr bwMode="auto">
              <a:xfrm>
                <a:off x="775" y="832"/>
                <a:ext cx="96" cy="164"/>
              </a:xfrm>
              <a:custGeom>
                <a:avLst/>
                <a:gdLst>
                  <a:gd name="T0" fmla="*/ 0 w 48"/>
                  <a:gd name="T1" fmla="*/ 328 h 82"/>
                  <a:gd name="T2" fmla="*/ 192 w 48"/>
                  <a:gd name="T3" fmla="*/ 128 h 82"/>
                  <a:gd name="T4" fmla="*/ 140 w 48"/>
                  <a:gd name="T5" fmla="*/ 0 h 82"/>
                  <a:gd name="T6" fmla="*/ 0 w 48"/>
                  <a:gd name="T7" fmla="*/ 328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82"/>
                  <a:gd name="T14" fmla="*/ 48 w 4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82">
                    <a:moveTo>
                      <a:pt x="0" y="82"/>
                    </a:moveTo>
                    <a:cubicBezTo>
                      <a:pt x="26" y="81"/>
                      <a:pt x="48" y="59"/>
                      <a:pt x="48" y="32"/>
                    </a:cubicBezTo>
                    <a:cubicBezTo>
                      <a:pt x="48" y="20"/>
                      <a:pt x="43" y="8"/>
                      <a:pt x="35" y="0"/>
                    </a:cubicBez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1" name="Freeform 177"/>
              <p:cNvSpPr>
                <a:spLocks noChangeArrowheads="1"/>
              </p:cNvSpPr>
              <p:nvPr/>
            </p:nvSpPr>
            <p:spPr bwMode="auto">
              <a:xfrm>
                <a:off x="787" y="860"/>
                <a:ext cx="58" cy="108"/>
              </a:xfrm>
              <a:custGeom>
                <a:avLst/>
                <a:gdLst>
                  <a:gd name="T0" fmla="*/ 92 w 29"/>
                  <a:gd name="T1" fmla="*/ 0 h 54"/>
                  <a:gd name="T2" fmla="*/ 0 w 29"/>
                  <a:gd name="T3" fmla="*/ 216 h 54"/>
                  <a:gd name="T4" fmla="*/ 112 w 29"/>
                  <a:gd name="T5" fmla="*/ 68 h 54"/>
                  <a:gd name="T6" fmla="*/ 92 w 29"/>
                  <a:gd name="T7" fmla="*/ 0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54"/>
                  <a:gd name="T14" fmla="*/ 29 w 29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54">
                    <a:moveTo>
                      <a:pt x="23" y="0"/>
                    </a:moveTo>
                    <a:cubicBezTo>
                      <a:pt x="0" y="54"/>
                      <a:pt x="0" y="54"/>
                      <a:pt x="0" y="54"/>
                    </a:cubicBezTo>
                    <a:cubicBezTo>
                      <a:pt x="17" y="51"/>
                      <a:pt x="29" y="35"/>
                      <a:pt x="28" y="17"/>
                    </a:cubicBezTo>
                    <a:cubicBezTo>
                      <a:pt x="28" y="11"/>
                      <a:pt x="26" y="5"/>
                      <a:pt x="23" y="0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2" name="Oval 178"/>
              <p:cNvSpPr>
                <a:spLocks noChangeArrowheads="1"/>
              </p:cNvSpPr>
              <p:nvPr/>
            </p:nvSpPr>
            <p:spPr bwMode="auto">
              <a:xfrm>
                <a:off x="939" y="920"/>
                <a:ext cx="283" cy="281"/>
              </a:xfrm>
              <a:prstGeom prst="ellipse">
                <a:avLst/>
              </a:pr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3" name="Oval 179"/>
              <p:cNvSpPr>
                <a:spLocks noChangeArrowheads="1"/>
              </p:cNvSpPr>
              <p:nvPr/>
            </p:nvSpPr>
            <p:spPr bwMode="auto">
              <a:xfrm>
                <a:off x="983" y="962"/>
                <a:ext cx="197" cy="197"/>
              </a:xfrm>
              <a:prstGeom prst="ellipse">
                <a:avLst/>
              </a:pr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64" name="Freeform 180"/>
              <p:cNvSpPr>
                <a:spLocks noChangeArrowheads="1"/>
              </p:cNvSpPr>
              <p:nvPr/>
            </p:nvSpPr>
            <p:spPr bwMode="auto">
              <a:xfrm>
                <a:off x="1011" y="990"/>
                <a:ext cx="145" cy="145"/>
              </a:xfrm>
              <a:custGeom>
                <a:avLst/>
                <a:gdLst>
                  <a:gd name="T0" fmla="*/ 280 w 73"/>
                  <a:gd name="T1" fmla="*/ 135 h 73"/>
                  <a:gd name="T2" fmla="*/ 149 w 73"/>
                  <a:gd name="T3" fmla="*/ 284 h 73"/>
                  <a:gd name="T4" fmla="*/ 4 w 73"/>
                  <a:gd name="T5" fmla="*/ 153 h 73"/>
                  <a:gd name="T6" fmla="*/ 135 w 73"/>
                  <a:gd name="T7" fmla="*/ 4 h 73"/>
                  <a:gd name="T8" fmla="*/ 280 w 73"/>
                  <a:gd name="T9" fmla="*/ 13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73"/>
                  <a:gd name="T17" fmla="*/ 73 w 73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73">
                    <a:moveTo>
                      <a:pt x="71" y="34"/>
                    </a:moveTo>
                    <a:cubicBezTo>
                      <a:pt x="73" y="54"/>
                      <a:pt x="58" y="71"/>
                      <a:pt x="38" y="72"/>
                    </a:cubicBezTo>
                    <a:cubicBezTo>
                      <a:pt x="19" y="73"/>
                      <a:pt x="2" y="58"/>
                      <a:pt x="1" y="39"/>
                    </a:cubicBezTo>
                    <a:cubicBezTo>
                      <a:pt x="0" y="19"/>
                      <a:pt x="14" y="2"/>
                      <a:pt x="34" y="1"/>
                    </a:cubicBezTo>
                    <a:cubicBezTo>
                      <a:pt x="54" y="0"/>
                      <a:pt x="70" y="15"/>
                      <a:pt x="71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5" name="Freeform 181"/>
              <p:cNvSpPr>
                <a:spLocks noChangeArrowheads="1"/>
              </p:cNvSpPr>
              <p:nvPr/>
            </p:nvSpPr>
            <p:spPr bwMode="auto">
              <a:xfrm>
                <a:off x="1045" y="1024"/>
                <a:ext cx="76" cy="77"/>
              </a:xfrm>
              <a:custGeom>
                <a:avLst/>
                <a:gdLst>
                  <a:gd name="T0" fmla="*/ 152 w 38"/>
                  <a:gd name="T1" fmla="*/ 71 h 39"/>
                  <a:gd name="T2" fmla="*/ 80 w 38"/>
                  <a:gd name="T3" fmla="*/ 148 h 39"/>
                  <a:gd name="T4" fmla="*/ 4 w 38"/>
                  <a:gd name="T5" fmla="*/ 81 h 39"/>
                  <a:gd name="T6" fmla="*/ 72 w 38"/>
                  <a:gd name="T7" fmla="*/ 4 h 39"/>
                  <a:gd name="T8" fmla="*/ 152 w 38"/>
                  <a:gd name="T9" fmla="*/ 7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9"/>
                  <a:gd name="T17" fmla="*/ 38 w 38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9">
                    <a:moveTo>
                      <a:pt x="38" y="18"/>
                    </a:moveTo>
                    <a:cubicBezTo>
                      <a:pt x="38" y="29"/>
                      <a:pt x="30" y="37"/>
                      <a:pt x="20" y="38"/>
                    </a:cubicBezTo>
                    <a:cubicBezTo>
                      <a:pt x="10" y="39"/>
                      <a:pt x="1" y="31"/>
                      <a:pt x="1" y="21"/>
                    </a:cubicBezTo>
                    <a:cubicBezTo>
                      <a:pt x="0" y="10"/>
                      <a:pt x="8" y="2"/>
                      <a:pt x="18" y="1"/>
                    </a:cubicBezTo>
                    <a:cubicBezTo>
                      <a:pt x="28" y="0"/>
                      <a:pt x="37" y="8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6" name="Freeform 182"/>
              <p:cNvSpPr>
                <a:spLocks noChangeArrowheads="1"/>
              </p:cNvSpPr>
              <p:nvPr/>
            </p:nvSpPr>
            <p:spPr bwMode="auto">
              <a:xfrm>
                <a:off x="683" y="1161"/>
                <a:ext cx="284" cy="178"/>
              </a:xfrm>
              <a:custGeom>
                <a:avLst/>
                <a:gdLst>
                  <a:gd name="T0" fmla="*/ 568 w 142"/>
                  <a:gd name="T1" fmla="*/ 284 h 89"/>
                  <a:gd name="T2" fmla="*/ 284 w 142"/>
                  <a:gd name="T3" fmla="*/ 0 h 89"/>
                  <a:gd name="T4" fmla="*/ 0 w 142"/>
                  <a:gd name="T5" fmla="*/ 284 h 89"/>
                  <a:gd name="T6" fmla="*/ 8 w 142"/>
                  <a:gd name="T7" fmla="*/ 356 h 89"/>
                  <a:gd name="T8" fmla="*/ 564 w 142"/>
                  <a:gd name="T9" fmla="*/ 320 h 89"/>
                  <a:gd name="T10" fmla="*/ 568 w 142"/>
                  <a:gd name="T11" fmla="*/ 284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89"/>
                  <a:gd name="T20" fmla="*/ 142 w 142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89">
                    <a:moveTo>
                      <a:pt x="142" y="71"/>
                    </a:moveTo>
                    <a:cubicBezTo>
                      <a:pt x="142" y="32"/>
                      <a:pt x="110" y="0"/>
                      <a:pt x="71" y="0"/>
                    </a:cubicBezTo>
                    <a:cubicBezTo>
                      <a:pt x="32" y="0"/>
                      <a:pt x="0" y="32"/>
                      <a:pt x="0" y="71"/>
                    </a:cubicBezTo>
                    <a:cubicBezTo>
                      <a:pt x="0" y="77"/>
                      <a:pt x="1" y="84"/>
                      <a:pt x="2" y="89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2" y="77"/>
                      <a:pt x="142" y="74"/>
                      <a:pt x="142" y="71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7" name="Freeform 183"/>
              <p:cNvSpPr>
                <a:spLocks noChangeArrowheads="1"/>
              </p:cNvSpPr>
              <p:nvPr/>
            </p:nvSpPr>
            <p:spPr bwMode="auto">
              <a:xfrm>
                <a:off x="729" y="1205"/>
                <a:ext cx="196" cy="132"/>
              </a:xfrm>
              <a:custGeom>
                <a:avLst/>
                <a:gdLst>
                  <a:gd name="T0" fmla="*/ 392 w 98"/>
                  <a:gd name="T1" fmla="*/ 196 h 66"/>
                  <a:gd name="T2" fmla="*/ 196 w 98"/>
                  <a:gd name="T3" fmla="*/ 0 h 66"/>
                  <a:gd name="T4" fmla="*/ 0 w 98"/>
                  <a:gd name="T5" fmla="*/ 196 h 66"/>
                  <a:gd name="T6" fmla="*/ 12 w 98"/>
                  <a:gd name="T7" fmla="*/ 264 h 66"/>
                  <a:gd name="T8" fmla="*/ 388 w 98"/>
                  <a:gd name="T9" fmla="*/ 240 h 66"/>
                  <a:gd name="T10" fmla="*/ 392 w 98"/>
                  <a:gd name="T11" fmla="*/ 19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"/>
                  <a:gd name="T19" fmla="*/ 0 h 66"/>
                  <a:gd name="T20" fmla="*/ 98 w 9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" h="66">
                    <a:moveTo>
                      <a:pt x="98" y="49"/>
                    </a:moveTo>
                    <a:cubicBezTo>
                      <a:pt x="98" y="22"/>
                      <a:pt x="76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55"/>
                      <a:pt x="1" y="61"/>
                      <a:pt x="3" y="66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8" y="56"/>
                      <a:pt x="98" y="53"/>
                      <a:pt x="98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8" name="Freeform 184"/>
              <p:cNvSpPr>
                <a:spLocks noChangeArrowheads="1"/>
              </p:cNvSpPr>
              <p:nvPr/>
            </p:nvSpPr>
            <p:spPr bwMode="auto">
              <a:xfrm>
                <a:off x="755" y="1233"/>
                <a:ext cx="144" cy="102"/>
              </a:xfrm>
              <a:custGeom>
                <a:avLst/>
                <a:gdLst>
                  <a:gd name="T0" fmla="*/ 288 w 72"/>
                  <a:gd name="T1" fmla="*/ 136 h 51"/>
                  <a:gd name="T2" fmla="*/ 136 w 72"/>
                  <a:gd name="T3" fmla="*/ 4 h 51"/>
                  <a:gd name="T4" fmla="*/ 4 w 72"/>
                  <a:gd name="T5" fmla="*/ 152 h 51"/>
                  <a:gd name="T6" fmla="*/ 16 w 72"/>
                  <a:gd name="T7" fmla="*/ 204 h 51"/>
                  <a:gd name="T8" fmla="*/ 280 w 72"/>
                  <a:gd name="T9" fmla="*/ 188 h 51"/>
                  <a:gd name="T10" fmla="*/ 288 w 72"/>
                  <a:gd name="T11" fmla="*/ 13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51"/>
                  <a:gd name="T20" fmla="*/ 72 w 72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51">
                    <a:moveTo>
                      <a:pt x="72" y="34"/>
                    </a:moveTo>
                    <a:cubicBezTo>
                      <a:pt x="71" y="14"/>
                      <a:pt x="54" y="0"/>
                      <a:pt x="34" y="1"/>
                    </a:cubicBezTo>
                    <a:cubicBezTo>
                      <a:pt x="15" y="2"/>
                      <a:pt x="0" y="19"/>
                      <a:pt x="1" y="38"/>
                    </a:cubicBezTo>
                    <a:cubicBezTo>
                      <a:pt x="1" y="43"/>
                      <a:pt x="2" y="47"/>
                      <a:pt x="4" y="51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1" y="43"/>
                      <a:pt x="72" y="38"/>
                      <a:pt x="72" y="34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9" name="Freeform 185"/>
              <p:cNvSpPr>
                <a:spLocks noChangeArrowheads="1"/>
              </p:cNvSpPr>
              <p:nvPr/>
            </p:nvSpPr>
            <p:spPr bwMode="auto">
              <a:xfrm>
                <a:off x="789" y="1267"/>
                <a:ext cx="76" cy="66"/>
              </a:xfrm>
              <a:custGeom>
                <a:avLst/>
                <a:gdLst>
                  <a:gd name="T0" fmla="*/ 152 w 38"/>
                  <a:gd name="T1" fmla="*/ 72 h 33"/>
                  <a:gd name="T2" fmla="*/ 72 w 38"/>
                  <a:gd name="T3" fmla="*/ 4 h 33"/>
                  <a:gd name="T4" fmla="*/ 4 w 38"/>
                  <a:gd name="T5" fmla="*/ 80 h 33"/>
                  <a:gd name="T6" fmla="*/ 28 w 38"/>
                  <a:gd name="T7" fmla="*/ 132 h 33"/>
                  <a:gd name="T8" fmla="*/ 136 w 38"/>
                  <a:gd name="T9" fmla="*/ 124 h 33"/>
                  <a:gd name="T10" fmla="*/ 152 w 38"/>
                  <a:gd name="T11" fmla="*/ 72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"/>
                  <a:gd name="T19" fmla="*/ 0 h 33"/>
                  <a:gd name="T20" fmla="*/ 38 w 38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" h="33">
                    <a:moveTo>
                      <a:pt x="38" y="18"/>
                    </a:moveTo>
                    <a:cubicBezTo>
                      <a:pt x="37" y="8"/>
                      <a:pt x="28" y="0"/>
                      <a:pt x="18" y="1"/>
                    </a:cubicBezTo>
                    <a:cubicBezTo>
                      <a:pt x="8" y="1"/>
                      <a:pt x="0" y="10"/>
                      <a:pt x="1" y="20"/>
                    </a:cubicBezTo>
                    <a:cubicBezTo>
                      <a:pt x="1" y="25"/>
                      <a:pt x="3" y="30"/>
                      <a:pt x="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27"/>
                      <a:pt x="38" y="23"/>
                      <a:pt x="38" y="18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0" name="Freeform 186"/>
              <p:cNvSpPr>
                <a:spLocks noChangeArrowheads="1"/>
              </p:cNvSpPr>
              <p:nvPr/>
            </p:nvSpPr>
            <p:spPr bwMode="auto">
              <a:xfrm>
                <a:off x="1156" y="1151"/>
                <a:ext cx="144" cy="158"/>
              </a:xfrm>
              <a:custGeom>
                <a:avLst/>
                <a:gdLst>
                  <a:gd name="T0" fmla="*/ 0 w 72"/>
                  <a:gd name="T1" fmla="*/ 280 h 79"/>
                  <a:gd name="T2" fmla="*/ 4 w 72"/>
                  <a:gd name="T3" fmla="*/ 316 h 79"/>
                  <a:gd name="T4" fmla="*/ 288 w 72"/>
                  <a:gd name="T5" fmla="*/ 296 h 79"/>
                  <a:gd name="T6" fmla="*/ 244 w 72"/>
                  <a:gd name="T7" fmla="*/ 0 h 79"/>
                  <a:gd name="T8" fmla="*/ 0 w 72"/>
                  <a:gd name="T9" fmla="*/ 28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9"/>
                  <a:gd name="T17" fmla="*/ 72 w 72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9">
                    <a:moveTo>
                      <a:pt x="0" y="70"/>
                    </a:moveTo>
                    <a:cubicBezTo>
                      <a:pt x="0" y="73"/>
                      <a:pt x="0" y="76"/>
                      <a:pt x="1" y="79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69" y="49"/>
                      <a:pt x="65" y="25"/>
                      <a:pt x="61" y="0"/>
                    </a:cubicBezTo>
                    <a:cubicBezTo>
                      <a:pt x="27" y="5"/>
                      <a:pt x="0" y="34"/>
                      <a:pt x="0" y="70"/>
                    </a:cubicBezTo>
                    <a:close/>
                  </a:path>
                </a:pathLst>
              </a:custGeom>
              <a:solidFill>
                <a:srgbClr val="FF51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1" name="Freeform 187"/>
              <p:cNvSpPr>
                <a:spLocks noChangeArrowheads="1"/>
              </p:cNvSpPr>
              <p:nvPr/>
            </p:nvSpPr>
            <p:spPr bwMode="auto">
              <a:xfrm>
                <a:off x="1202" y="1193"/>
                <a:ext cx="98" cy="114"/>
              </a:xfrm>
              <a:custGeom>
                <a:avLst/>
                <a:gdLst>
                  <a:gd name="T0" fmla="*/ 0 w 49"/>
                  <a:gd name="T1" fmla="*/ 196 h 57"/>
                  <a:gd name="T2" fmla="*/ 0 w 49"/>
                  <a:gd name="T3" fmla="*/ 228 h 57"/>
                  <a:gd name="T4" fmla="*/ 196 w 49"/>
                  <a:gd name="T5" fmla="*/ 212 h 57"/>
                  <a:gd name="T6" fmla="*/ 168 w 49"/>
                  <a:gd name="T7" fmla="*/ 0 h 57"/>
                  <a:gd name="T8" fmla="*/ 0 w 49"/>
                  <a:gd name="T9" fmla="*/ 196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57"/>
                  <a:gd name="T17" fmla="*/ 49 w 4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57">
                    <a:moveTo>
                      <a:pt x="0" y="49"/>
                    </a:moveTo>
                    <a:cubicBezTo>
                      <a:pt x="0" y="52"/>
                      <a:pt x="0" y="54"/>
                      <a:pt x="0" y="57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7" y="36"/>
                      <a:pt x="44" y="18"/>
                      <a:pt x="42" y="0"/>
                    </a:cubicBezTo>
                    <a:cubicBezTo>
                      <a:pt x="18" y="4"/>
                      <a:pt x="0" y="24"/>
                      <a:pt x="0" y="49"/>
                    </a:cubicBezTo>
                    <a:close/>
                  </a:path>
                </a:pathLst>
              </a:custGeom>
              <a:solidFill>
                <a:srgbClr val="8B5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2" name="Freeform 188"/>
              <p:cNvSpPr>
                <a:spLocks noChangeArrowheads="1"/>
              </p:cNvSpPr>
              <p:nvPr/>
            </p:nvSpPr>
            <p:spPr bwMode="auto">
              <a:xfrm>
                <a:off x="1228" y="1223"/>
                <a:ext cx="72" cy="82"/>
              </a:xfrm>
              <a:custGeom>
                <a:avLst/>
                <a:gdLst>
                  <a:gd name="T0" fmla="*/ 4 w 36"/>
                  <a:gd name="T1" fmla="*/ 148 h 41"/>
                  <a:gd name="T2" fmla="*/ 8 w 36"/>
                  <a:gd name="T3" fmla="*/ 164 h 41"/>
                  <a:gd name="T4" fmla="*/ 144 w 36"/>
                  <a:gd name="T5" fmla="*/ 152 h 41"/>
                  <a:gd name="T6" fmla="*/ 124 w 36"/>
                  <a:gd name="T7" fmla="*/ 0 h 41"/>
                  <a:gd name="T8" fmla="*/ 4 w 36"/>
                  <a:gd name="T9" fmla="*/ 14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1"/>
                  <a:gd name="T17" fmla="*/ 36 w 3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1">
                    <a:moveTo>
                      <a:pt x="1" y="37"/>
                    </a:moveTo>
                    <a:cubicBezTo>
                      <a:pt x="1" y="38"/>
                      <a:pt x="1" y="39"/>
                      <a:pt x="2" y="41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4" y="26"/>
                      <a:pt x="33" y="13"/>
                      <a:pt x="31" y="0"/>
                    </a:cubicBezTo>
                    <a:cubicBezTo>
                      <a:pt x="13" y="3"/>
                      <a:pt x="0" y="19"/>
                      <a:pt x="1" y="37"/>
                    </a:cubicBezTo>
                    <a:close/>
                  </a:path>
                </a:pathLst>
              </a:custGeom>
              <a:solidFill>
                <a:srgbClr val="72C7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3" name="Freeform 189"/>
              <p:cNvSpPr>
                <a:spLocks noChangeArrowheads="1"/>
              </p:cNvSpPr>
              <p:nvPr/>
            </p:nvSpPr>
            <p:spPr bwMode="auto">
              <a:xfrm>
                <a:off x="1262" y="1257"/>
                <a:ext cx="38" cy="44"/>
              </a:xfrm>
              <a:custGeom>
                <a:avLst/>
                <a:gdLst>
                  <a:gd name="T0" fmla="*/ 4 w 19"/>
                  <a:gd name="T1" fmla="*/ 76 h 22"/>
                  <a:gd name="T2" fmla="*/ 8 w 19"/>
                  <a:gd name="T3" fmla="*/ 88 h 22"/>
                  <a:gd name="T4" fmla="*/ 76 w 19"/>
                  <a:gd name="T5" fmla="*/ 84 h 22"/>
                  <a:gd name="T6" fmla="*/ 64 w 19"/>
                  <a:gd name="T7" fmla="*/ 0 h 22"/>
                  <a:gd name="T8" fmla="*/ 4 w 19"/>
                  <a:gd name="T9" fmla="*/ 7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2"/>
                  <a:gd name="T17" fmla="*/ 19 w 1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2">
                    <a:moveTo>
                      <a:pt x="1" y="19"/>
                    </a:moveTo>
                    <a:cubicBezTo>
                      <a:pt x="1" y="20"/>
                      <a:pt x="1" y="21"/>
                      <a:pt x="2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14"/>
                      <a:pt x="17" y="7"/>
                      <a:pt x="16" y="0"/>
                    </a:cubicBezTo>
                    <a:cubicBezTo>
                      <a:pt x="7" y="2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6F3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4" name="Freeform 190"/>
              <p:cNvSpPr>
                <a:spLocks noChangeArrowheads="1"/>
              </p:cNvSpPr>
              <p:nvPr/>
            </p:nvSpPr>
            <p:spPr bwMode="auto">
              <a:xfrm>
                <a:off x="1107" y="1476"/>
                <a:ext cx="205" cy="395"/>
              </a:xfrm>
              <a:custGeom>
                <a:avLst/>
                <a:gdLst>
                  <a:gd name="T0" fmla="*/ 408 w 103"/>
                  <a:gd name="T1" fmla="*/ 0 h 198"/>
                  <a:gd name="T2" fmla="*/ 0 w 103"/>
                  <a:gd name="T3" fmla="*/ 616 h 198"/>
                  <a:gd name="T4" fmla="*/ 384 w 103"/>
                  <a:gd name="T5" fmla="*/ 788 h 198"/>
                  <a:gd name="T6" fmla="*/ 384 w 103"/>
                  <a:gd name="T7" fmla="*/ 437 h 198"/>
                  <a:gd name="T8" fmla="*/ 408 w 103"/>
                  <a:gd name="T9" fmla="*/ 0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98"/>
                  <a:gd name="T17" fmla="*/ 103 w 103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98">
                    <a:moveTo>
                      <a:pt x="103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97" y="198"/>
                      <a:pt x="97" y="198"/>
                      <a:pt x="97" y="198"/>
                    </a:cubicBezTo>
                    <a:cubicBezTo>
                      <a:pt x="97" y="198"/>
                      <a:pt x="94" y="134"/>
                      <a:pt x="97" y="110"/>
                    </a:cubicBezTo>
                    <a:cubicBezTo>
                      <a:pt x="100" y="85"/>
                      <a:pt x="103" y="6"/>
                      <a:pt x="103" y="0"/>
                    </a:cubicBezTo>
                    <a:close/>
                  </a:path>
                </a:pathLst>
              </a:custGeom>
              <a:solidFill>
                <a:srgbClr val="626A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5" name="Freeform 191"/>
              <p:cNvSpPr>
                <a:spLocks noChangeArrowheads="1"/>
              </p:cNvSpPr>
              <p:nvPr/>
            </p:nvSpPr>
            <p:spPr bwMode="auto">
              <a:xfrm>
                <a:off x="1210" y="1580"/>
                <a:ext cx="96" cy="212"/>
              </a:xfrm>
              <a:custGeom>
                <a:avLst/>
                <a:gdLst>
                  <a:gd name="T0" fmla="*/ 192 w 48"/>
                  <a:gd name="T1" fmla="*/ 0 h 106"/>
                  <a:gd name="T2" fmla="*/ 0 w 48"/>
                  <a:gd name="T3" fmla="*/ 316 h 106"/>
                  <a:gd name="T4" fmla="*/ 168 w 48"/>
                  <a:gd name="T5" fmla="*/ 424 h 106"/>
                  <a:gd name="T6" fmla="*/ 192 w 48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06"/>
                  <a:gd name="T14" fmla="*/ 48 w 48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06">
                    <a:moveTo>
                      <a:pt x="48" y="0"/>
                    </a:moveTo>
                    <a:cubicBezTo>
                      <a:pt x="0" y="79"/>
                      <a:pt x="0" y="79"/>
                      <a:pt x="0" y="79"/>
                    </a:cubicBezTo>
                    <a:cubicBezTo>
                      <a:pt x="42" y="106"/>
                      <a:pt x="42" y="106"/>
                      <a:pt x="42" y="106"/>
                    </a:cubicBezTo>
                    <a:cubicBezTo>
                      <a:pt x="42" y="106"/>
                      <a:pt x="45" y="15"/>
                      <a:pt x="48" y="0"/>
                    </a:cubicBezTo>
                    <a:close/>
                  </a:path>
                </a:pathLst>
              </a:custGeom>
              <a:solidFill>
                <a:srgbClr val="FF6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" name="Oval 192"/>
              <p:cNvSpPr>
                <a:spLocks noChangeArrowheads="1"/>
              </p:cNvSpPr>
              <p:nvPr/>
            </p:nvSpPr>
            <p:spPr bwMode="auto">
              <a:xfrm>
                <a:off x="1410" y="110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7" name="Oval 193"/>
              <p:cNvSpPr>
                <a:spLocks noChangeArrowheads="1"/>
              </p:cNvSpPr>
              <p:nvPr/>
            </p:nvSpPr>
            <p:spPr bwMode="auto">
              <a:xfrm>
                <a:off x="1556" y="1004"/>
                <a:ext cx="36" cy="35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8" name="Oval 194"/>
              <p:cNvSpPr>
                <a:spLocks noChangeArrowheads="1"/>
              </p:cNvSpPr>
              <p:nvPr/>
            </p:nvSpPr>
            <p:spPr bwMode="auto">
              <a:xfrm>
                <a:off x="1514" y="1125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79" name="Oval 195"/>
              <p:cNvSpPr>
                <a:spLocks noChangeArrowheads="1"/>
              </p:cNvSpPr>
              <p:nvPr/>
            </p:nvSpPr>
            <p:spPr bwMode="auto">
              <a:xfrm>
                <a:off x="1628" y="1167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0" name="Oval 196"/>
              <p:cNvSpPr>
                <a:spLocks noChangeArrowheads="1"/>
              </p:cNvSpPr>
              <p:nvPr/>
            </p:nvSpPr>
            <p:spPr bwMode="auto">
              <a:xfrm>
                <a:off x="1634" y="1271"/>
                <a:ext cx="38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1" name="Oval 197"/>
              <p:cNvSpPr>
                <a:spLocks noChangeArrowheads="1"/>
              </p:cNvSpPr>
              <p:nvPr/>
            </p:nvSpPr>
            <p:spPr bwMode="auto">
              <a:xfrm>
                <a:off x="1508" y="1277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2" name="Oval 198"/>
              <p:cNvSpPr>
                <a:spLocks noChangeArrowheads="1"/>
              </p:cNvSpPr>
              <p:nvPr/>
            </p:nvSpPr>
            <p:spPr bwMode="auto">
              <a:xfrm>
                <a:off x="1666" y="1381"/>
                <a:ext cx="36" cy="36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3" name="Oval 199"/>
              <p:cNvSpPr>
                <a:spLocks noChangeArrowheads="1"/>
              </p:cNvSpPr>
              <p:nvPr/>
            </p:nvSpPr>
            <p:spPr bwMode="auto">
              <a:xfrm>
                <a:off x="1660" y="900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4" name="Oval 200"/>
              <p:cNvSpPr>
                <a:spLocks noChangeArrowheads="1"/>
              </p:cNvSpPr>
              <p:nvPr/>
            </p:nvSpPr>
            <p:spPr bwMode="auto">
              <a:xfrm>
                <a:off x="1684" y="1057"/>
                <a:ext cx="36" cy="38"/>
              </a:xfrm>
              <a:prstGeom prst="ellipse">
                <a:avLst/>
              </a:prstGeom>
              <a:solidFill>
                <a:srgbClr val="DC3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5" name="Freeform 201"/>
              <p:cNvSpPr>
                <a:spLocks noChangeArrowheads="1"/>
              </p:cNvSpPr>
              <p:nvPr/>
            </p:nvSpPr>
            <p:spPr bwMode="auto">
              <a:xfrm>
                <a:off x="1428" y="1375"/>
                <a:ext cx="194" cy="223"/>
              </a:xfrm>
              <a:custGeom>
                <a:avLst/>
                <a:gdLst>
                  <a:gd name="T0" fmla="*/ 72 w 97"/>
                  <a:gd name="T1" fmla="*/ 0 h 112"/>
                  <a:gd name="T2" fmla="*/ 0 w 97"/>
                  <a:gd name="T3" fmla="*/ 444 h 112"/>
                  <a:gd name="T4" fmla="*/ 388 w 97"/>
                  <a:gd name="T5" fmla="*/ 215 h 112"/>
                  <a:gd name="T6" fmla="*/ 72 w 97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"/>
                  <a:gd name="T13" fmla="*/ 0 h 112"/>
                  <a:gd name="T14" fmla="*/ 97 w 97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" h="112">
                    <a:moveTo>
                      <a:pt x="18" y="0"/>
                    </a:moveTo>
                    <a:cubicBezTo>
                      <a:pt x="18" y="0"/>
                      <a:pt x="21" y="66"/>
                      <a:pt x="0" y="112"/>
                    </a:cubicBezTo>
                    <a:cubicBezTo>
                      <a:pt x="0" y="112"/>
                      <a:pt x="64" y="106"/>
                      <a:pt x="97" y="54"/>
                    </a:cubicBezTo>
                    <a:cubicBezTo>
                      <a:pt x="97" y="54"/>
                      <a:pt x="34" y="48"/>
                      <a:pt x="18" y="0"/>
                    </a:cubicBezTo>
                    <a:close/>
                  </a:path>
                </a:pathLst>
              </a:custGeom>
              <a:solidFill>
                <a:srgbClr val="83BD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6" name="Oval 202"/>
              <p:cNvSpPr>
                <a:spLocks noChangeArrowheads="1"/>
              </p:cNvSpPr>
              <p:nvPr/>
            </p:nvSpPr>
            <p:spPr bwMode="auto">
              <a:xfrm>
                <a:off x="182" y="553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7" name="Oval 203"/>
              <p:cNvSpPr>
                <a:spLocks noChangeArrowheads="1"/>
              </p:cNvSpPr>
              <p:nvPr/>
            </p:nvSpPr>
            <p:spPr bwMode="auto">
              <a:xfrm>
                <a:off x="286" y="559"/>
                <a:ext cx="26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688" name="Oval 204"/>
              <p:cNvSpPr>
                <a:spLocks noChangeArrowheads="1"/>
              </p:cNvSpPr>
              <p:nvPr/>
            </p:nvSpPr>
            <p:spPr bwMode="auto">
              <a:xfrm>
                <a:off x="388" y="559"/>
                <a:ext cx="28" cy="28"/>
              </a:xfrm>
              <a:prstGeom prst="ellipse">
                <a:avLst/>
              </a:prstGeom>
              <a:solidFill>
                <a:srgbClr val="FFE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32" name="Oval 206"/>
            <p:cNvSpPr>
              <a:spLocks noChangeArrowheads="1"/>
            </p:cNvSpPr>
            <p:nvPr/>
          </p:nvSpPr>
          <p:spPr bwMode="auto">
            <a:xfrm>
              <a:off x="1525587" y="59213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3" name="Oval 207"/>
            <p:cNvSpPr>
              <a:spLocks noChangeArrowheads="1"/>
            </p:cNvSpPr>
            <p:nvPr/>
          </p:nvSpPr>
          <p:spPr bwMode="auto">
            <a:xfrm>
              <a:off x="1671637" y="696913"/>
              <a:ext cx="57150" cy="60325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4" name="Oval 208"/>
            <p:cNvSpPr>
              <a:spLocks noChangeArrowheads="1"/>
            </p:cNvSpPr>
            <p:nvPr/>
          </p:nvSpPr>
          <p:spPr bwMode="auto">
            <a:xfrm>
              <a:off x="1747837" y="852488"/>
              <a:ext cx="55562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5" name="Oval 209"/>
            <p:cNvSpPr>
              <a:spLocks noChangeArrowheads="1"/>
            </p:cNvSpPr>
            <p:nvPr/>
          </p:nvSpPr>
          <p:spPr bwMode="auto">
            <a:xfrm>
              <a:off x="1719262" y="534988"/>
              <a:ext cx="57150" cy="57150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6" name="Oval 210"/>
            <p:cNvSpPr>
              <a:spLocks noChangeArrowheads="1"/>
            </p:cNvSpPr>
            <p:nvPr/>
          </p:nvSpPr>
          <p:spPr bwMode="auto">
            <a:xfrm>
              <a:off x="1681162" y="342900"/>
              <a:ext cx="57150" cy="55563"/>
            </a:xfrm>
            <a:prstGeom prst="ellipse">
              <a:avLst/>
            </a:prstGeom>
            <a:solidFill>
              <a:srgbClr val="FF7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7" name="Freeform 211"/>
            <p:cNvSpPr>
              <a:spLocks noChangeArrowheads="1"/>
            </p:cNvSpPr>
            <p:nvPr/>
          </p:nvSpPr>
          <p:spPr bwMode="auto">
            <a:xfrm>
              <a:off x="1712912" y="307975"/>
              <a:ext cx="938212" cy="965200"/>
            </a:xfrm>
            <a:custGeom>
              <a:avLst/>
              <a:gdLst>
                <a:gd name="T0" fmla="*/ 341585239 w 296"/>
                <a:gd name="T1" fmla="*/ 1542253523 h 305"/>
                <a:gd name="T2" fmla="*/ 1074984926 w 296"/>
                <a:gd name="T3" fmla="*/ 2147483647 h 305"/>
                <a:gd name="T4" fmla="*/ 2147483647 w 296"/>
                <a:gd name="T5" fmla="*/ 2147483647 h 305"/>
                <a:gd name="T6" fmla="*/ 2147483647 w 296"/>
                <a:gd name="T7" fmla="*/ 2147483647 h 305"/>
                <a:gd name="T8" fmla="*/ 150700303 w 296"/>
                <a:gd name="T9" fmla="*/ 0 h 305"/>
                <a:gd name="T10" fmla="*/ 341585239 w 296"/>
                <a:gd name="T11" fmla="*/ 1542253523 h 3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05"/>
                <a:gd name="T20" fmla="*/ 296 w 296"/>
                <a:gd name="T21" fmla="*/ 305 h 3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05">
                  <a:moveTo>
                    <a:pt x="34" y="154"/>
                  </a:moveTo>
                  <a:cubicBezTo>
                    <a:pt x="48" y="190"/>
                    <a:pt x="72" y="219"/>
                    <a:pt x="107" y="243"/>
                  </a:cubicBezTo>
                  <a:cubicBezTo>
                    <a:pt x="162" y="283"/>
                    <a:pt x="230" y="305"/>
                    <a:pt x="296" y="304"/>
                  </a:cubicBezTo>
                  <a:cubicBezTo>
                    <a:pt x="288" y="281"/>
                    <a:pt x="279" y="259"/>
                    <a:pt x="268" y="236"/>
                  </a:cubicBezTo>
                  <a:cubicBezTo>
                    <a:pt x="216" y="126"/>
                    <a:pt x="126" y="44"/>
                    <a:pt x="15" y="0"/>
                  </a:cubicBezTo>
                  <a:cubicBezTo>
                    <a:pt x="0" y="48"/>
                    <a:pt x="17" y="107"/>
                    <a:pt x="34" y="154"/>
                  </a:cubicBezTo>
                  <a:close/>
                </a:path>
              </a:pathLst>
            </a:custGeom>
            <a:solidFill>
              <a:srgbClr val="A4C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" name="Freeform 212"/>
            <p:cNvSpPr>
              <a:spLocks noChangeArrowheads="1"/>
            </p:cNvSpPr>
            <p:nvPr/>
          </p:nvSpPr>
          <p:spPr bwMode="auto">
            <a:xfrm>
              <a:off x="1879600" y="398463"/>
              <a:ext cx="714375" cy="722313"/>
            </a:xfrm>
            <a:custGeom>
              <a:avLst/>
              <a:gdLst>
                <a:gd name="T0" fmla="*/ 70564375 w 225"/>
                <a:gd name="T1" fmla="*/ 0 h 228"/>
                <a:gd name="T2" fmla="*/ 524192500 w 225"/>
                <a:gd name="T3" fmla="*/ 1314777566 h 228"/>
                <a:gd name="T4" fmla="*/ 2147483647 w 225"/>
                <a:gd name="T5" fmla="*/ 2147483647 h 228"/>
                <a:gd name="T6" fmla="*/ 70564375 w 225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8"/>
                <a:gd name="T14" fmla="*/ 225 w 225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8">
                  <a:moveTo>
                    <a:pt x="7" y="0"/>
                  </a:moveTo>
                  <a:cubicBezTo>
                    <a:pt x="7" y="0"/>
                    <a:pt x="0" y="52"/>
                    <a:pt x="52" y="131"/>
                  </a:cubicBezTo>
                  <a:cubicBezTo>
                    <a:pt x="104" y="210"/>
                    <a:pt x="225" y="228"/>
                    <a:pt x="225" y="228"/>
                  </a:cubicBezTo>
                  <a:cubicBezTo>
                    <a:pt x="225" y="228"/>
                    <a:pt x="137" y="46"/>
                    <a:pt x="7" y="0"/>
                  </a:cubicBezTo>
                  <a:close/>
                </a:path>
              </a:pathLst>
            </a:custGeom>
            <a:solidFill>
              <a:srgbClr val="F0D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9" name="Freeform 213"/>
            <p:cNvSpPr>
              <a:spLocks noChangeArrowheads="1"/>
            </p:cNvSpPr>
            <p:nvPr/>
          </p:nvSpPr>
          <p:spPr bwMode="auto">
            <a:xfrm>
              <a:off x="2054225" y="484188"/>
              <a:ext cx="492125" cy="541338"/>
            </a:xfrm>
            <a:custGeom>
              <a:avLst/>
              <a:gdLst>
                <a:gd name="T0" fmla="*/ 30241875 w 155"/>
                <a:gd name="T1" fmla="*/ 0 h 171"/>
                <a:gd name="T2" fmla="*/ 584676250 w 155"/>
                <a:gd name="T3" fmla="*/ 1102395266 h 171"/>
                <a:gd name="T4" fmla="*/ 1562496875 w 155"/>
                <a:gd name="T5" fmla="*/ 1713724153 h 171"/>
                <a:gd name="T6" fmla="*/ 30241875 w 155"/>
                <a:gd name="T7" fmla="*/ 0 h 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5"/>
                <a:gd name="T13" fmla="*/ 0 h 171"/>
                <a:gd name="T14" fmla="*/ 155 w 155"/>
                <a:gd name="T15" fmla="*/ 171 h 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5" h="171">
                  <a:moveTo>
                    <a:pt x="3" y="0"/>
                  </a:moveTo>
                  <a:cubicBezTo>
                    <a:pt x="3" y="0"/>
                    <a:pt x="0" y="55"/>
                    <a:pt x="58" y="110"/>
                  </a:cubicBezTo>
                  <a:cubicBezTo>
                    <a:pt x="116" y="165"/>
                    <a:pt x="155" y="171"/>
                    <a:pt x="155" y="171"/>
                  </a:cubicBezTo>
                  <a:cubicBezTo>
                    <a:pt x="155" y="171"/>
                    <a:pt x="101" y="37"/>
                    <a:pt x="3" y="0"/>
                  </a:cubicBezTo>
                  <a:close/>
                </a:path>
              </a:pathLst>
            </a:custGeom>
            <a:solidFill>
              <a:srgbClr val="F292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0" name="Freeform 214"/>
            <p:cNvSpPr>
              <a:spLocks noChangeArrowheads="1"/>
            </p:cNvSpPr>
            <p:nvPr/>
          </p:nvSpPr>
          <p:spPr bwMode="auto">
            <a:xfrm>
              <a:off x="1217612" y="273050"/>
              <a:ext cx="355600" cy="242888"/>
            </a:xfrm>
            <a:custGeom>
              <a:avLst/>
              <a:gdLst>
                <a:gd name="T0" fmla="*/ 0 w 112"/>
                <a:gd name="T1" fmla="*/ 0 h 77"/>
                <a:gd name="T2" fmla="*/ 1129030000 w 112"/>
                <a:gd name="T3" fmla="*/ 278605154 h 77"/>
                <a:gd name="T4" fmla="*/ 735885625 w 112"/>
                <a:gd name="T5" fmla="*/ 766163384 h 77"/>
                <a:gd name="T6" fmla="*/ 0 w 112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77"/>
                <a:gd name="T14" fmla="*/ 112 w 112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77">
                  <a:moveTo>
                    <a:pt x="0" y="0"/>
                  </a:moveTo>
                  <a:cubicBezTo>
                    <a:pt x="0" y="0"/>
                    <a:pt x="100" y="16"/>
                    <a:pt x="112" y="28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48" y="37"/>
                    <a:pt x="0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1" name="Freeform 215"/>
            <p:cNvSpPr>
              <a:spLocks noChangeArrowheads="1"/>
            </p:cNvSpPr>
            <p:nvPr/>
          </p:nvSpPr>
          <p:spPr bwMode="auto">
            <a:xfrm>
              <a:off x="2190750" y="3017838"/>
              <a:ext cx="104775" cy="101600"/>
            </a:xfrm>
            <a:custGeom>
              <a:avLst/>
              <a:gdLst>
                <a:gd name="T0" fmla="*/ 80645000 w 33"/>
                <a:gd name="T1" fmla="*/ 0 h 32"/>
                <a:gd name="T2" fmla="*/ 0 w 33"/>
                <a:gd name="T3" fmla="*/ 141128750 h 32"/>
                <a:gd name="T4" fmla="*/ 171370625 w 33"/>
                <a:gd name="T5" fmla="*/ 322580000 h 32"/>
                <a:gd name="T6" fmla="*/ 332660625 w 33"/>
                <a:gd name="T7" fmla="*/ 231854375 h 32"/>
                <a:gd name="T8" fmla="*/ 80645000 w 3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2"/>
                <a:gd name="T17" fmla="*/ 33 w 3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2">
                  <a:moveTo>
                    <a:pt x="8" y="0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4"/>
                    <a:pt x="8" y="32"/>
                    <a:pt x="17" y="32"/>
                  </a:cubicBezTo>
                  <a:cubicBezTo>
                    <a:pt x="24" y="32"/>
                    <a:pt x="30" y="28"/>
                    <a:pt x="33" y="23"/>
                  </a:cubicBezTo>
                  <a:cubicBezTo>
                    <a:pt x="24" y="16"/>
                    <a:pt x="15" y="8"/>
                    <a:pt x="8" y="0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2" name="Freeform 216"/>
            <p:cNvSpPr>
              <a:spLocks noChangeArrowheads="1"/>
            </p:cNvSpPr>
            <p:nvPr/>
          </p:nvSpPr>
          <p:spPr bwMode="auto">
            <a:xfrm>
              <a:off x="2089150" y="2873375"/>
              <a:ext cx="41275" cy="106363"/>
            </a:xfrm>
            <a:custGeom>
              <a:avLst/>
              <a:gdLst>
                <a:gd name="T0" fmla="*/ 0 w 13"/>
                <a:gd name="T1" fmla="*/ 332737876 h 34"/>
                <a:gd name="T2" fmla="*/ 131048125 w 13"/>
                <a:gd name="T3" fmla="*/ 166370502 h 34"/>
                <a:gd name="T4" fmla="*/ 0 w 13"/>
                <a:gd name="T5" fmla="*/ 0 h 34"/>
                <a:gd name="T6" fmla="*/ 0 w 13"/>
                <a:gd name="T7" fmla="*/ 332737876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34"/>
                <a:gd name="T14" fmla="*/ 13 w 13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34">
                  <a:moveTo>
                    <a:pt x="0" y="34"/>
                  </a:moveTo>
                  <a:cubicBezTo>
                    <a:pt x="8" y="32"/>
                    <a:pt x="13" y="25"/>
                    <a:pt x="13" y="17"/>
                  </a:cubicBezTo>
                  <a:cubicBezTo>
                    <a:pt x="13" y="9"/>
                    <a:pt x="7" y="2"/>
                    <a:pt x="0" y="0"/>
                  </a:cubicBezTo>
                  <a:cubicBezTo>
                    <a:pt x="0" y="11"/>
                    <a:pt x="0" y="23"/>
                    <a:pt x="0" y="34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3" name="Freeform 217"/>
            <p:cNvSpPr>
              <a:spLocks noChangeArrowheads="1"/>
            </p:cNvSpPr>
            <p:nvPr/>
          </p:nvSpPr>
          <p:spPr bwMode="auto">
            <a:xfrm>
              <a:off x="2092325" y="3135313"/>
              <a:ext cx="88900" cy="114300"/>
            </a:xfrm>
            <a:custGeom>
              <a:avLst/>
              <a:gdLst>
                <a:gd name="T0" fmla="*/ 282257500 w 28"/>
                <a:gd name="T1" fmla="*/ 181451250 h 36"/>
                <a:gd name="T2" fmla="*/ 100806250 w 28"/>
                <a:gd name="T3" fmla="*/ 0 h 36"/>
                <a:gd name="T4" fmla="*/ 10080625 w 28"/>
                <a:gd name="T5" fmla="*/ 30241875 h 36"/>
                <a:gd name="T6" fmla="*/ 50403125 w 28"/>
                <a:gd name="T7" fmla="*/ 352821875 h 36"/>
                <a:gd name="T8" fmla="*/ 100806250 w 28"/>
                <a:gd name="T9" fmla="*/ 362902500 h 36"/>
                <a:gd name="T10" fmla="*/ 282257500 w 28"/>
                <a:gd name="T11" fmla="*/ 18145125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36"/>
                <a:gd name="T20" fmla="*/ 28 w 28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36">
                  <a:moveTo>
                    <a:pt x="28" y="18"/>
                  </a:moveTo>
                  <a:cubicBezTo>
                    <a:pt x="28" y="8"/>
                    <a:pt x="20" y="0"/>
                    <a:pt x="10" y="0"/>
                  </a:cubicBezTo>
                  <a:cubicBezTo>
                    <a:pt x="7" y="0"/>
                    <a:pt x="4" y="1"/>
                    <a:pt x="1" y="3"/>
                  </a:cubicBezTo>
                  <a:cubicBezTo>
                    <a:pt x="0" y="14"/>
                    <a:pt x="2" y="25"/>
                    <a:pt x="5" y="35"/>
                  </a:cubicBezTo>
                  <a:cubicBezTo>
                    <a:pt x="7" y="35"/>
                    <a:pt x="9" y="36"/>
                    <a:pt x="10" y="36"/>
                  </a:cubicBezTo>
                  <a:cubicBezTo>
                    <a:pt x="20" y="36"/>
                    <a:pt x="28" y="28"/>
                    <a:pt x="28" y="18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4" name="Freeform 218"/>
            <p:cNvSpPr>
              <a:spLocks noChangeArrowheads="1"/>
            </p:cNvSpPr>
            <p:nvPr/>
          </p:nvSpPr>
          <p:spPr bwMode="auto">
            <a:xfrm>
              <a:off x="2251075" y="3201988"/>
              <a:ext cx="107950" cy="107950"/>
            </a:xfrm>
            <a:custGeom>
              <a:avLst/>
              <a:gdLst>
                <a:gd name="T0" fmla="*/ 342741250 w 34"/>
                <a:gd name="T1" fmla="*/ 120967500 h 34"/>
                <a:gd name="T2" fmla="*/ 171370625 w 34"/>
                <a:gd name="T3" fmla="*/ 0 h 34"/>
                <a:gd name="T4" fmla="*/ 0 w 34"/>
                <a:gd name="T5" fmla="*/ 171370625 h 34"/>
                <a:gd name="T6" fmla="*/ 131048125 w 34"/>
                <a:gd name="T7" fmla="*/ 342741250 h 34"/>
                <a:gd name="T8" fmla="*/ 342741250 w 34"/>
                <a:gd name="T9" fmla="*/ 120967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34" y="12"/>
                  </a:moveTo>
                  <a:cubicBezTo>
                    <a:pt x="32" y="5"/>
                    <a:pt x="2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5" y="32"/>
                    <a:pt x="13" y="34"/>
                  </a:cubicBezTo>
                  <a:cubicBezTo>
                    <a:pt x="21" y="28"/>
                    <a:pt x="28" y="20"/>
                    <a:pt x="34" y="12"/>
                  </a:cubicBezTo>
                  <a:close/>
                </a:path>
              </a:pathLst>
            </a:custGeom>
            <a:solidFill>
              <a:srgbClr val="906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5" name="Freeform 219"/>
            <p:cNvSpPr>
              <a:spLocks noChangeArrowheads="1"/>
            </p:cNvSpPr>
            <p:nvPr/>
          </p:nvSpPr>
          <p:spPr bwMode="auto">
            <a:xfrm>
              <a:off x="903287" y="180975"/>
              <a:ext cx="1341437" cy="3400425"/>
            </a:xfrm>
            <a:custGeom>
              <a:avLst/>
              <a:gdLst>
                <a:gd name="T0" fmla="*/ 10056021 w 423"/>
                <a:gd name="T1" fmla="*/ 30071915 h 1074"/>
                <a:gd name="T2" fmla="*/ 30171233 w 423"/>
                <a:gd name="T3" fmla="*/ 90218911 h 1074"/>
                <a:gd name="T4" fmla="*/ 1136419126 w 423"/>
                <a:gd name="T5" fmla="*/ 832024474 h 1074"/>
                <a:gd name="T6" fmla="*/ 2147483647 w 423"/>
                <a:gd name="T7" fmla="*/ 2147483647 h 1074"/>
                <a:gd name="T8" fmla="*/ 2147483647 w 423"/>
                <a:gd name="T9" fmla="*/ 2147483647 h 1074"/>
                <a:gd name="T10" fmla="*/ 2147483647 w 423"/>
                <a:gd name="T11" fmla="*/ 2147483647 h 1074"/>
                <a:gd name="T12" fmla="*/ 2147483647 w 423"/>
                <a:gd name="T13" fmla="*/ 2147483647 h 1074"/>
                <a:gd name="T14" fmla="*/ 2147483647 w 423"/>
                <a:gd name="T15" fmla="*/ 2147483647 h 1074"/>
                <a:gd name="T16" fmla="*/ 2147483647 w 423"/>
                <a:gd name="T17" fmla="*/ 2147483647 h 1074"/>
                <a:gd name="T18" fmla="*/ 2147483647 w 423"/>
                <a:gd name="T19" fmla="*/ 2147483647 h 1074"/>
                <a:gd name="T20" fmla="*/ 2147483647 w 423"/>
                <a:gd name="T21" fmla="*/ 2147483647 h 1074"/>
                <a:gd name="T22" fmla="*/ 2147483647 w 423"/>
                <a:gd name="T23" fmla="*/ 2147483647 h 1074"/>
                <a:gd name="T24" fmla="*/ 1186702401 w 423"/>
                <a:gd name="T25" fmla="*/ 771877478 h 1074"/>
                <a:gd name="T26" fmla="*/ 60339295 w 423"/>
                <a:gd name="T27" fmla="*/ 10023972 h 1074"/>
                <a:gd name="T28" fmla="*/ 10056021 w 423"/>
                <a:gd name="T29" fmla="*/ 30071915 h 10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3"/>
                <a:gd name="T46" fmla="*/ 0 h 1074"/>
                <a:gd name="T47" fmla="*/ 423 w 423"/>
                <a:gd name="T48" fmla="*/ 1074 h 10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3" h="1074">
                  <a:moveTo>
                    <a:pt x="1" y="3"/>
                  </a:moveTo>
                  <a:cubicBezTo>
                    <a:pt x="0" y="5"/>
                    <a:pt x="1" y="8"/>
                    <a:pt x="3" y="9"/>
                  </a:cubicBezTo>
                  <a:cubicBezTo>
                    <a:pt x="3" y="9"/>
                    <a:pt x="53" y="33"/>
                    <a:pt x="113" y="83"/>
                  </a:cubicBezTo>
                  <a:cubicBezTo>
                    <a:pt x="168" y="129"/>
                    <a:pt x="243" y="208"/>
                    <a:pt x="290" y="321"/>
                  </a:cubicBezTo>
                  <a:cubicBezTo>
                    <a:pt x="375" y="527"/>
                    <a:pt x="369" y="663"/>
                    <a:pt x="366" y="753"/>
                  </a:cubicBezTo>
                  <a:cubicBezTo>
                    <a:pt x="365" y="771"/>
                    <a:pt x="365" y="771"/>
                    <a:pt x="365" y="771"/>
                  </a:cubicBezTo>
                  <a:cubicBezTo>
                    <a:pt x="362" y="871"/>
                    <a:pt x="373" y="1009"/>
                    <a:pt x="415" y="1072"/>
                  </a:cubicBezTo>
                  <a:cubicBezTo>
                    <a:pt x="416" y="1074"/>
                    <a:pt x="418" y="1074"/>
                    <a:pt x="420" y="1073"/>
                  </a:cubicBezTo>
                  <a:cubicBezTo>
                    <a:pt x="422" y="1072"/>
                    <a:pt x="423" y="1069"/>
                    <a:pt x="421" y="1067"/>
                  </a:cubicBezTo>
                  <a:cubicBezTo>
                    <a:pt x="381" y="1006"/>
                    <a:pt x="370" y="870"/>
                    <a:pt x="373" y="772"/>
                  </a:cubicBezTo>
                  <a:cubicBezTo>
                    <a:pt x="374" y="754"/>
                    <a:pt x="374" y="754"/>
                    <a:pt x="374" y="754"/>
                  </a:cubicBezTo>
                  <a:cubicBezTo>
                    <a:pt x="378" y="663"/>
                    <a:pt x="383" y="526"/>
                    <a:pt x="297" y="318"/>
                  </a:cubicBezTo>
                  <a:cubicBezTo>
                    <a:pt x="250" y="204"/>
                    <a:pt x="174" y="124"/>
                    <a:pt x="118" y="77"/>
                  </a:cubicBezTo>
                  <a:cubicBezTo>
                    <a:pt x="57" y="26"/>
                    <a:pt x="7" y="1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6" name="Oval 220"/>
            <p:cNvSpPr>
              <a:spLocks noChangeArrowheads="1"/>
            </p:cNvSpPr>
            <p:nvPr/>
          </p:nvSpPr>
          <p:spPr bwMode="auto">
            <a:xfrm>
              <a:off x="1611312" y="33829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7" name="Oval 221"/>
            <p:cNvSpPr>
              <a:spLocks noChangeArrowheads="1"/>
            </p:cNvSpPr>
            <p:nvPr/>
          </p:nvSpPr>
          <p:spPr bwMode="auto">
            <a:xfrm>
              <a:off x="1719262" y="3297238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8" name="Oval 222"/>
            <p:cNvSpPr>
              <a:spLocks noChangeArrowheads="1"/>
            </p:cNvSpPr>
            <p:nvPr/>
          </p:nvSpPr>
          <p:spPr bwMode="auto">
            <a:xfrm>
              <a:off x="1712912" y="3414713"/>
              <a:ext cx="34925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49" name="Oval 223"/>
            <p:cNvSpPr>
              <a:spLocks noChangeArrowheads="1"/>
            </p:cNvSpPr>
            <p:nvPr/>
          </p:nvSpPr>
          <p:spPr bwMode="auto">
            <a:xfrm>
              <a:off x="1841500" y="3408363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0" name="Oval 224"/>
            <p:cNvSpPr>
              <a:spLocks noChangeArrowheads="1"/>
            </p:cNvSpPr>
            <p:nvPr/>
          </p:nvSpPr>
          <p:spPr bwMode="auto">
            <a:xfrm>
              <a:off x="1789112" y="3506788"/>
              <a:ext cx="33337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1" name="Oval 225"/>
            <p:cNvSpPr>
              <a:spLocks noChangeArrowheads="1"/>
            </p:cNvSpPr>
            <p:nvPr/>
          </p:nvSpPr>
          <p:spPr bwMode="auto">
            <a:xfrm>
              <a:off x="1697037" y="3562350"/>
              <a:ext cx="31750" cy="34925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2" name="Oval 226"/>
            <p:cNvSpPr>
              <a:spLocks noChangeArrowheads="1"/>
            </p:cNvSpPr>
            <p:nvPr/>
          </p:nvSpPr>
          <p:spPr bwMode="auto">
            <a:xfrm>
              <a:off x="1866900" y="3571875"/>
              <a:ext cx="31750" cy="31750"/>
            </a:xfrm>
            <a:prstGeom prst="ellipse">
              <a:avLst/>
            </a:prstGeom>
            <a:solidFill>
              <a:srgbClr val="A7B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53" name="Freeform 227"/>
            <p:cNvSpPr>
              <a:spLocks noChangeArrowheads="1"/>
            </p:cNvSpPr>
            <p:nvPr/>
          </p:nvSpPr>
          <p:spPr bwMode="auto">
            <a:xfrm>
              <a:off x="1687512" y="3049588"/>
              <a:ext cx="239712" cy="193675"/>
            </a:xfrm>
            <a:custGeom>
              <a:avLst/>
              <a:gdLst>
                <a:gd name="T0" fmla="*/ 0 w 76"/>
                <a:gd name="T1" fmla="*/ 0 h 61"/>
                <a:gd name="T2" fmla="*/ 756076881 w 76"/>
                <a:gd name="T3" fmla="*/ 90725625 h 61"/>
                <a:gd name="T4" fmla="*/ 358142344 w 76"/>
                <a:gd name="T5" fmla="*/ 614918125 h 61"/>
                <a:gd name="T6" fmla="*/ 0 w 76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1"/>
                <a:gd name="T14" fmla="*/ 76 w 76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1">
                  <a:moveTo>
                    <a:pt x="0" y="0"/>
                  </a:moveTo>
                  <a:cubicBezTo>
                    <a:pt x="76" y="9"/>
                    <a:pt x="76" y="9"/>
                    <a:pt x="76" y="9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6" y="18"/>
                    <a:pt x="0" y="0"/>
                  </a:cubicBezTo>
                  <a:close/>
                </a:path>
              </a:pathLst>
            </a:custGeom>
            <a:solidFill>
              <a:srgbClr val="6A9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4" name="Freeform 228"/>
            <p:cNvSpPr>
              <a:spLocks noChangeArrowheads="1"/>
            </p:cNvSpPr>
            <p:nvPr/>
          </p:nvSpPr>
          <p:spPr bwMode="auto">
            <a:xfrm>
              <a:off x="1712912" y="3100388"/>
              <a:ext cx="138112" cy="107950"/>
            </a:xfrm>
            <a:custGeom>
              <a:avLst/>
              <a:gdLst>
                <a:gd name="T0" fmla="*/ 0 w 44"/>
                <a:gd name="T1" fmla="*/ 0 h 34"/>
                <a:gd name="T2" fmla="*/ 433521012 w 44"/>
                <a:gd name="T3" fmla="*/ 50403125 h 34"/>
                <a:gd name="T4" fmla="*/ 206907471 w 44"/>
                <a:gd name="T5" fmla="*/ 342741250 h 34"/>
                <a:gd name="T6" fmla="*/ 0 w 4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4"/>
                <a:gd name="T14" fmla="*/ 44 w 44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4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4" y="10"/>
                    <a:pt x="0" y="0"/>
                  </a:cubicBezTo>
                  <a:close/>
                </a:path>
              </a:pathLst>
            </a:custGeom>
            <a:solidFill>
              <a:srgbClr val="FFE1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5" name="Freeform 229"/>
            <p:cNvSpPr>
              <a:spLocks noChangeArrowheads="1"/>
            </p:cNvSpPr>
            <p:nvPr/>
          </p:nvSpPr>
          <p:spPr bwMode="auto">
            <a:xfrm>
              <a:off x="728662" y="212725"/>
              <a:ext cx="1223962" cy="3473450"/>
            </a:xfrm>
            <a:custGeom>
              <a:avLst/>
              <a:gdLst>
                <a:gd name="T0" fmla="*/ 492670072 w 386"/>
                <a:gd name="T1" fmla="*/ 0 h 1097"/>
                <a:gd name="T2" fmla="*/ 40219518 w 386"/>
                <a:gd name="T3" fmla="*/ 2147483647 h 1097"/>
                <a:gd name="T4" fmla="*/ 2147483647 w 386"/>
                <a:gd name="T5" fmla="*/ 2147483647 h 1097"/>
                <a:gd name="T6" fmla="*/ 2147483647 w 386"/>
                <a:gd name="T7" fmla="*/ 2147483647 h 1097"/>
                <a:gd name="T8" fmla="*/ 2147483647 w 386"/>
                <a:gd name="T9" fmla="*/ 2147483647 h 1097"/>
                <a:gd name="T10" fmla="*/ 2147483647 w 386"/>
                <a:gd name="T11" fmla="*/ 2147483647 h 1097"/>
                <a:gd name="T12" fmla="*/ 2147483647 w 386"/>
                <a:gd name="T13" fmla="*/ 2147483647 h 1097"/>
                <a:gd name="T14" fmla="*/ 120655384 w 386"/>
                <a:gd name="T15" fmla="*/ 2147483647 h 1097"/>
                <a:gd name="T16" fmla="*/ 522834711 w 386"/>
                <a:gd name="T17" fmla="*/ 80205982 h 1097"/>
                <a:gd name="T18" fmla="*/ 542944470 w 386"/>
                <a:gd name="T19" fmla="*/ 30076847 h 1097"/>
                <a:gd name="T20" fmla="*/ 492670072 w 386"/>
                <a:gd name="T21" fmla="*/ 0 h 10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6"/>
                <a:gd name="T34" fmla="*/ 0 h 1097"/>
                <a:gd name="T35" fmla="*/ 386 w 386"/>
                <a:gd name="T36" fmla="*/ 1097 h 10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6" h="1097">
                  <a:moveTo>
                    <a:pt x="49" y="0"/>
                  </a:moveTo>
                  <a:cubicBezTo>
                    <a:pt x="45" y="2"/>
                    <a:pt x="7" y="23"/>
                    <a:pt x="4" y="238"/>
                  </a:cubicBezTo>
                  <a:cubicBezTo>
                    <a:pt x="0" y="469"/>
                    <a:pt x="93" y="689"/>
                    <a:pt x="272" y="874"/>
                  </a:cubicBezTo>
                  <a:cubicBezTo>
                    <a:pt x="273" y="875"/>
                    <a:pt x="369" y="980"/>
                    <a:pt x="378" y="1093"/>
                  </a:cubicBezTo>
                  <a:cubicBezTo>
                    <a:pt x="378" y="1095"/>
                    <a:pt x="380" y="1097"/>
                    <a:pt x="382" y="1097"/>
                  </a:cubicBezTo>
                  <a:cubicBezTo>
                    <a:pt x="384" y="1097"/>
                    <a:pt x="386" y="1095"/>
                    <a:pt x="386" y="1093"/>
                  </a:cubicBezTo>
                  <a:cubicBezTo>
                    <a:pt x="377" y="977"/>
                    <a:pt x="279" y="869"/>
                    <a:pt x="278" y="868"/>
                  </a:cubicBezTo>
                  <a:cubicBezTo>
                    <a:pt x="101" y="685"/>
                    <a:pt x="9" y="467"/>
                    <a:pt x="12" y="238"/>
                  </a:cubicBezTo>
                  <a:cubicBezTo>
                    <a:pt x="15" y="29"/>
                    <a:pt x="52" y="8"/>
                    <a:pt x="52" y="8"/>
                  </a:cubicBezTo>
                  <a:cubicBezTo>
                    <a:pt x="54" y="7"/>
                    <a:pt x="55" y="5"/>
                    <a:pt x="54" y="3"/>
                  </a:cubicBezTo>
                  <a:cubicBezTo>
                    <a:pt x="53" y="1"/>
                    <a:pt x="51" y="0"/>
                    <a:pt x="49" y="0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6" name="Freeform 230"/>
            <p:cNvSpPr>
              <a:spLocks noChangeArrowheads="1"/>
            </p:cNvSpPr>
            <p:nvPr/>
          </p:nvSpPr>
          <p:spPr bwMode="auto">
            <a:xfrm>
              <a:off x="1554162" y="25400"/>
              <a:ext cx="193675" cy="171450"/>
            </a:xfrm>
            <a:custGeom>
              <a:avLst/>
              <a:gdLst>
                <a:gd name="T0" fmla="*/ 110886875 w 61"/>
                <a:gd name="T1" fmla="*/ 0 h 54"/>
                <a:gd name="T2" fmla="*/ 0 w 61"/>
                <a:gd name="T3" fmla="*/ 241935000 h 54"/>
                <a:gd name="T4" fmla="*/ 302418750 w 61"/>
                <a:gd name="T5" fmla="*/ 544353750 h 54"/>
                <a:gd name="T6" fmla="*/ 614918125 w 61"/>
                <a:gd name="T7" fmla="*/ 241935000 h 54"/>
                <a:gd name="T8" fmla="*/ 504031250 w 61"/>
                <a:gd name="T9" fmla="*/ 0 h 54"/>
                <a:gd name="T10" fmla="*/ 110886875 w 61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54"/>
                <a:gd name="T20" fmla="*/ 61 w 61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54">
                  <a:moveTo>
                    <a:pt x="11" y="0"/>
                  </a:moveTo>
                  <a:cubicBezTo>
                    <a:pt x="5" y="6"/>
                    <a:pt x="0" y="14"/>
                    <a:pt x="0" y="24"/>
                  </a:cubicBezTo>
                  <a:cubicBezTo>
                    <a:pt x="0" y="41"/>
                    <a:pt x="14" y="54"/>
                    <a:pt x="30" y="54"/>
                  </a:cubicBezTo>
                  <a:cubicBezTo>
                    <a:pt x="47" y="54"/>
                    <a:pt x="61" y="41"/>
                    <a:pt x="61" y="24"/>
                  </a:cubicBezTo>
                  <a:cubicBezTo>
                    <a:pt x="61" y="14"/>
                    <a:pt x="57" y="6"/>
                    <a:pt x="50" y="0"/>
                  </a:cubicBezTo>
                  <a:cubicBezTo>
                    <a:pt x="37" y="0"/>
                    <a:pt x="24" y="0"/>
                    <a:pt x="1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7" name="Freeform 231"/>
            <p:cNvSpPr>
              <a:spLocks noChangeArrowheads="1"/>
            </p:cNvSpPr>
            <p:nvPr/>
          </p:nvSpPr>
          <p:spPr bwMode="auto">
            <a:xfrm>
              <a:off x="1744662" y="234950"/>
              <a:ext cx="185737" cy="131763"/>
            </a:xfrm>
            <a:custGeom>
              <a:avLst/>
              <a:gdLst>
                <a:gd name="T0" fmla="*/ 277491078 w 59"/>
                <a:gd name="T1" fmla="*/ 0 h 42"/>
                <a:gd name="T2" fmla="*/ 0 w 59"/>
                <a:gd name="T3" fmla="*/ 186999932 h 42"/>
                <a:gd name="T4" fmla="*/ 564895475 w 59"/>
                <a:gd name="T5" fmla="*/ 413368766 h 42"/>
                <a:gd name="T6" fmla="*/ 584715816 w 59"/>
                <a:gd name="T7" fmla="*/ 305106638 h 42"/>
                <a:gd name="T8" fmla="*/ 277491078 w 5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42"/>
                <a:gd name="T17" fmla="*/ 59 w 5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42">
                  <a:moveTo>
                    <a:pt x="28" y="0"/>
                  </a:moveTo>
                  <a:cubicBezTo>
                    <a:pt x="16" y="0"/>
                    <a:pt x="5" y="8"/>
                    <a:pt x="0" y="19"/>
                  </a:cubicBezTo>
                  <a:cubicBezTo>
                    <a:pt x="20" y="25"/>
                    <a:pt x="39" y="33"/>
                    <a:pt x="57" y="42"/>
                  </a:cubicBezTo>
                  <a:cubicBezTo>
                    <a:pt x="58" y="38"/>
                    <a:pt x="59" y="35"/>
                    <a:pt x="59" y="31"/>
                  </a:cubicBezTo>
                  <a:cubicBezTo>
                    <a:pt x="59" y="14"/>
                    <a:pt x="45" y="0"/>
                    <a:pt x="28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" name="Freeform 232"/>
            <p:cNvSpPr>
              <a:spLocks noChangeArrowheads="1"/>
            </p:cNvSpPr>
            <p:nvPr/>
          </p:nvSpPr>
          <p:spPr bwMode="auto">
            <a:xfrm>
              <a:off x="2044700" y="73025"/>
              <a:ext cx="187325" cy="114300"/>
            </a:xfrm>
            <a:custGeom>
              <a:avLst/>
              <a:gdLst>
                <a:gd name="T0" fmla="*/ 0 w 59"/>
                <a:gd name="T1" fmla="*/ 60483750 h 36"/>
                <a:gd name="T2" fmla="*/ 312499375 w 59"/>
                <a:gd name="T3" fmla="*/ 362902500 h 36"/>
                <a:gd name="T4" fmla="*/ 594756875 w 59"/>
                <a:gd name="T5" fmla="*/ 171370625 h 36"/>
                <a:gd name="T6" fmla="*/ 10080625 w 59"/>
                <a:gd name="T7" fmla="*/ 0 h 36"/>
                <a:gd name="T8" fmla="*/ 0 w 59"/>
                <a:gd name="T9" fmla="*/ 6048375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36"/>
                <a:gd name="T17" fmla="*/ 59 w 5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36">
                  <a:moveTo>
                    <a:pt x="0" y="6"/>
                  </a:moveTo>
                  <a:cubicBezTo>
                    <a:pt x="0" y="23"/>
                    <a:pt x="14" y="36"/>
                    <a:pt x="31" y="36"/>
                  </a:cubicBezTo>
                  <a:cubicBezTo>
                    <a:pt x="43" y="36"/>
                    <a:pt x="54" y="28"/>
                    <a:pt x="59" y="17"/>
                  </a:cubicBezTo>
                  <a:cubicBezTo>
                    <a:pt x="40" y="11"/>
                    <a:pt x="20" y="5"/>
                    <a:pt x="1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" name="Freeform 233"/>
            <p:cNvSpPr>
              <a:spLocks noChangeArrowheads="1"/>
            </p:cNvSpPr>
            <p:nvPr/>
          </p:nvSpPr>
          <p:spPr bwMode="auto">
            <a:xfrm>
              <a:off x="2082800" y="263525"/>
              <a:ext cx="180975" cy="131763"/>
            </a:xfrm>
            <a:custGeom>
              <a:avLst/>
              <a:gdLst>
                <a:gd name="T0" fmla="*/ 312499375 w 57"/>
                <a:gd name="T1" fmla="*/ 0 h 42"/>
                <a:gd name="T2" fmla="*/ 0 w 57"/>
                <a:gd name="T3" fmla="*/ 305106638 h 42"/>
                <a:gd name="T4" fmla="*/ 30241875 w 57"/>
                <a:gd name="T5" fmla="*/ 413368766 h 42"/>
                <a:gd name="T6" fmla="*/ 574595625 w 57"/>
                <a:gd name="T7" fmla="*/ 157472471 h 42"/>
                <a:gd name="T8" fmla="*/ 312499375 w 57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42"/>
                <a:gd name="T17" fmla="*/ 57 w 57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42">
                  <a:moveTo>
                    <a:pt x="31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35"/>
                    <a:pt x="1" y="39"/>
                    <a:pt x="3" y="42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0" name="Freeform 234"/>
            <p:cNvSpPr>
              <a:spLocks noChangeArrowheads="1"/>
            </p:cNvSpPr>
            <p:nvPr/>
          </p:nvSpPr>
          <p:spPr bwMode="auto">
            <a:xfrm>
              <a:off x="1214437" y="57150"/>
              <a:ext cx="184150" cy="92075"/>
            </a:xfrm>
            <a:custGeom>
              <a:avLst/>
              <a:gdLst>
                <a:gd name="T0" fmla="*/ 0 w 58"/>
                <a:gd name="T1" fmla="*/ 90725625 h 29"/>
                <a:gd name="T2" fmla="*/ 282257500 w 58"/>
                <a:gd name="T3" fmla="*/ 292338125 h 29"/>
                <a:gd name="T4" fmla="*/ 584676250 w 58"/>
                <a:gd name="T5" fmla="*/ 0 h 29"/>
                <a:gd name="T6" fmla="*/ 433466875 w 58"/>
                <a:gd name="T7" fmla="*/ 20161250 h 29"/>
                <a:gd name="T8" fmla="*/ 0 w 58"/>
                <a:gd name="T9" fmla="*/ 9072562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9"/>
                <a:gd name="T17" fmla="*/ 58 w 58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9">
                  <a:moveTo>
                    <a:pt x="0" y="9"/>
                  </a:moveTo>
                  <a:cubicBezTo>
                    <a:pt x="4" y="21"/>
                    <a:pt x="15" y="29"/>
                    <a:pt x="28" y="29"/>
                  </a:cubicBezTo>
                  <a:cubicBezTo>
                    <a:pt x="44" y="29"/>
                    <a:pt x="58" y="16"/>
                    <a:pt x="58" y="0"/>
                  </a:cubicBezTo>
                  <a:cubicBezTo>
                    <a:pt x="53" y="0"/>
                    <a:pt x="48" y="1"/>
                    <a:pt x="43" y="2"/>
                  </a:cubicBezTo>
                  <a:cubicBezTo>
                    <a:pt x="29" y="4"/>
                    <a:pt x="14" y="6"/>
                    <a:pt x="0" y="9"/>
                  </a:cubicBezTo>
                  <a:close/>
                </a:path>
              </a:pathLst>
            </a:custGeom>
            <a:solidFill>
              <a:srgbClr val="FF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1" name="Freeform 235"/>
            <p:cNvSpPr>
              <a:spLocks noChangeArrowheads="1"/>
            </p:cNvSpPr>
            <p:nvPr/>
          </p:nvSpPr>
          <p:spPr bwMode="auto">
            <a:xfrm>
              <a:off x="950912" y="127000"/>
              <a:ext cx="1912937" cy="3444875"/>
            </a:xfrm>
            <a:custGeom>
              <a:avLst/>
              <a:gdLst>
                <a:gd name="T0" fmla="*/ 40254159 w 603"/>
                <a:gd name="T1" fmla="*/ 180450658 h 1088"/>
                <a:gd name="T2" fmla="*/ 10062747 w 603"/>
                <a:gd name="T3" fmla="*/ 230578655 h 1088"/>
                <a:gd name="T4" fmla="*/ 50320077 w 603"/>
                <a:gd name="T5" fmla="*/ 260651654 h 1088"/>
                <a:gd name="T6" fmla="*/ 2147483647 w 603"/>
                <a:gd name="T7" fmla="*/ 1142862611 h 1088"/>
                <a:gd name="T8" fmla="*/ 2147483647 w 603"/>
                <a:gd name="T9" fmla="*/ 2147483647 h 1088"/>
                <a:gd name="T10" fmla="*/ 2147483647 w 603"/>
                <a:gd name="T11" fmla="*/ 2147483647 h 1088"/>
                <a:gd name="T12" fmla="*/ 2147483647 w 603"/>
                <a:gd name="T13" fmla="*/ 2147483647 h 1088"/>
                <a:gd name="T14" fmla="*/ 2147483647 w 603"/>
                <a:gd name="T15" fmla="*/ 2147483647 h 1088"/>
                <a:gd name="T16" fmla="*/ 2147483647 w 603"/>
                <a:gd name="T17" fmla="*/ 2147483647 h 1088"/>
                <a:gd name="T18" fmla="*/ 2147483647 w 603"/>
                <a:gd name="T19" fmla="*/ 2147483647 h 1088"/>
                <a:gd name="T20" fmla="*/ 2147483647 w 603"/>
                <a:gd name="T21" fmla="*/ 2147483647 h 1088"/>
                <a:gd name="T22" fmla="*/ 2147483647 w 603"/>
                <a:gd name="T23" fmla="*/ 2147483647 h 1088"/>
                <a:gd name="T24" fmla="*/ 2147483647 w 603"/>
                <a:gd name="T25" fmla="*/ 1072685948 h 1088"/>
                <a:gd name="T26" fmla="*/ 1137220426 w 603"/>
                <a:gd name="T27" fmla="*/ 190478157 h 1088"/>
                <a:gd name="T28" fmla="*/ 40254159 w 603"/>
                <a:gd name="T29" fmla="*/ 180450658 h 10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3"/>
                <a:gd name="T46" fmla="*/ 0 h 1088"/>
                <a:gd name="T47" fmla="*/ 603 w 603"/>
                <a:gd name="T48" fmla="*/ 1088 h 10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3" h="1088">
                  <a:moveTo>
                    <a:pt x="4" y="18"/>
                  </a:moveTo>
                  <a:cubicBezTo>
                    <a:pt x="2" y="19"/>
                    <a:pt x="0" y="21"/>
                    <a:pt x="1" y="23"/>
                  </a:cubicBezTo>
                  <a:cubicBezTo>
                    <a:pt x="1" y="25"/>
                    <a:pt x="3" y="27"/>
                    <a:pt x="5" y="26"/>
                  </a:cubicBezTo>
                  <a:cubicBezTo>
                    <a:pt x="7" y="26"/>
                    <a:pt x="176" y="0"/>
                    <a:pt x="352" y="114"/>
                  </a:cubicBezTo>
                  <a:cubicBezTo>
                    <a:pt x="526" y="225"/>
                    <a:pt x="603" y="505"/>
                    <a:pt x="557" y="681"/>
                  </a:cubicBezTo>
                  <a:cubicBezTo>
                    <a:pt x="541" y="742"/>
                    <a:pt x="519" y="797"/>
                    <a:pt x="500" y="846"/>
                  </a:cubicBezTo>
                  <a:cubicBezTo>
                    <a:pt x="465" y="933"/>
                    <a:pt x="435" y="1008"/>
                    <a:pt x="453" y="1084"/>
                  </a:cubicBezTo>
                  <a:cubicBezTo>
                    <a:pt x="454" y="1086"/>
                    <a:pt x="456" y="1088"/>
                    <a:pt x="458" y="1087"/>
                  </a:cubicBezTo>
                  <a:cubicBezTo>
                    <a:pt x="460" y="1087"/>
                    <a:pt x="462" y="1084"/>
                    <a:pt x="461" y="1082"/>
                  </a:cubicBezTo>
                  <a:cubicBezTo>
                    <a:pt x="443" y="1009"/>
                    <a:pt x="472" y="938"/>
                    <a:pt x="507" y="849"/>
                  </a:cubicBezTo>
                  <a:cubicBezTo>
                    <a:pt x="527" y="800"/>
                    <a:pt x="549" y="745"/>
                    <a:pt x="565" y="683"/>
                  </a:cubicBezTo>
                  <a:cubicBezTo>
                    <a:pt x="588" y="596"/>
                    <a:pt x="581" y="481"/>
                    <a:pt x="546" y="374"/>
                  </a:cubicBezTo>
                  <a:cubicBezTo>
                    <a:pt x="507" y="255"/>
                    <a:pt x="440" y="161"/>
                    <a:pt x="356" y="107"/>
                  </a:cubicBezTo>
                  <a:cubicBezTo>
                    <a:pt x="263" y="47"/>
                    <a:pt x="172" y="26"/>
                    <a:pt x="113" y="19"/>
                  </a:cubicBezTo>
                  <a:cubicBezTo>
                    <a:pt x="48" y="11"/>
                    <a:pt x="6" y="18"/>
                    <a:pt x="4" y="18"/>
                  </a:cubicBezTo>
                  <a:close/>
                </a:path>
              </a:pathLst>
            </a:custGeom>
            <a:solidFill>
              <a:srgbClr val="D7DE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2" name="Freeform 236"/>
            <p:cNvSpPr>
              <a:spLocks noChangeArrowheads="1"/>
            </p:cNvSpPr>
            <p:nvPr/>
          </p:nvSpPr>
          <p:spPr bwMode="auto">
            <a:xfrm>
              <a:off x="1754187" y="3629025"/>
              <a:ext cx="823912" cy="276225"/>
            </a:xfrm>
            <a:custGeom>
              <a:avLst/>
              <a:gdLst>
                <a:gd name="T0" fmla="*/ 0 w 260"/>
                <a:gd name="T1" fmla="*/ 635079375 h 87"/>
                <a:gd name="T2" fmla="*/ 200838057 w 260"/>
                <a:gd name="T3" fmla="*/ 796369375 h 87"/>
                <a:gd name="T4" fmla="*/ 1194982951 w 260"/>
                <a:gd name="T5" fmla="*/ 786288750 h 87"/>
                <a:gd name="T6" fmla="*/ 2147483647 w 260"/>
                <a:gd name="T7" fmla="*/ 504031250 h 87"/>
                <a:gd name="T8" fmla="*/ 2147483647 w 260"/>
                <a:gd name="T9" fmla="*/ 10080625 h 87"/>
                <a:gd name="T10" fmla="*/ 2147483647 w 260"/>
                <a:gd name="T11" fmla="*/ 0 h 87"/>
                <a:gd name="T12" fmla="*/ 0 w 260"/>
                <a:gd name="T13" fmla="*/ 635079375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87"/>
                <a:gd name="T23" fmla="*/ 260 w 260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87">
                  <a:moveTo>
                    <a:pt x="0" y="63"/>
                  </a:moveTo>
                  <a:cubicBezTo>
                    <a:pt x="5" y="71"/>
                    <a:pt x="11" y="77"/>
                    <a:pt x="20" y="79"/>
                  </a:cubicBezTo>
                  <a:cubicBezTo>
                    <a:pt x="51" y="87"/>
                    <a:pt x="87" y="83"/>
                    <a:pt x="119" y="78"/>
                  </a:cubicBezTo>
                  <a:cubicBezTo>
                    <a:pt x="152" y="74"/>
                    <a:pt x="185" y="64"/>
                    <a:pt x="215" y="50"/>
                  </a:cubicBezTo>
                  <a:cubicBezTo>
                    <a:pt x="234" y="41"/>
                    <a:pt x="260" y="28"/>
                    <a:pt x="255" y="1"/>
                  </a:cubicBezTo>
                  <a:cubicBezTo>
                    <a:pt x="255" y="1"/>
                    <a:pt x="255" y="0"/>
                    <a:pt x="255" y="0"/>
                  </a:cubicBezTo>
                  <a:cubicBezTo>
                    <a:pt x="191" y="57"/>
                    <a:pt x="85" y="69"/>
                    <a:pt x="0" y="63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3" name="Freeform 237"/>
            <p:cNvSpPr>
              <a:spLocks noChangeArrowheads="1"/>
            </p:cNvSpPr>
            <p:nvPr/>
          </p:nvSpPr>
          <p:spPr bwMode="auto">
            <a:xfrm>
              <a:off x="1703387" y="3503613"/>
              <a:ext cx="858837" cy="344488"/>
            </a:xfrm>
            <a:custGeom>
              <a:avLst/>
              <a:gdLst>
                <a:gd name="T0" fmla="*/ 2058908004 w 271"/>
                <a:gd name="T1" fmla="*/ 249709554 h 109"/>
                <a:gd name="T2" fmla="*/ 1918299591 w 271"/>
                <a:gd name="T3" fmla="*/ 309640985 h 109"/>
                <a:gd name="T4" fmla="*/ 0 w 271"/>
                <a:gd name="T5" fmla="*/ 539373395 h 109"/>
                <a:gd name="T6" fmla="*/ 160694424 w 271"/>
                <a:gd name="T7" fmla="*/ 1028802350 h 109"/>
                <a:gd name="T8" fmla="*/ 2147483647 w 271"/>
                <a:gd name="T9" fmla="*/ 399536550 h 109"/>
                <a:gd name="T10" fmla="*/ 2147483647 w 271"/>
                <a:gd name="T11" fmla="*/ 0 h 109"/>
                <a:gd name="T12" fmla="*/ 2058908004 w 271"/>
                <a:gd name="T13" fmla="*/ 249709554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1"/>
                <a:gd name="T22" fmla="*/ 0 h 109"/>
                <a:gd name="T23" fmla="*/ 271 w 271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1" h="109">
                  <a:moveTo>
                    <a:pt x="205" y="25"/>
                  </a:moveTo>
                  <a:cubicBezTo>
                    <a:pt x="203" y="27"/>
                    <a:pt x="193" y="29"/>
                    <a:pt x="191" y="31"/>
                  </a:cubicBezTo>
                  <a:cubicBezTo>
                    <a:pt x="131" y="54"/>
                    <a:pt x="65" y="60"/>
                    <a:pt x="0" y="54"/>
                  </a:cubicBezTo>
                  <a:cubicBezTo>
                    <a:pt x="3" y="68"/>
                    <a:pt x="7" y="88"/>
                    <a:pt x="16" y="103"/>
                  </a:cubicBezTo>
                  <a:cubicBezTo>
                    <a:pt x="101" y="109"/>
                    <a:pt x="207" y="97"/>
                    <a:pt x="271" y="40"/>
                  </a:cubicBezTo>
                  <a:cubicBezTo>
                    <a:pt x="269" y="29"/>
                    <a:pt x="265" y="11"/>
                    <a:pt x="262" y="0"/>
                  </a:cubicBezTo>
                  <a:cubicBezTo>
                    <a:pt x="245" y="11"/>
                    <a:pt x="226" y="19"/>
                    <a:pt x="205" y="25"/>
                  </a:cubicBezTo>
                  <a:close/>
                </a:path>
              </a:pathLst>
            </a:custGeom>
            <a:solidFill>
              <a:srgbClr val="FF4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4" name="Freeform 238"/>
            <p:cNvSpPr>
              <a:spLocks noChangeArrowheads="1"/>
            </p:cNvSpPr>
            <p:nvPr/>
          </p:nvSpPr>
          <p:spPr bwMode="auto">
            <a:xfrm>
              <a:off x="1693862" y="3414713"/>
              <a:ext cx="839787" cy="277813"/>
            </a:xfrm>
            <a:custGeom>
              <a:avLst/>
              <a:gdLst>
                <a:gd name="T0" fmla="*/ 2147483647 w 265"/>
                <a:gd name="T1" fmla="*/ 0 h 88"/>
                <a:gd name="T2" fmla="*/ 0 w 265"/>
                <a:gd name="T3" fmla="*/ 657785417 h 88"/>
                <a:gd name="T4" fmla="*/ 30127755 w 265"/>
                <a:gd name="T5" fmla="*/ 817246922 h 88"/>
                <a:gd name="T6" fmla="*/ 1948264643 w 265"/>
                <a:gd name="T7" fmla="*/ 588019627 h 88"/>
                <a:gd name="T8" fmla="*/ 2088864001 w 265"/>
                <a:gd name="T9" fmla="*/ 528220379 h 88"/>
                <a:gd name="T10" fmla="*/ 2147483647 w 265"/>
                <a:gd name="T11" fmla="*/ 279060002 h 88"/>
                <a:gd name="T12" fmla="*/ 2147483647 w 265"/>
                <a:gd name="T13" fmla="*/ 19933083 h 88"/>
                <a:gd name="T14" fmla="*/ 2147483647 w 265"/>
                <a:gd name="T15" fmla="*/ 0 h 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"/>
                <a:gd name="T25" fmla="*/ 0 h 88"/>
                <a:gd name="T26" fmla="*/ 265 w 265"/>
                <a:gd name="T27" fmla="*/ 88 h 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" h="88">
                  <a:moveTo>
                    <a:pt x="261" y="0"/>
                  </a:moveTo>
                  <a:cubicBezTo>
                    <a:pt x="192" y="54"/>
                    <a:pt x="87" y="69"/>
                    <a:pt x="0" y="66"/>
                  </a:cubicBezTo>
                  <a:cubicBezTo>
                    <a:pt x="1" y="71"/>
                    <a:pt x="2" y="76"/>
                    <a:pt x="3" y="82"/>
                  </a:cubicBezTo>
                  <a:cubicBezTo>
                    <a:pt x="68" y="88"/>
                    <a:pt x="134" y="82"/>
                    <a:pt x="194" y="59"/>
                  </a:cubicBezTo>
                  <a:cubicBezTo>
                    <a:pt x="196" y="57"/>
                    <a:pt x="206" y="55"/>
                    <a:pt x="208" y="53"/>
                  </a:cubicBezTo>
                  <a:cubicBezTo>
                    <a:pt x="229" y="47"/>
                    <a:pt x="248" y="39"/>
                    <a:pt x="265" y="28"/>
                  </a:cubicBezTo>
                  <a:cubicBezTo>
                    <a:pt x="263" y="19"/>
                    <a:pt x="261" y="11"/>
                    <a:pt x="261" y="2"/>
                  </a:cubicBezTo>
                  <a:cubicBezTo>
                    <a:pt x="261" y="1"/>
                    <a:pt x="261" y="1"/>
                    <a:pt x="261" y="0"/>
                  </a:cubicBezTo>
                  <a:close/>
                </a:path>
              </a:pathLst>
            </a:custGeom>
            <a:solidFill>
              <a:srgbClr val="44B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5" name="Oval 239"/>
            <p:cNvSpPr>
              <a:spLocks noChangeArrowheads="1"/>
            </p:cNvSpPr>
            <p:nvPr/>
          </p:nvSpPr>
          <p:spPr bwMode="auto">
            <a:xfrm>
              <a:off x="1779587" y="3641725"/>
              <a:ext cx="23812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6" name="Oval 240"/>
            <p:cNvSpPr>
              <a:spLocks noChangeArrowheads="1"/>
            </p:cNvSpPr>
            <p:nvPr/>
          </p:nvSpPr>
          <p:spPr bwMode="auto">
            <a:xfrm>
              <a:off x="1860550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7" name="Oval 241"/>
            <p:cNvSpPr>
              <a:spLocks noChangeArrowheads="1"/>
            </p:cNvSpPr>
            <p:nvPr/>
          </p:nvSpPr>
          <p:spPr bwMode="auto">
            <a:xfrm>
              <a:off x="2009775" y="38481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8" name="Oval 242"/>
            <p:cNvSpPr>
              <a:spLocks noChangeArrowheads="1"/>
            </p:cNvSpPr>
            <p:nvPr/>
          </p:nvSpPr>
          <p:spPr bwMode="auto">
            <a:xfrm>
              <a:off x="2143125" y="38290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69" name="Oval 243"/>
            <p:cNvSpPr>
              <a:spLocks noChangeArrowheads="1"/>
            </p:cNvSpPr>
            <p:nvPr/>
          </p:nvSpPr>
          <p:spPr bwMode="auto">
            <a:xfrm>
              <a:off x="2276475" y="380047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0" name="Oval 244"/>
            <p:cNvSpPr>
              <a:spLocks noChangeArrowheads="1"/>
            </p:cNvSpPr>
            <p:nvPr/>
          </p:nvSpPr>
          <p:spPr bwMode="auto">
            <a:xfrm>
              <a:off x="2397125" y="37433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1" name="Oval 245"/>
            <p:cNvSpPr>
              <a:spLocks noChangeArrowheads="1"/>
            </p:cNvSpPr>
            <p:nvPr/>
          </p:nvSpPr>
          <p:spPr bwMode="auto">
            <a:xfrm>
              <a:off x="2508250" y="368935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2" name="Oval 246"/>
            <p:cNvSpPr>
              <a:spLocks noChangeArrowheads="1"/>
            </p:cNvSpPr>
            <p:nvPr/>
          </p:nvSpPr>
          <p:spPr bwMode="auto">
            <a:xfrm>
              <a:off x="1901825" y="3635375"/>
              <a:ext cx="25400" cy="28575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3" name="Oval 247"/>
            <p:cNvSpPr>
              <a:spLocks noChangeArrowheads="1"/>
            </p:cNvSpPr>
            <p:nvPr/>
          </p:nvSpPr>
          <p:spPr bwMode="auto">
            <a:xfrm>
              <a:off x="2035175" y="3619500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4" name="Oval 248"/>
            <p:cNvSpPr>
              <a:spLocks noChangeArrowheads="1"/>
            </p:cNvSpPr>
            <p:nvPr/>
          </p:nvSpPr>
          <p:spPr bwMode="auto">
            <a:xfrm>
              <a:off x="2171700" y="3590925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5" name="Oval 249"/>
            <p:cNvSpPr>
              <a:spLocks noChangeArrowheads="1"/>
            </p:cNvSpPr>
            <p:nvPr/>
          </p:nvSpPr>
          <p:spPr bwMode="auto">
            <a:xfrm>
              <a:off x="2305050" y="3548063"/>
              <a:ext cx="25400" cy="23813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6" name="Oval 250"/>
            <p:cNvSpPr>
              <a:spLocks noChangeArrowheads="1"/>
            </p:cNvSpPr>
            <p:nvPr/>
          </p:nvSpPr>
          <p:spPr bwMode="auto">
            <a:xfrm>
              <a:off x="2435225" y="3500438"/>
              <a:ext cx="25400" cy="25400"/>
            </a:xfrm>
            <a:prstGeom prst="ellipse">
              <a:avLst/>
            </a:prstGeom>
            <a:solidFill>
              <a:srgbClr val="FF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77" name="Freeform 251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352821875 w 310"/>
                <a:gd name="T11" fmla="*/ 561996431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223"/>
                <a:gd name="T20" fmla="*/ 310 w 310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  <a:lnTo>
                    <a:pt x="140" y="223"/>
                  </a:lnTo>
                  <a:close/>
                </a:path>
              </a:pathLst>
            </a:custGeom>
            <a:solidFill>
              <a:srgbClr val="B3B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8" name="Freeform 252"/>
            <p:cNvSpPr>
              <a:spLocks noChangeArrowheads="1"/>
            </p:cNvSpPr>
            <p:nvPr/>
          </p:nvSpPr>
          <p:spPr bwMode="auto">
            <a:xfrm>
              <a:off x="2016125" y="219075"/>
              <a:ext cx="492125" cy="354013"/>
            </a:xfrm>
            <a:custGeom>
              <a:avLst/>
              <a:gdLst>
                <a:gd name="T0" fmla="*/ 352821875 w 310"/>
                <a:gd name="T1" fmla="*/ 561996431 h 223"/>
                <a:gd name="T2" fmla="*/ 352821875 w 310"/>
                <a:gd name="T3" fmla="*/ 181451506 h 223"/>
                <a:gd name="T4" fmla="*/ 781248438 w 310"/>
                <a:gd name="T5" fmla="*/ 330141729 h 223"/>
                <a:gd name="T6" fmla="*/ 680442188 w 310"/>
                <a:gd name="T7" fmla="*/ 0 h 223"/>
                <a:gd name="T8" fmla="*/ 0 w 310"/>
                <a:gd name="T9" fmla="*/ 330141729 h 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0"/>
                <a:gd name="T16" fmla="*/ 0 h 223"/>
                <a:gd name="T17" fmla="*/ 310 w 310"/>
                <a:gd name="T18" fmla="*/ 223 h 2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0" h="223">
                  <a:moveTo>
                    <a:pt x="140" y="223"/>
                  </a:moveTo>
                  <a:lnTo>
                    <a:pt x="140" y="72"/>
                  </a:lnTo>
                  <a:lnTo>
                    <a:pt x="310" y="131"/>
                  </a:lnTo>
                  <a:lnTo>
                    <a:pt x="270" y="0"/>
                  </a:lnTo>
                  <a:lnTo>
                    <a:pt x="0" y="1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" name="Freeform 253"/>
            <p:cNvSpPr>
              <a:spLocks noChangeArrowheads="1"/>
            </p:cNvSpPr>
            <p:nvPr/>
          </p:nvSpPr>
          <p:spPr bwMode="auto">
            <a:xfrm>
              <a:off x="2374900" y="360363"/>
              <a:ext cx="463550" cy="665163"/>
            </a:xfrm>
            <a:custGeom>
              <a:avLst/>
              <a:gdLst>
                <a:gd name="T0" fmla="*/ 90725625 w 146"/>
                <a:gd name="T1" fmla="*/ 1183857107 h 210"/>
                <a:gd name="T2" fmla="*/ 0 w 146"/>
                <a:gd name="T3" fmla="*/ 521700011 h 210"/>
                <a:gd name="T4" fmla="*/ 947578750 w 146"/>
                <a:gd name="T5" fmla="*/ 792582891 h 210"/>
                <a:gd name="T6" fmla="*/ 917336875 w 146"/>
                <a:gd name="T7" fmla="*/ 0 h 210"/>
                <a:gd name="T8" fmla="*/ 1370965000 w 146"/>
                <a:gd name="T9" fmla="*/ 451471468 h 210"/>
                <a:gd name="T10" fmla="*/ 1471771250 w 146"/>
                <a:gd name="T11" fmla="*/ 1374480153 h 210"/>
                <a:gd name="T12" fmla="*/ 544353750 w 146"/>
                <a:gd name="T13" fmla="*/ 1063465772 h 210"/>
                <a:gd name="T14" fmla="*/ 604837500 w 146"/>
                <a:gd name="T15" fmla="*/ 2106865793 h 210"/>
                <a:gd name="T16" fmla="*/ 90725625 w 146"/>
                <a:gd name="T17" fmla="*/ 1183857107 h 2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10"/>
                <a:gd name="T29" fmla="*/ 146 w 146"/>
                <a:gd name="T30" fmla="*/ 210 h 2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10">
                  <a:moveTo>
                    <a:pt x="9" y="11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46" y="137"/>
                    <a:pt x="146" y="137"/>
                    <a:pt x="146" y="13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0" y="210"/>
                    <a:pt x="60" y="210"/>
                    <a:pt x="60" y="210"/>
                  </a:cubicBezTo>
                  <a:cubicBezTo>
                    <a:pt x="60" y="210"/>
                    <a:pt x="18" y="152"/>
                    <a:pt x="9" y="118"/>
                  </a:cubicBezTo>
                  <a:close/>
                </a:path>
              </a:pathLst>
            </a:custGeom>
            <a:solidFill>
              <a:srgbClr val="FF9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0" name="Freeform 254"/>
            <p:cNvSpPr>
              <a:spLocks noChangeArrowheads="1"/>
            </p:cNvSpPr>
            <p:nvPr/>
          </p:nvSpPr>
          <p:spPr bwMode="auto">
            <a:xfrm>
              <a:off x="2682875" y="842963"/>
              <a:ext cx="212725" cy="133350"/>
            </a:xfrm>
            <a:custGeom>
              <a:avLst/>
              <a:gdLst>
                <a:gd name="T0" fmla="*/ 0 w 134"/>
                <a:gd name="T1" fmla="*/ 0 h 84"/>
                <a:gd name="T2" fmla="*/ 30241875 w 134"/>
                <a:gd name="T3" fmla="*/ 211693125 h 84"/>
                <a:gd name="T4" fmla="*/ 337700938 w 134"/>
                <a:gd name="T5" fmla="*/ 95765938 h 84"/>
                <a:gd name="T6" fmla="*/ 0 w 134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"/>
                <a:gd name="T13" fmla="*/ 0 h 84"/>
                <a:gd name="T14" fmla="*/ 134 w 134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" h="84">
                  <a:moveTo>
                    <a:pt x="0" y="0"/>
                  </a:moveTo>
                  <a:lnTo>
                    <a:pt x="12" y="84"/>
                  </a:lnTo>
                  <a:lnTo>
                    <a:pt x="13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1" name="Freeform 255"/>
            <p:cNvSpPr>
              <a:spLocks noChangeArrowheads="1"/>
            </p:cNvSpPr>
            <p:nvPr/>
          </p:nvSpPr>
          <p:spPr bwMode="auto">
            <a:xfrm>
              <a:off x="2970212" y="677863"/>
              <a:ext cx="142875" cy="193675"/>
            </a:xfrm>
            <a:custGeom>
              <a:avLst/>
              <a:gdLst>
                <a:gd name="T0" fmla="*/ 0 w 90"/>
                <a:gd name="T1" fmla="*/ 0 h 122"/>
                <a:gd name="T2" fmla="*/ 10080625 w 90"/>
                <a:gd name="T3" fmla="*/ 307459063 h 122"/>
                <a:gd name="T4" fmla="*/ 226814063 w 90"/>
                <a:gd name="T5" fmla="*/ 226814063 h 122"/>
                <a:gd name="T6" fmla="*/ 0 w 90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22"/>
                <a:gd name="T14" fmla="*/ 90 w 90"/>
                <a:gd name="T15" fmla="*/ 122 h 1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22">
                  <a:moveTo>
                    <a:pt x="0" y="0"/>
                  </a:moveTo>
                  <a:lnTo>
                    <a:pt x="4" y="122"/>
                  </a:lnTo>
                  <a:lnTo>
                    <a:pt x="9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2" name="Oval 256"/>
            <p:cNvSpPr>
              <a:spLocks noChangeArrowheads="1"/>
            </p:cNvSpPr>
            <p:nvPr/>
          </p:nvSpPr>
          <p:spPr bwMode="auto">
            <a:xfrm>
              <a:off x="2806700" y="1612900"/>
              <a:ext cx="41275" cy="36513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3" name="Oval 257"/>
            <p:cNvSpPr>
              <a:spLocks noChangeArrowheads="1"/>
            </p:cNvSpPr>
            <p:nvPr/>
          </p:nvSpPr>
          <p:spPr bwMode="auto">
            <a:xfrm>
              <a:off x="3046412" y="1517650"/>
              <a:ext cx="41275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4" name="Oval 258"/>
            <p:cNvSpPr>
              <a:spLocks noChangeArrowheads="1"/>
            </p:cNvSpPr>
            <p:nvPr/>
          </p:nvSpPr>
          <p:spPr bwMode="auto">
            <a:xfrm>
              <a:off x="2989262" y="1649413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5" name="Oval 259"/>
            <p:cNvSpPr>
              <a:spLocks noChangeArrowheads="1"/>
            </p:cNvSpPr>
            <p:nvPr/>
          </p:nvSpPr>
          <p:spPr bwMode="auto">
            <a:xfrm>
              <a:off x="2857500" y="1747838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6" name="Freeform 260"/>
            <p:cNvSpPr>
              <a:spLocks noChangeArrowheads="1"/>
            </p:cNvSpPr>
            <p:nvPr/>
          </p:nvSpPr>
          <p:spPr bwMode="auto">
            <a:xfrm>
              <a:off x="3211512" y="1677988"/>
              <a:ext cx="19050" cy="41275"/>
            </a:xfrm>
            <a:custGeom>
              <a:avLst/>
              <a:gdLst>
                <a:gd name="T0" fmla="*/ 60483750 w 6"/>
                <a:gd name="T1" fmla="*/ 131048125 h 13"/>
                <a:gd name="T2" fmla="*/ 0 w 6"/>
                <a:gd name="T3" fmla="*/ 70564375 h 13"/>
                <a:gd name="T4" fmla="*/ 60483750 w 6"/>
                <a:gd name="T5" fmla="*/ 0 h 13"/>
                <a:gd name="T6" fmla="*/ 0 60000 65536"/>
                <a:gd name="T7" fmla="*/ 0 60000 65536"/>
                <a:gd name="T8" fmla="*/ 0 60000 65536"/>
                <a:gd name="T9" fmla="*/ 0 w 6"/>
                <a:gd name="T10" fmla="*/ 0 h 13"/>
                <a:gd name="T11" fmla="*/ 6 w 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3">
                  <a:moveTo>
                    <a:pt x="6" y="13"/>
                  </a:move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</a:path>
              </a:pathLst>
            </a:cu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7" name="Oval 261"/>
            <p:cNvSpPr>
              <a:spLocks noChangeArrowheads="1"/>
            </p:cNvSpPr>
            <p:nvPr/>
          </p:nvSpPr>
          <p:spPr bwMode="auto">
            <a:xfrm>
              <a:off x="3230562" y="1460500"/>
              <a:ext cx="38100" cy="38100"/>
            </a:xfrm>
            <a:prstGeom prst="ellipse">
              <a:avLst/>
            </a:prstGeom>
            <a:solidFill>
              <a:srgbClr val="E15D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88" name="Freeform 262"/>
            <p:cNvSpPr>
              <a:spLocks noChangeArrowheads="1"/>
            </p:cNvSpPr>
            <p:nvPr/>
          </p:nvSpPr>
          <p:spPr bwMode="auto">
            <a:xfrm>
              <a:off x="2797175" y="2058988"/>
              <a:ext cx="404812" cy="277813"/>
            </a:xfrm>
            <a:custGeom>
              <a:avLst/>
              <a:gdLst>
                <a:gd name="T0" fmla="*/ 1280255901 w 128"/>
                <a:gd name="T1" fmla="*/ 0 h 88"/>
                <a:gd name="T2" fmla="*/ 180036974 w 128"/>
                <a:gd name="T3" fmla="*/ 19933083 h 88"/>
                <a:gd name="T4" fmla="*/ 0 w 128"/>
                <a:gd name="T5" fmla="*/ 877046170 h 88"/>
                <a:gd name="T6" fmla="*/ 1150229022 w 128"/>
                <a:gd name="T7" fmla="*/ 548153462 h 88"/>
                <a:gd name="T8" fmla="*/ 1280255901 w 128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88"/>
                <a:gd name="T17" fmla="*/ 128 w 128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88">
                  <a:moveTo>
                    <a:pt x="128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8" y="69"/>
                    <a:pt x="0" y="88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FF7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" name="Freeform 263"/>
            <p:cNvSpPr>
              <a:spLocks noChangeArrowheads="1"/>
            </p:cNvSpPr>
            <p:nvPr/>
          </p:nvSpPr>
          <p:spPr bwMode="auto">
            <a:xfrm>
              <a:off x="2911475" y="2125663"/>
              <a:ext cx="198437" cy="107950"/>
            </a:xfrm>
            <a:custGeom>
              <a:avLst/>
              <a:gdLst>
                <a:gd name="T0" fmla="*/ 20161199 w 125"/>
                <a:gd name="T1" fmla="*/ 10080625 h 68"/>
                <a:gd name="T2" fmla="*/ 0 w 125"/>
                <a:gd name="T3" fmla="*/ 171370625 h 68"/>
                <a:gd name="T4" fmla="*/ 284776145 w 125"/>
                <a:gd name="T5" fmla="*/ 110886875 h 68"/>
                <a:gd name="T6" fmla="*/ 315017944 w 125"/>
                <a:gd name="T7" fmla="*/ 0 h 68"/>
                <a:gd name="T8" fmla="*/ 20161199 w 125"/>
                <a:gd name="T9" fmla="*/ 10080625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68"/>
                <a:gd name="T17" fmla="*/ 125 w 125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68">
                  <a:moveTo>
                    <a:pt x="8" y="4"/>
                  </a:moveTo>
                  <a:lnTo>
                    <a:pt x="0" y="68"/>
                  </a:lnTo>
                  <a:lnTo>
                    <a:pt x="113" y="44"/>
                  </a:lnTo>
                  <a:lnTo>
                    <a:pt x="125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0" name="Freeform 264"/>
            <p:cNvSpPr>
              <a:spLocks noChangeArrowheads="1"/>
            </p:cNvSpPr>
            <p:nvPr/>
          </p:nvSpPr>
          <p:spPr bwMode="auto">
            <a:xfrm>
              <a:off x="2540000" y="2425700"/>
              <a:ext cx="314325" cy="419100"/>
            </a:xfrm>
            <a:custGeom>
              <a:avLst/>
              <a:gdLst>
                <a:gd name="T0" fmla="*/ 554434375 w 99"/>
                <a:gd name="T1" fmla="*/ 0 h 132"/>
                <a:gd name="T2" fmla="*/ 997981875 w 99"/>
                <a:gd name="T3" fmla="*/ 393144375 h 132"/>
                <a:gd name="T4" fmla="*/ 282257500 w 99"/>
                <a:gd name="T5" fmla="*/ 675401875 h 132"/>
                <a:gd name="T6" fmla="*/ 816530625 w 99"/>
                <a:gd name="T7" fmla="*/ 997981875 h 132"/>
                <a:gd name="T8" fmla="*/ 0 w 99"/>
                <a:gd name="T9" fmla="*/ 1330642500 h 132"/>
                <a:gd name="T10" fmla="*/ 554434375 w 99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"/>
                <a:gd name="T19" fmla="*/ 0 h 132"/>
                <a:gd name="T20" fmla="*/ 99 w 99"/>
                <a:gd name="T21" fmla="*/ 132 h 1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" h="132">
                  <a:moveTo>
                    <a:pt x="55" y="0"/>
                  </a:moveTo>
                  <a:cubicBezTo>
                    <a:pt x="99" y="39"/>
                    <a:pt x="99" y="39"/>
                    <a:pt x="99" y="39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46" y="2"/>
                    <a:pt x="55" y="0"/>
                  </a:cubicBezTo>
                  <a:close/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1" name="Freeform 265"/>
            <p:cNvSpPr>
              <a:spLocks noChangeArrowheads="1"/>
            </p:cNvSpPr>
            <p:nvPr/>
          </p:nvSpPr>
          <p:spPr bwMode="auto">
            <a:xfrm>
              <a:off x="2860675" y="2301875"/>
              <a:ext cx="331787" cy="444500"/>
            </a:xfrm>
            <a:custGeom>
              <a:avLst/>
              <a:gdLst>
                <a:gd name="T0" fmla="*/ 1048405842 w 105"/>
                <a:gd name="T1" fmla="*/ 0 h 140"/>
                <a:gd name="T2" fmla="*/ 0 w 105"/>
                <a:gd name="T3" fmla="*/ 272176875 h 140"/>
                <a:gd name="T4" fmla="*/ 579119989 w 105"/>
                <a:gd name="T5" fmla="*/ 826611250 h 140"/>
                <a:gd name="T6" fmla="*/ 0 w 105"/>
                <a:gd name="T7" fmla="*/ 1139110625 h 140"/>
                <a:gd name="T8" fmla="*/ 269591157 w 105"/>
                <a:gd name="T9" fmla="*/ 1411287500 h 140"/>
                <a:gd name="T10" fmla="*/ 279576366 w 105"/>
                <a:gd name="T11" fmla="*/ 1411287500 h 140"/>
                <a:gd name="T12" fmla="*/ 1048405842 w 105"/>
                <a:gd name="T13" fmla="*/ 0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140"/>
                <a:gd name="T23" fmla="*/ 105 w 105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140">
                  <a:moveTo>
                    <a:pt x="105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3" y="133"/>
                    <a:pt x="79" y="87"/>
                    <a:pt x="105" y="0"/>
                  </a:cubicBezTo>
                </a:path>
              </a:pathLst>
            </a:cu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2" name="Freeform 266"/>
            <p:cNvSpPr>
              <a:spLocks noChangeArrowheads="1"/>
            </p:cNvSpPr>
            <p:nvPr/>
          </p:nvSpPr>
          <p:spPr bwMode="auto">
            <a:xfrm>
              <a:off x="3030537" y="2359025"/>
              <a:ext cx="139700" cy="120650"/>
            </a:xfrm>
            <a:custGeom>
              <a:avLst/>
              <a:gdLst>
                <a:gd name="T0" fmla="*/ 0 w 44"/>
                <a:gd name="T1" fmla="*/ 120967500 h 38"/>
                <a:gd name="T2" fmla="*/ 272176875 w 44"/>
                <a:gd name="T3" fmla="*/ 383063750 h 38"/>
                <a:gd name="T4" fmla="*/ 443547500 w 44"/>
                <a:gd name="T5" fmla="*/ 0 h 38"/>
                <a:gd name="T6" fmla="*/ 0 w 44"/>
                <a:gd name="T7" fmla="*/ 12096750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8"/>
                <a:gd name="T14" fmla="*/ 44 w 44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8">
                  <a:moveTo>
                    <a:pt x="0" y="12"/>
                  </a:moveTo>
                  <a:cubicBezTo>
                    <a:pt x="27" y="38"/>
                    <a:pt x="27" y="38"/>
                    <a:pt x="27" y="38"/>
                  </a:cubicBezTo>
                  <a:cubicBezTo>
                    <a:pt x="34" y="26"/>
                    <a:pt x="39" y="13"/>
                    <a:pt x="44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816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3" name="Oval 267"/>
            <p:cNvSpPr>
              <a:spLocks noChangeArrowheads="1"/>
            </p:cNvSpPr>
            <p:nvPr/>
          </p:nvSpPr>
          <p:spPr bwMode="auto">
            <a:xfrm>
              <a:off x="2806700" y="24257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4" name="Oval 268"/>
            <p:cNvSpPr>
              <a:spLocks noChangeArrowheads="1"/>
            </p:cNvSpPr>
            <p:nvPr/>
          </p:nvSpPr>
          <p:spPr bwMode="auto">
            <a:xfrm>
              <a:off x="2889250" y="24892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5" name="Oval 269"/>
            <p:cNvSpPr>
              <a:spLocks noChangeArrowheads="1"/>
            </p:cNvSpPr>
            <p:nvPr/>
          </p:nvSpPr>
          <p:spPr bwMode="auto">
            <a:xfrm>
              <a:off x="3106737" y="24130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6" name="Oval 270"/>
            <p:cNvSpPr>
              <a:spLocks noChangeArrowheads="1"/>
            </p:cNvSpPr>
            <p:nvPr/>
          </p:nvSpPr>
          <p:spPr bwMode="auto">
            <a:xfrm>
              <a:off x="2944812" y="2549525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7" name="Oval 271"/>
            <p:cNvSpPr>
              <a:spLocks noChangeArrowheads="1"/>
            </p:cNvSpPr>
            <p:nvPr/>
          </p:nvSpPr>
          <p:spPr bwMode="auto">
            <a:xfrm>
              <a:off x="2828925" y="2600325"/>
              <a:ext cx="25400" cy="28575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8" name="Oval 272"/>
            <p:cNvSpPr>
              <a:spLocks noChangeArrowheads="1"/>
            </p:cNvSpPr>
            <p:nvPr/>
          </p:nvSpPr>
          <p:spPr bwMode="auto">
            <a:xfrm>
              <a:off x="2730500" y="2641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273"/>
            <p:cNvSpPr>
              <a:spLocks noChangeArrowheads="1"/>
            </p:cNvSpPr>
            <p:nvPr/>
          </p:nvSpPr>
          <p:spPr bwMode="auto">
            <a:xfrm>
              <a:off x="2816225" y="27051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Oval 274"/>
            <p:cNvSpPr>
              <a:spLocks noChangeArrowheads="1"/>
            </p:cNvSpPr>
            <p:nvPr/>
          </p:nvSpPr>
          <p:spPr bwMode="auto">
            <a:xfrm>
              <a:off x="2879725" y="276860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1" name="Oval 275"/>
            <p:cNvSpPr>
              <a:spLocks noChangeArrowheads="1"/>
            </p:cNvSpPr>
            <p:nvPr/>
          </p:nvSpPr>
          <p:spPr bwMode="auto">
            <a:xfrm>
              <a:off x="2759075" y="2803525"/>
              <a:ext cx="28575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2" name="Oval 276"/>
            <p:cNvSpPr>
              <a:spLocks noChangeArrowheads="1"/>
            </p:cNvSpPr>
            <p:nvPr/>
          </p:nvSpPr>
          <p:spPr bwMode="auto">
            <a:xfrm>
              <a:off x="2635250" y="2838450"/>
              <a:ext cx="25400" cy="25400"/>
            </a:xfrm>
            <a:prstGeom prst="ellipse">
              <a:avLst/>
            </a:prstGeom>
            <a:solidFill>
              <a:srgbClr val="9AC2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3" name="Oval 277"/>
            <p:cNvSpPr>
              <a:spLocks noChangeArrowheads="1"/>
            </p:cNvSpPr>
            <p:nvPr/>
          </p:nvSpPr>
          <p:spPr bwMode="auto">
            <a:xfrm>
              <a:off x="2212975" y="3436938"/>
              <a:ext cx="28575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4" name="Oval 278"/>
            <p:cNvSpPr>
              <a:spLocks noChangeArrowheads="1"/>
            </p:cNvSpPr>
            <p:nvPr/>
          </p:nvSpPr>
          <p:spPr bwMode="auto">
            <a:xfrm>
              <a:off x="2333625" y="331311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5" name="Oval 279"/>
            <p:cNvSpPr>
              <a:spLocks noChangeArrowheads="1"/>
            </p:cNvSpPr>
            <p:nvPr/>
          </p:nvSpPr>
          <p:spPr bwMode="auto">
            <a:xfrm>
              <a:off x="2301875" y="340518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6" name="Oval 280"/>
            <p:cNvSpPr>
              <a:spLocks noChangeArrowheads="1"/>
            </p:cNvSpPr>
            <p:nvPr/>
          </p:nvSpPr>
          <p:spPr bwMode="auto">
            <a:xfrm>
              <a:off x="2251075" y="3513138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7" name="Oval 281"/>
            <p:cNvSpPr>
              <a:spLocks noChangeArrowheads="1"/>
            </p:cNvSpPr>
            <p:nvPr/>
          </p:nvSpPr>
          <p:spPr bwMode="auto">
            <a:xfrm>
              <a:off x="2339975" y="3484563"/>
              <a:ext cx="25400" cy="25400"/>
            </a:xfrm>
            <a:prstGeom prst="ellipse">
              <a:avLst/>
            </a:prstGeom>
            <a:solidFill>
              <a:srgbClr val="A9C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Freeform 282"/>
            <p:cNvSpPr>
              <a:spLocks noChangeArrowheads="1"/>
            </p:cNvSpPr>
            <p:nvPr/>
          </p:nvSpPr>
          <p:spPr bwMode="auto">
            <a:xfrm>
              <a:off x="1179512" y="4159250"/>
              <a:ext cx="817562" cy="566738"/>
            </a:xfrm>
            <a:custGeom>
              <a:avLst/>
              <a:gdLst>
                <a:gd name="T0" fmla="*/ 2147483647 w 258"/>
                <a:gd name="T1" fmla="*/ 1533735504 h 179"/>
                <a:gd name="T2" fmla="*/ 1345570792 w 258"/>
                <a:gd name="T3" fmla="*/ 1403417425 h 179"/>
                <a:gd name="T4" fmla="*/ 763159270 w 258"/>
                <a:gd name="T5" fmla="*/ 601464159 h 179"/>
                <a:gd name="T6" fmla="*/ 823408519 w 258"/>
                <a:gd name="T7" fmla="*/ 461122099 h 179"/>
                <a:gd name="T8" fmla="*/ 883657768 w 258"/>
                <a:gd name="T9" fmla="*/ 320780040 h 179"/>
                <a:gd name="T10" fmla="*/ 652702841 w 258"/>
                <a:gd name="T11" fmla="*/ 370903109 h 179"/>
                <a:gd name="T12" fmla="*/ 592453592 w 258"/>
                <a:gd name="T13" fmla="*/ 190465128 h 179"/>
                <a:gd name="T14" fmla="*/ 451870954 w 258"/>
                <a:gd name="T15" fmla="*/ 30071941 h 179"/>
                <a:gd name="T16" fmla="*/ 461913023 w 258"/>
                <a:gd name="T17" fmla="*/ 350855148 h 179"/>
                <a:gd name="T18" fmla="*/ 170705678 w 258"/>
                <a:gd name="T19" fmla="*/ 210513089 h 179"/>
                <a:gd name="T20" fmla="*/ 301246246 w 258"/>
                <a:gd name="T21" fmla="*/ 491197207 h 179"/>
                <a:gd name="T22" fmla="*/ 10042070 w 258"/>
                <a:gd name="T23" fmla="*/ 561368237 h 179"/>
                <a:gd name="T24" fmla="*/ 321330386 w 258"/>
                <a:gd name="T25" fmla="*/ 631536100 h 179"/>
                <a:gd name="T26" fmla="*/ 180747748 w 258"/>
                <a:gd name="T27" fmla="*/ 811977247 h 179"/>
                <a:gd name="T28" fmla="*/ 471955093 w 258"/>
                <a:gd name="T29" fmla="*/ 731782237 h 179"/>
                <a:gd name="T30" fmla="*/ 642660771 w 258"/>
                <a:gd name="T31" fmla="*/ 982391248 h 179"/>
                <a:gd name="T32" fmla="*/ 2078607021 w 258"/>
                <a:gd name="T33" fmla="*/ 1774320534 h 179"/>
                <a:gd name="T34" fmla="*/ 2147483647 w 258"/>
                <a:gd name="T35" fmla="*/ 1633978475 h 1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8"/>
                <a:gd name="T55" fmla="*/ 0 h 179"/>
                <a:gd name="T56" fmla="*/ 258 w 258"/>
                <a:gd name="T57" fmla="*/ 179 h 17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8" h="179">
                  <a:moveTo>
                    <a:pt x="239" y="153"/>
                  </a:moveTo>
                  <a:cubicBezTo>
                    <a:pt x="202" y="161"/>
                    <a:pt x="167" y="161"/>
                    <a:pt x="134" y="140"/>
                  </a:cubicBezTo>
                  <a:cubicBezTo>
                    <a:pt x="106" y="122"/>
                    <a:pt x="81" y="93"/>
                    <a:pt x="76" y="60"/>
                  </a:cubicBezTo>
                  <a:cubicBezTo>
                    <a:pt x="74" y="52"/>
                    <a:pt x="77" y="52"/>
                    <a:pt x="82" y="46"/>
                  </a:cubicBezTo>
                  <a:cubicBezTo>
                    <a:pt x="86" y="42"/>
                    <a:pt x="90" y="39"/>
                    <a:pt x="88" y="32"/>
                  </a:cubicBezTo>
                  <a:cubicBezTo>
                    <a:pt x="85" y="18"/>
                    <a:pt x="70" y="31"/>
                    <a:pt x="65" y="37"/>
                  </a:cubicBezTo>
                  <a:cubicBezTo>
                    <a:pt x="61" y="32"/>
                    <a:pt x="62" y="24"/>
                    <a:pt x="59" y="19"/>
                  </a:cubicBezTo>
                  <a:cubicBezTo>
                    <a:pt x="56" y="14"/>
                    <a:pt x="51" y="4"/>
                    <a:pt x="45" y="3"/>
                  </a:cubicBezTo>
                  <a:cubicBezTo>
                    <a:pt x="33" y="0"/>
                    <a:pt x="43" y="31"/>
                    <a:pt x="46" y="35"/>
                  </a:cubicBezTo>
                  <a:cubicBezTo>
                    <a:pt x="42" y="30"/>
                    <a:pt x="23" y="9"/>
                    <a:pt x="17" y="21"/>
                  </a:cubicBezTo>
                  <a:cubicBezTo>
                    <a:pt x="13" y="29"/>
                    <a:pt x="25" y="44"/>
                    <a:pt x="30" y="49"/>
                  </a:cubicBezTo>
                  <a:cubicBezTo>
                    <a:pt x="25" y="49"/>
                    <a:pt x="0" y="44"/>
                    <a:pt x="1" y="56"/>
                  </a:cubicBezTo>
                  <a:cubicBezTo>
                    <a:pt x="3" y="65"/>
                    <a:pt x="26" y="62"/>
                    <a:pt x="32" y="63"/>
                  </a:cubicBezTo>
                  <a:cubicBezTo>
                    <a:pt x="29" y="65"/>
                    <a:pt x="10" y="74"/>
                    <a:pt x="18" y="81"/>
                  </a:cubicBezTo>
                  <a:cubicBezTo>
                    <a:pt x="25" y="86"/>
                    <a:pt x="40" y="74"/>
                    <a:pt x="47" y="73"/>
                  </a:cubicBezTo>
                  <a:cubicBezTo>
                    <a:pt x="52" y="81"/>
                    <a:pt x="58" y="90"/>
                    <a:pt x="64" y="98"/>
                  </a:cubicBezTo>
                  <a:cubicBezTo>
                    <a:pt x="92" y="147"/>
                    <a:pt x="150" y="179"/>
                    <a:pt x="207" y="177"/>
                  </a:cubicBezTo>
                  <a:cubicBezTo>
                    <a:pt x="223" y="177"/>
                    <a:pt x="244" y="171"/>
                    <a:pt x="258" y="163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" name="Freeform 283"/>
            <p:cNvSpPr>
              <a:spLocks noChangeArrowheads="1"/>
            </p:cNvSpPr>
            <p:nvPr/>
          </p:nvSpPr>
          <p:spPr bwMode="auto">
            <a:xfrm>
              <a:off x="1731962" y="3683000"/>
              <a:ext cx="754062" cy="1004888"/>
            </a:xfrm>
            <a:custGeom>
              <a:avLst/>
              <a:gdLst>
                <a:gd name="T0" fmla="*/ 893408222 w 238"/>
                <a:gd name="T1" fmla="*/ 2147483647 h 317"/>
                <a:gd name="T2" fmla="*/ 130497083 w 238"/>
                <a:gd name="T3" fmla="*/ 2147483647 h 317"/>
                <a:gd name="T4" fmla="*/ 321224075 w 238"/>
                <a:gd name="T5" fmla="*/ 1386742270 h 317"/>
                <a:gd name="T6" fmla="*/ 1154405555 w 238"/>
                <a:gd name="T7" fmla="*/ 713470480 h 317"/>
                <a:gd name="T8" fmla="*/ 1425440151 w 238"/>
                <a:gd name="T9" fmla="*/ 341661920 h 317"/>
                <a:gd name="T10" fmla="*/ 1666356624 w 238"/>
                <a:gd name="T11" fmla="*/ 100488800 h 317"/>
                <a:gd name="T12" fmla="*/ 2147483647 w 238"/>
                <a:gd name="T13" fmla="*/ 1215911310 h 317"/>
                <a:gd name="T14" fmla="*/ 2147483647 w 238"/>
                <a:gd name="T15" fmla="*/ 1748501950 h 317"/>
                <a:gd name="T16" fmla="*/ 2147483647 w 238"/>
                <a:gd name="T17" fmla="*/ 2147483647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8"/>
                <a:gd name="T28" fmla="*/ 0 h 317"/>
                <a:gd name="T29" fmla="*/ 238 w 23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8" h="317">
                  <a:moveTo>
                    <a:pt x="89" y="317"/>
                  </a:moveTo>
                  <a:cubicBezTo>
                    <a:pt x="57" y="295"/>
                    <a:pt x="28" y="278"/>
                    <a:pt x="13" y="238"/>
                  </a:cubicBezTo>
                  <a:cubicBezTo>
                    <a:pt x="0" y="201"/>
                    <a:pt x="4" y="168"/>
                    <a:pt x="32" y="138"/>
                  </a:cubicBezTo>
                  <a:cubicBezTo>
                    <a:pt x="58" y="111"/>
                    <a:pt x="87" y="95"/>
                    <a:pt x="115" y="71"/>
                  </a:cubicBezTo>
                  <a:cubicBezTo>
                    <a:pt x="127" y="61"/>
                    <a:pt x="139" y="49"/>
                    <a:pt x="142" y="34"/>
                  </a:cubicBezTo>
                  <a:cubicBezTo>
                    <a:pt x="146" y="18"/>
                    <a:pt x="141" y="0"/>
                    <a:pt x="166" y="10"/>
                  </a:cubicBezTo>
                  <a:cubicBezTo>
                    <a:pt x="201" y="24"/>
                    <a:pt x="226" y="87"/>
                    <a:pt x="233" y="121"/>
                  </a:cubicBezTo>
                  <a:cubicBezTo>
                    <a:pt x="236" y="139"/>
                    <a:pt x="236" y="157"/>
                    <a:pt x="237" y="174"/>
                  </a:cubicBezTo>
                  <a:cubicBezTo>
                    <a:pt x="238" y="205"/>
                    <a:pt x="224" y="234"/>
                    <a:pt x="223" y="263"/>
                  </a:cubicBezTo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" name="Freeform 284"/>
            <p:cNvSpPr>
              <a:spLocks noChangeArrowheads="1"/>
            </p:cNvSpPr>
            <p:nvPr/>
          </p:nvSpPr>
          <p:spPr bwMode="auto">
            <a:xfrm>
              <a:off x="1819275" y="4168775"/>
              <a:ext cx="587375" cy="544513"/>
            </a:xfrm>
            <a:custGeom>
              <a:avLst/>
              <a:gdLst>
                <a:gd name="T0" fmla="*/ 463708750 w 185"/>
                <a:gd name="T1" fmla="*/ 1593517295 h 172"/>
                <a:gd name="T2" fmla="*/ 50403125 w 185"/>
                <a:gd name="T3" fmla="*/ 841858253 h 172"/>
                <a:gd name="T4" fmla="*/ 342741250 w 185"/>
                <a:gd name="T5" fmla="*/ 160352747 h 172"/>
                <a:gd name="T6" fmla="*/ 665321250 w 185"/>
                <a:gd name="T7" fmla="*/ 30065349 h 172"/>
                <a:gd name="T8" fmla="*/ 1693545000 w 185"/>
                <a:gd name="T9" fmla="*/ 661459830 h 172"/>
                <a:gd name="T10" fmla="*/ 1864915625 w 185"/>
                <a:gd name="T11" fmla="*/ 982168490 h 172"/>
                <a:gd name="T12" fmla="*/ 463708750 w 185"/>
                <a:gd name="T13" fmla="*/ 1593517295 h 1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72"/>
                <a:gd name="T23" fmla="*/ 185 w 185"/>
                <a:gd name="T24" fmla="*/ 172 h 1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72">
                  <a:moveTo>
                    <a:pt x="46" y="159"/>
                  </a:moveTo>
                  <a:cubicBezTo>
                    <a:pt x="28" y="136"/>
                    <a:pt x="9" y="113"/>
                    <a:pt x="5" y="84"/>
                  </a:cubicBezTo>
                  <a:cubicBezTo>
                    <a:pt x="0" y="55"/>
                    <a:pt x="11" y="33"/>
                    <a:pt x="34" y="16"/>
                  </a:cubicBezTo>
                  <a:cubicBezTo>
                    <a:pt x="44" y="9"/>
                    <a:pt x="54" y="3"/>
                    <a:pt x="66" y="3"/>
                  </a:cubicBezTo>
                  <a:cubicBezTo>
                    <a:pt x="108" y="0"/>
                    <a:pt x="148" y="33"/>
                    <a:pt x="168" y="66"/>
                  </a:cubicBezTo>
                  <a:cubicBezTo>
                    <a:pt x="175" y="77"/>
                    <a:pt x="180" y="87"/>
                    <a:pt x="185" y="98"/>
                  </a:cubicBezTo>
                  <a:cubicBezTo>
                    <a:pt x="159" y="144"/>
                    <a:pt x="97" y="172"/>
                    <a:pt x="46" y="159"/>
                  </a:cubicBezTo>
                  <a:close/>
                </a:path>
              </a:pathLst>
            </a:custGeom>
            <a:solidFill>
              <a:srgbClr val="DEC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" name="Freeform 285"/>
            <p:cNvSpPr>
              <a:spLocks noChangeArrowheads="1"/>
            </p:cNvSpPr>
            <p:nvPr/>
          </p:nvSpPr>
          <p:spPr bwMode="auto">
            <a:xfrm>
              <a:off x="1965325" y="4478338"/>
              <a:ext cx="520700" cy="836613"/>
            </a:xfrm>
            <a:custGeom>
              <a:avLst/>
              <a:gdLst>
                <a:gd name="T0" fmla="*/ 0 w 164"/>
                <a:gd name="T1" fmla="*/ 612590855 h 264"/>
                <a:gd name="T2" fmla="*/ 1401206875 w 164"/>
                <a:gd name="T3" fmla="*/ 0 h 264"/>
                <a:gd name="T4" fmla="*/ 1552416250 w 164"/>
                <a:gd name="T5" fmla="*/ 532250655 h 264"/>
                <a:gd name="T6" fmla="*/ 1602819375 w 164"/>
                <a:gd name="T7" fmla="*/ 1385862110 h 264"/>
                <a:gd name="T8" fmla="*/ 1612900000 w 164"/>
                <a:gd name="T9" fmla="*/ 2147483647 h 264"/>
                <a:gd name="T10" fmla="*/ 1522174375 w 164"/>
                <a:gd name="T11" fmla="*/ 2147483647 h 264"/>
                <a:gd name="T12" fmla="*/ 1370965000 w 164"/>
                <a:gd name="T13" fmla="*/ 2147483647 h 264"/>
                <a:gd name="T14" fmla="*/ 917336875 w 164"/>
                <a:gd name="T15" fmla="*/ 2018541185 h 264"/>
                <a:gd name="T16" fmla="*/ 766127500 w 164"/>
                <a:gd name="T17" fmla="*/ 2147483647 h 264"/>
                <a:gd name="T18" fmla="*/ 685482500 w 164"/>
                <a:gd name="T19" fmla="*/ 2147483647 h 264"/>
                <a:gd name="T20" fmla="*/ 493950625 w 164"/>
                <a:gd name="T21" fmla="*/ 2008498660 h 264"/>
                <a:gd name="T22" fmla="*/ 383063750 w 164"/>
                <a:gd name="T23" fmla="*/ 1185014780 h 264"/>
                <a:gd name="T24" fmla="*/ 0 w 164"/>
                <a:gd name="T25" fmla="*/ 612590855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4"/>
                <a:gd name="T40" fmla="*/ 0 h 264"/>
                <a:gd name="T41" fmla="*/ 164 w 164"/>
                <a:gd name="T42" fmla="*/ 264 h 2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4" h="264">
                  <a:moveTo>
                    <a:pt x="0" y="61"/>
                  </a:moveTo>
                  <a:cubicBezTo>
                    <a:pt x="51" y="74"/>
                    <a:pt x="113" y="46"/>
                    <a:pt x="139" y="0"/>
                  </a:cubicBezTo>
                  <a:cubicBezTo>
                    <a:pt x="145" y="17"/>
                    <a:pt x="150" y="34"/>
                    <a:pt x="154" y="53"/>
                  </a:cubicBezTo>
                  <a:cubicBezTo>
                    <a:pt x="160" y="81"/>
                    <a:pt x="162" y="110"/>
                    <a:pt x="159" y="138"/>
                  </a:cubicBezTo>
                  <a:cubicBezTo>
                    <a:pt x="157" y="168"/>
                    <a:pt x="157" y="196"/>
                    <a:pt x="160" y="226"/>
                  </a:cubicBezTo>
                  <a:cubicBezTo>
                    <a:pt x="160" y="233"/>
                    <a:pt x="164" y="252"/>
                    <a:pt x="151" y="247"/>
                  </a:cubicBezTo>
                  <a:cubicBezTo>
                    <a:pt x="146" y="245"/>
                    <a:pt x="139" y="225"/>
                    <a:pt x="136" y="219"/>
                  </a:cubicBezTo>
                  <a:cubicBezTo>
                    <a:pt x="124" y="199"/>
                    <a:pt x="112" y="195"/>
                    <a:pt x="91" y="201"/>
                  </a:cubicBezTo>
                  <a:cubicBezTo>
                    <a:pt x="75" y="205"/>
                    <a:pt x="74" y="215"/>
                    <a:pt x="76" y="229"/>
                  </a:cubicBezTo>
                  <a:cubicBezTo>
                    <a:pt x="78" y="237"/>
                    <a:pt x="81" y="264"/>
                    <a:pt x="68" y="257"/>
                  </a:cubicBezTo>
                  <a:cubicBezTo>
                    <a:pt x="55" y="250"/>
                    <a:pt x="48" y="212"/>
                    <a:pt x="49" y="200"/>
                  </a:cubicBezTo>
                  <a:cubicBezTo>
                    <a:pt x="51" y="172"/>
                    <a:pt x="48" y="143"/>
                    <a:pt x="38" y="118"/>
                  </a:cubicBezTo>
                  <a:cubicBezTo>
                    <a:pt x="29" y="97"/>
                    <a:pt x="15" y="79"/>
                    <a:pt x="0" y="61"/>
                  </a:cubicBezTo>
                  <a:close/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" name="Freeform 286"/>
            <p:cNvSpPr>
              <a:spLocks noChangeArrowheads="1"/>
            </p:cNvSpPr>
            <p:nvPr/>
          </p:nvSpPr>
          <p:spPr bwMode="auto">
            <a:xfrm>
              <a:off x="2073275" y="4319588"/>
              <a:ext cx="31750" cy="31750"/>
            </a:xfrm>
            <a:custGeom>
              <a:avLst/>
              <a:gdLst>
                <a:gd name="T0" fmla="*/ 10080625 w 10"/>
                <a:gd name="T1" fmla="*/ 60483750 h 10"/>
                <a:gd name="T2" fmla="*/ 60483750 w 10"/>
                <a:gd name="T3" fmla="*/ 100806250 h 10"/>
                <a:gd name="T4" fmla="*/ 100806250 w 10"/>
                <a:gd name="T5" fmla="*/ 40322500 h 10"/>
                <a:gd name="T6" fmla="*/ 40322500 w 10"/>
                <a:gd name="T7" fmla="*/ 10080625 h 10"/>
                <a:gd name="T8" fmla="*/ 10080625 w 10"/>
                <a:gd name="T9" fmla="*/ 6048375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" y="6"/>
                  </a:moveTo>
                  <a:cubicBezTo>
                    <a:pt x="1" y="9"/>
                    <a:pt x="4" y="10"/>
                    <a:pt x="6" y="10"/>
                  </a:cubicBezTo>
                  <a:cubicBezTo>
                    <a:pt x="8" y="9"/>
                    <a:pt x="10" y="7"/>
                    <a:pt x="10" y="4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2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" name="Freeform 287"/>
            <p:cNvSpPr>
              <a:spLocks noChangeArrowheads="1"/>
            </p:cNvSpPr>
            <p:nvPr/>
          </p:nvSpPr>
          <p:spPr bwMode="auto">
            <a:xfrm>
              <a:off x="1870075" y="4437063"/>
              <a:ext cx="31750" cy="28575"/>
            </a:xfrm>
            <a:custGeom>
              <a:avLst/>
              <a:gdLst>
                <a:gd name="T0" fmla="*/ 10080625 w 10"/>
                <a:gd name="T1" fmla="*/ 50403125 h 9"/>
                <a:gd name="T2" fmla="*/ 60483750 w 10"/>
                <a:gd name="T3" fmla="*/ 90725625 h 9"/>
                <a:gd name="T4" fmla="*/ 100806250 w 10"/>
                <a:gd name="T5" fmla="*/ 40322500 h 9"/>
                <a:gd name="T6" fmla="*/ 40322500 w 10"/>
                <a:gd name="T7" fmla="*/ 0 h 9"/>
                <a:gd name="T8" fmla="*/ 10080625 w 10"/>
                <a:gd name="T9" fmla="*/ 5040312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5"/>
                  </a:moveTo>
                  <a:cubicBezTo>
                    <a:pt x="1" y="8"/>
                    <a:pt x="4" y="9"/>
                    <a:pt x="6" y="9"/>
                  </a:cubicBezTo>
                  <a:cubicBezTo>
                    <a:pt x="9" y="8"/>
                    <a:pt x="10" y="6"/>
                    <a:pt x="10" y="4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" name="Freeform 288"/>
            <p:cNvSpPr>
              <a:spLocks noChangeArrowheads="1"/>
            </p:cNvSpPr>
            <p:nvPr/>
          </p:nvSpPr>
          <p:spPr bwMode="auto">
            <a:xfrm>
              <a:off x="1905000" y="4376738"/>
              <a:ext cx="174625" cy="161925"/>
            </a:xfrm>
            <a:custGeom>
              <a:avLst/>
              <a:gdLst>
                <a:gd name="T0" fmla="*/ 423386250 w 55"/>
                <a:gd name="T1" fmla="*/ 473789375 h 51"/>
                <a:gd name="T2" fmla="*/ 191531875 w 55"/>
                <a:gd name="T3" fmla="*/ 30241875 h 51"/>
                <a:gd name="T4" fmla="*/ 423386250 w 55"/>
                <a:gd name="T5" fmla="*/ 473789375 h 51"/>
                <a:gd name="T6" fmla="*/ 0 60000 65536"/>
                <a:gd name="T7" fmla="*/ 0 60000 65536"/>
                <a:gd name="T8" fmla="*/ 0 60000 65536"/>
                <a:gd name="T9" fmla="*/ 0 w 55"/>
                <a:gd name="T10" fmla="*/ 0 h 51"/>
                <a:gd name="T11" fmla="*/ 55 w 55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1">
                  <a:moveTo>
                    <a:pt x="42" y="47"/>
                  </a:moveTo>
                  <a:cubicBezTo>
                    <a:pt x="29" y="51"/>
                    <a:pt x="0" y="0"/>
                    <a:pt x="19" y="3"/>
                  </a:cubicBezTo>
                  <a:cubicBezTo>
                    <a:pt x="29" y="5"/>
                    <a:pt x="55" y="43"/>
                    <a:pt x="42" y="47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" name="Freeform 289"/>
            <p:cNvSpPr>
              <a:spLocks noChangeArrowheads="1"/>
            </p:cNvSpPr>
            <p:nvPr/>
          </p:nvSpPr>
          <p:spPr bwMode="auto">
            <a:xfrm>
              <a:off x="2105025" y="4297363"/>
              <a:ext cx="146050" cy="127000"/>
            </a:xfrm>
            <a:custGeom>
              <a:avLst/>
              <a:gdLst>
                <a:gd name="T0" fmla="*/ 161290000 w 46"/>
                <a:gd name="T1" fmla="*/ 342741250 h 40"/>
                <a:gd name="T2" fmla="*/ 433466875 w 46"/>
                <a:gd name="T3" fmla="*/ 141128750 h 40"/>
                <a:gd name="T4" fmla="*/ 161290000 w 46"/>
                <a:gd name="T5" fmla="*/ 342741250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4"/>
                  </a:moveTo>
                  <a:cubicBezTo>
                    <a:pt x="25" y="40"/>
                    <a:pt x="46" y="25"/>
                    <a:pt x="43" y="14"/>
                  </a:cubicBezTo>
                  <a:cubicBezTo>
                    <a:pt x="39" y="0"/>
                    <a:pt x="0" y="24"/>
                    <a:pt x="16" y="3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" name="Freeform 290"/>
            <p:cNvSpPr>
              <a:spLocks noChangeArrowheads="1"/>
            </p:cNvSpPr>
            <p:nvPr/>
          </p:nvSpPr>
          <p:spPr bwMode="auto">
            <a:xfrm>
              <a:off x="1851025" y="4462463"/>
              <a:ext cx="146050" cy="127000"/>
            </a:xfrm>
            <a:custGeom>
              <a:avLst/>
              <a:gdLst>
                <a:gd name="T0" fmla="*/ 161290000 w 46"/>
                <a:gd name="T1" fmla="*/ 352821875 h 40"/>
                <a:gd name="T2" fmla="*/ 433466875 w 46"/>
                <a:gd name="T3" fmla="*/ 151209375 h 40"/>
                <a:gd name="T4" fmla="*/ 161290000 w 46"/>
                <a:gd name="T5" fmla="*/ 352821875 h 40"/>
                <a:gd name="T6" fmla="*/ 0 60000 65536"/>
                <a:gd name="T7" fmla="*/ 0 60000 65536"/>
                <a:gd name="T8" fmla="*/ 0 60000 65536"/>
                <a:gd name="T9" fmla="*/ 0 w 46"/>
                <a:gd name="T10" fmla="*/ 0 h 40"/>
                <a:gd name="T11" fmla="*/ 46 w 46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40">
                  <a:moveTo>
                    <a:pt x="16" y="35"/>
                  </a:moveTo>
                  <a:cubicBezTo>
                    <a:pt x="25" y="40"/>
                    <a:pt x="46" y="26"/>
                    <a:pt x="43" y="15"/>
                  </a:cubicBezTo>
                  <a:cubicBezTo>
                    <a:pt x="39" y="0"/>
                    <a:pt x="0" y="24"/>
                    <a:pt x="16" y="35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" name="Freeform 291"/>
            <p:cNvSpPr>
              <a:spLocks noChangeArrowheads="1"/>
            </p:cNvSpPr>
            <p:nvPr/>
          </p:nvSpPr>
          <p:spPr bwMode="auto">
            <a:xfrm>
              <a:off x="1939925" y="4376738"/>
              <a:ext cx="263525" cy="247650"/>
            </a:xfrm>
            <a:custGeom>
              <a:avLst/>
              <a:gdLst>
                <a:gd name="T0" fmla="*/ 715724375 w 83"/>
                <a:gd name="T1" fmla="*/ 30241875 h 78"/>
                <a:gd name="T2" fmla="*/ 786288750 w 83"/>
                <a:gd name="T3" fmla="*/ 372983125 h 78"/>
                <a:gd name="T4" fmla="*/ 594756875 w 83"/>
                <a:gd name="T5" fmla="*/ 604837500 h 78"/>
                <a:gd name="T6" fmla="*/ 30241875 w 83"/>
                <a:gd name="T7" fmla="*/ 433466875 h 78"/>
                <a:gd name="T8" fmla="*/ 0 w 83"/>
                <a:gd name="T9" fmla="*/ 463708750 h 78"/>
                <a:gd name="T10" fmla="*/ 604837500 w 83"/>
                <a:gd name="T11" fmla="*/ 635079375 h 78"/>
                <a:gd name="T12" fmla="*/ 826611250 w 83"/>
                <a:gd name="T13" fmla="*/ 383063750 h 78"/>
                <a:gd name="T14" fmla="*/ 756046875 w 83"/>
                <a:gd name="T15" fmla="*/ 0 h 78"/>
                <a:gd name="T16" fmla="*/ 715724375 w 83"/>
                <a:gd name="T17" fmla="*/ 30241875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"/>
                <a:gd name="T28" fmla="*/ 0 h 78"/>
                <a:gd name="T29" fmla="*/ 83 w 83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" h="78">
                  <a:moveTo>
                    <a:pt x="71" y="3"/>
                  </a:moveTo>
                  <a:cubicBezTo>
                    <a:pt x="77" y="10"/>
                    <a:pt x="79" y="28"/>
                    <a:pt x="78" y="37"/>
                  </a:cubicBezTo>
                  <a:cubicBezTo>
                    <a:pt x="75" y="49"/>
                    <a:pt x="65" y="57"/>
                    <a:pt x="59" y="60"/>
                  </a:cubicBezTo>
                  <a:cubicBezTo>
                    <a:pt x="35" y="73"/>
                    <a:pt x="17" y="58"/>
                    <a:pt x="3" y="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61"/>
                    <a:pt x="34" y="78"/>
                    <a:pt x="60" y="63"/>
                  </a:cubicBezTo>
                  <a:cubicBezTo>
                    <a:pt x="67" y="60"/>
                    <a:pt x="79" y="52"/>
                    <a:pt x="82" y="38"/>
                  </a:cubicBezTo>
                  <a:cubicBezTo>
                    <a:pt x="83" y="28"/>
                    <a:pt x="81" y="8"/>
                    <a:pt x="75" y="0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" name="Freeform 292"/>
            <p:cNvSpPr>
              <a:spLocks noChangeArrowheads="1"/>
            </p:cNvSpPr>
            <p:nvPr/>
          </p:nvSpPr>
          <p:spPr bwMode="auto">
            <a:xfrm>
              <a:off x="2339975" y="4608513"/>
              <a:ext cx="104775" cy="107950"/>
            </a:xfrm>
            <a:custGeom>
              <a:avLst/>
              <a:gdLst>
                <a:gd name="T0" fmla="*/ 20161250 w 33"/>
                <a:gd name="T1" fmla="*/ 201612500 h 34"/>
                <a:gd name="T2" fmla="*/ 191531875 w 33"/>
                <a:gd name="T3" fmla="*/ 322580000 h 34"/>
                <a:gd name="T4" fmla="*/ 312499375 w 33"/>
                <a:gd name="T5" fmla="*/ 141128750 h 34"/>
                <a:gd name="T6" fmla="*/ 131048125 w 33"/>
                <a:gd name="T7" fmla="*/ 20161250 h 34"/>
                <a:gd name="T8" fmla="*/ 20161250 w 33"/>
                <a:gd name="T9" fmla="*/ 20161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4"/>
                <a:gd name="T17" fmla="*/ 33 w 33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4">
                  <a:moveTo>
                    <a:pt x="2" y="20"/>
                  </a:moveTo>
                  <a:cubicBezTo>
                    <a:pt x="3" y="28"/>
                    <a:pt x="11" y="34"/>
                    <a:pt x="19" y="32"/>
                  </a:cubicBezTo>
                  <a:cubicBezTo>
                    <a:pt x="28" y="30"/>
                    <a:pt x="33" y="22"/>
                    <a:pt x="31" y="14"/>
                  </a:cubicBezTo>
                  <a:cubicBezTo>
                    <a:pt x="29" y="6"/>
                    <a:pt x="21" y="0"/>
                    <a:pt x="13" y="2"/>
                  </a:cubicBezTo>
                  <a:cubicBezTo>
                    <a:pt x="5" y="4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" name="Freeform 293"/>
            <p:cNvSpPr>
              <a:spLocks noChangeArrowheads="1"/>
            </p:cNvSpPr>
            <p:nvPr/>
          </p:nvSpPr>
          <p:spPr bwMode="auto">
            <a:xfrm>
              <a:off x="2076450" y="4668838"/>
              <a:ext cx="95250" cy="66675"/>
            </a:xfrm>
            <a:custGeom>
              <a:avLst/>
              <a:gdLst>
                <a:gd name="T0" fmla="*/ 272176875 w 30"/>
                <a:gd name="T1" fmla="*/ 0 h 21"/>
                <a:gd name="T2" fmla="*/ 282257500 w 30"/>
                <a:gd name="T3" fmla="*/ 30241875 h 21"/>
                <a:gd name="T4" fmla="*/ 171370625 w 30"/>
                <a:gd name="T5" fmla="*/ 201612500 h 21"/>
                <a:gd name="T6" fmla="*/ 0 w 30"/>
                <a:gd name="T7" fmla="*/ 90725625 h 21"/>
                <a:gd name="T8" fmla="*/ 0 w 30"/>
                <a:gd name="T9" fmla="*/ 40322500 h 21"/>
                <a:gd name="T10" fmla="*/ 272176875 w 30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1"/>
                <a:gd name="T20" fmla="*/ 30 w 30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1">
                  <a:moveTo>
                    <a:pt x="27" y="0"/>
                  </a:moveTo>
                  <a:cubicBezTo>
                    <a:pt x="28" y="1"/>
                    <a:pt x="28" y="2"/>
                    <a:pt x="28" y="3"/>
                  </a:cubicBezTo>
                  <a:cubicBezTo>
                    <a:pt x="30" y="10"/>
                    <a:pt x="25" y="18"/>
                    <a:pt x="17" y="20"/>
                  </a:cubicBezTo>
                  <a:cubicBezTo>
                    <a:pt x="10" y="21"/>
                    <a:pt x="2" y="16"/>
                    <a:pt x="0" y="9"/>
                  </a:cubicBezTo>
                  <a:cubicBezTo>
                    <a:pt x="0" y="7"/>
                    <a:pt x="0" y="6"/>
                    <a:pt x="0" y="4"/>
                  </a:cubicBezTo>
                  <a:cubicBezTo>
                    <a:pt x="9" y="4"/>
                    <a:pt x="18" y="2"/>
                    <a:pt x="2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" name="Freeform 294"/>
            <p:cNvSpPr>
              <a:spLocks noChangeArrowheads="1"/>
            </p:cNvSpPr>
            <p:nvPr/>
          </p:nvSpPr>
          <p:spPr bwMode="auto">
            <a:xfrm>
              <a:off x="2076450" y="4814888"/>
              <a:ext cx="69850" cy="77788"/>
            </a:xfrm>
            <a:custGeom>
              <a:avLst/>
              <a:gdLst>
                <a:gd name="T0" fmla="*/ 60483750 w 22"/>
                <a:gd name="T1" fmla="*/ 9683050 h 25"/>
                <a:gd name="T2" fmla="*/ 201612500 w 22"/>
                <a:gd name="T3" fmla="*/ 106497995 h 25"/>
                <a:gd name="T4" fmla="*/ 110886875 w 22"/>
                <a:gd name="T5" fmla="*/ 242038918 h 25"/>
                <a:gd name="T6" fmla="*/ 90725625 w 22"/>
                <a:gd name="T7" fmla="*/ 242038918 h 25"/>
                <a:gd name="T8" fmla="*/ 0 w 22"/>
                <a:gd name="T9" fmla="*/ 48409028 h 25"/>
                <a:gd name="T10" fmla="*/ 60483750 w 22"/>
                <a:gd name="T11" fmla="*/ 968305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5"/>
                <a:gd name="T20" fmla="*/ 22 w 22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5">
                  <a:moveTo>
                    <a:pt x="6" y="1"/>
                  </a:moveTo>
                  <a:cubicBezTo>
                    <a:pt x="13" y="0"/>
                    <a:pt x="19" y="4"/>
                    <a:pt x="20" y="11"/>
                  </a:cubicBezTo>
                  <a:cubicBezTo>
                    <a:pt x="22" y="17"/>
                    <a:pt x="18" y="24"/>
                    <a:pt x="11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7" y="18"/>
                    <a:pt x="4" y="11"/>
                    <a:pt x="0" y="5"/>
                  </a:cubicBezTo>
                  <a:cubicBezTo>
                    <a:pt x="2" y="3"/>
                    <a:pt x="4" y="2"/>
                    <a:pt x="6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" name="Freeform 295"/>
            <p:cNvSpPr>
              <a:spLocks noChangeArrowheads="1"/>
            </p:cNvSpPr>
            <p:nvPr/>
          </p:nvSpPr>
          <p:spPr bwMode="auto">
            <a:xfrm>
              <a:off x="2292350" y="4959350"/>
              <a:ext cx="111125" cy="111125"/>
            </a:xfrm>
            <a:custGeom>
              <a:avLst/>
              <a:gdLst>
                <a:gd name="T0" fmla="*/ 20161250 w 35"/>
                <a:gd name="T1" fmla="*/ 201612500 h 35"/>
                <a:gd name="T2" fmla="*/ 211693125 w 35"/>
                <a:gd name="T3" fmla="*/ 332660625 h 35"/>
                <a:gd name="T4" fmla="*/ 332660625 w 35"/>
                <a:gd name="T5" fmla="*/ 141128750 h 35"/>
                <a:gd name="T6" fmla="*/ 141128750 w 35"/>
                <a:gd name="T7" fmla="*/ 20161250 h 35"/>
                <a:gd name="T8" fmla="*/ 20161250 w 35"/>
                <a:gd name="T9" fmla="*/ 20161250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5"/>
                <a:gd name="T17" fmla="*/ 35 w 3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5">
                  <a:moveTo>
                    <a:pt x="2" y="20"/>
                  </a:moveTo>
                  <a:cubicBezTo>
                    <a:pt x="4" y="29"/>
                    <a:pt x="12" y="35"/>
                    <a:pt x="21" y="33"/>
                  </a:cubicBezTo>
                  <a:cubicBezTo>
                    <a:pt x="30" y="31"/>
                    <a:pt x="35" y="22"/>
                    <a:pt x="33" y="14"/>
                  </a:cubicBezTo>
                  <a:cubicBezTo>
                    <a:pt x="31" y="5"/>
                    <a:pt x="23" y="0"/>
                    <a:pt x="14" y="2"/>
                  </a:cubicBezTo>
                  <a:cubicBezTo>
                    <a:pt x="6" y="3"/>
                    <a:pt x="0" y="12"/>
                    <a:pt x="2" y="2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2" name="Freeform 296"/>
            <p:cNvSpPr>
              <a:spLocks noChangeArrowheads="1"/>
            </p:cNvSpPr>
            <p:nvPr/>
          </p:nvSpPr>
          <p:spPr bwMode="auto">
            <a:xfrm>
              <a:off x="2228850" y="4818063"/>
              <a:ext cx="73025" cy="74613"/>
            </a:xfrm>
            <a:custGeom>
              <a:avLst/>
              <a:gdLst>
                <a:gd name="T0" fmla="*/ 10080625 w 23"/>
                <a:gd name="T1" fmla="*/ 135310676 h 24"/>
                <a:gd name="T2" fmla="*/ 141128750 w 23"/>
                <a:gd name="T3" fmla="*/ 212631506 h 24"/>
                <a:gd name="T4" fmla="*/ 221773750 w 23"/>
                <a:gd name="T5" fmla="*/ 96651815 h 24"/>
                <a:gd name="T6" fmla="*/ 90725625 w 23"/>
                <a:gd name="T7" fmla="*/ 19330985 h 24"/>
                <a:gd name="T8" fmla="*/ 10080625 w 23"/>
                <a:gd name="T9" fmla="*/ 13531067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" y="14"/>
                  </a:moveTo>
                  <a:cubicBezTo>
                    <a:pt x="2" y="20"/>
                    <a:pt x="8" y="24"/>
                    <a:pt x="14" y="22"/>
                  </a:cubicBezTo>
                  <a:cubicBezTo>
                    <a:pt x="20" y="21"/>
                    <a:pt x="23" y="15"/>
                    <a:pt x="22" y="10"/>
                  </a:cubicBezTo>
                  <a:cubicBezTo>
                    <a:pt x="21" y="4"/>
                    <a:pt x="15" y="0"/>
                    <a:pt x="9" y="2"/>
                  </a:cubicBezTo>
                  <a:cubicBezTo>
                    <a:pt x="4" y="3"/>
                    <a:pt x="0" y="8"/>
                    <a:pt x="1" y="14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3" name="Freeform 297"/>
            <p:cNvSpPr>
              <a:spLocks noChangeArrowheads="1"/>
            </p:cNvSpPr>
            <p:nvPr/>
          </p:nvSpPr>
          <p:spPr bwMode="auto">
            <a:xfrm>
              <a:off x="2120900" y="5114925"/>
              <a:ext cx="34925" cy="57150"/>
            </a:xfrm>
            <a:custGeom>
              <a:avLst/>
              <a:gdLst>
                <a:gd name="T0" fmla="*/ 100806250 w 11"/>
                <a:gd name="T1" fmla="*/ 70564375 h 18"/>
                <a:gd name="T2" fmla="*/ 30241875 w 11"/>
                <a:gd name="T3" fmla="*/ 181451250 h 18"/>
                <a:gd name="T4" fmla="*/ 20161250 w 11"/>
                <a:gd name="T5" fmla="*/ 181451250 h 18"/>
                <a:gd name="T6" fmla="*/ 10080625 w 11"/>
                <a:gd name="T7" fmla="*/ 0 h 18"/>
                <a:gd name="T8" fmla="*/ 100806250 w 11"/>
                <a:gd name="T9" fmla="*/ 7056437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8"/>
                <a:gd name="T17" fmla="*/ 11 w 1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8">
                  <a:moveTo>
                    <a:pt x="10" y="7"/>
                  </a:moveTo>
                  <a:cubicBezTo>
                    <a:pt x="11" y="12"/>
                    <a:pt x="8" y="17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2"/>
                    <a:pt x="0" y="6"/>
                    <a:pt x="1" y="0"/>
                  </a:cubicBezTo>
                  <a:cubicBezTo>
                    <a:pt x="5" y="0"/>
                    <a:pt x="9" y="3"/>
                    <a:pt x="1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298"/>
            <p:cNvSpPr>
              <a:spLocks noChangeArrowheads="1"/>
            </p:cNvSpPr>
            <p:nvPr/>
          </p:nvSpPr>
          <p:spPr bwMode="auto">
            <a:xfrm>
              <a:off x="2435225" y="4937125"/>
              <a:ext cx="34925" cy="60325"/>
            </a:xfrm>
            <a:custGeom>
              <a:avLst/>
              <a:gdLst>
                <a:gd name="T0" fmla="*/ 10080625 w 11"/>
                <a:gd name="T1" fmla="*/ 110886875 h 19"/>
                <a:gd name="T2" fmla="*/ 80645000 w 11"/>
                <a:gd name="T3" fmla="*/ 0 h 19"/>
                <a:gd name="T4" fmla="*/ 110886875 w 11"/>
                <a:gd name="T5" fmla="*/ 0 h 19"/>
                <a:gd name="T6" fmla="*/ 110886875 w 11"/>
                <a:gd name="T7" fmla="*/ 181451250 h 19"/>
                <a:gd name="T8" fmla="*/ 10080625 w 11"/>
                <a:gd name="T9" fmla="*/ 11088687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9"/>
                <a:gd name="T17" fmla="*/ 11 w 1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9">
                  <a:moveTo>
                    <a:pt x="1" y="11"/>
                  </a:moveTo>
                  <a:cubicBezTo>
                    <a:pt x="0" y="6"/>
                    <a:pt x="3" y="1"/>
                    <a:pt x="8" y="0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0" y="6"/>
                    <a:pt x="10" y="12"/>
                    <a:pt x="11" y="18"/>
                  </a:cubicBezTo>
                  <a:cubicBezTo>
                    <a:pt x="6" y="19"/>
                    <a:pt x="2" y="16"/>
                    <a:pt x="1" y="1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299"/>
            <p:cNvSpPr>
              <a:spLocks noChangeArrowheads="1"/>
            </p:cNvSpPr>
            <p:nvPr/>
          </p:nvSpPr>
          <p:spPr bwMode="auto">
            <a:xfrm>
              <a:off x="2247900" y="4649788"/>
              <a:ext cx="41275" cy="44450"/>
            </a:xfrm>
            <a:custGeom>
              <a:avLst/>
              <a:gdLst>
                <a:gd name="T0" fmla="*/ 10080625 w 13"/>
                <a:gd name="T1" fmla="*/ 80645000 h 14"/>
                <a:gd name="T2" fmla="*/ 80645000 w 13"/>
                <a:gd name="T3" fmla="*/ 131048125 h 14"/>
                <a:gd name="T4" fmla="*/ 131048125 w 13"/>
                <a:gd name="T5" fmla="*/ 60483750 h 14"/>
                <a:gd name="T6" fmla="*/ 60483750 w 13"/>
                <a:gd name="T7" fmla="*/ 10080625 h 14"/>
                <a:gd name="T8" fmla="*/ 10080625 w 13"/>
                <a:gd name="T9" fmla="*/ 8064500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" y="8"/>
                  </a:moveTo>
                  <a:cubicBezTo>
                    <a:pt x="2" y="11"/>
                    <a:pt x="5" y="14"/>
                    <a:pt x="8" y="13"/>
                  </a:cubicBezTo>
                  <a:cubicBezTo>
                    <a:pt x="11" y="12"/>
                    <a:pt x="13" y="9"/>
                    <a:pt x="13" y="6"/>
                  </a:cubicBezTo>
                  <a:cubicBezTo>
                    <a:pt x="12" y="2"/>
                    <a:pt x="9" y="0"/>
                    <a:pt x="6" y="1"/>
                  </a:cubicBezTo>
                  <a:cubicBezTo>
                    <a:pt x="2" y="2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300"/>
            <p:cNvSpPr>
              <a:spLocks noChangeArrowheads="1"/>
            </p:cNvSpPr>
            <p:nvPr/>
          </p:nvSpPr>
          <p:spPr bwMode="auto">
            <a:xfrm>
              <a:off x="2000250" y="4697413"/>
              <a:ext cx="38100" cy="38100"/>
            </a:xfrm>
            <a:custGeom>
              <a:avLst/>
              <a:gdLst>
                <a:gd name="T0" fmla="*/ 40322500 w 12"/>
                <a:gd name="T1" fmla="*/ 10080625 h 12"/>
                <a:gd name="T2" fmla="*/ 110886875 w 12"/>
                <a:gd name="T3" fmla="*/ 50403125 h 12"/>
                <a:gd name="T4" fmla="*/ 60483750 w 12"/>
                <a:gd name="T5" fmla="*/ 120967500 h 12"/>
                <a:gd name="T6" fmla="*/ 0 w 12"/>
                <a:gd name="T7" fmla="*/ 40322500 h 12"/>
                <a:gd name="T8" fmla="*/ 40322500 w 12"/>
                <a:gd name="T9" fmla="*/ 1008062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1"/>
                  </a:moveTo>
                  <a:cubicBezTo>
                    <a:pt x="7" y="0"/>
                    <a:pt x="10" y="2"/>
                    <a:pt x="11" y="5"/>
                  </a:cubicBezTo>
                  <a:cubicBezTo>
                    <a:pt x="12" y="8"/>
                    <a:pt x="10" y="12"/>
                    <a:pt x="6" y="12"/>
                  </a:cubicBezTo>
                  <a:cubicBezTo>
                    <a:pt x="4" y="9"/>
                    <a:pt x="2" y="7"/>
                    <a:pt x="0" y="4"/>
                  </a:cubicBezTo>
                  <a:cubicBezTo>
                    <a:pt x="0" y="2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301"/>
            <p:cNvSpPr>
              <a:spLocks noChangeArrowheads="1"/>
            </p:cNvSpPr>
            <p:nvPr/>
          </p:nvSpPr>
          <p:spPr bwMode="auto">
            <a:xfrm>
              <a:off x="2368550" y="4503738"/>
              <a:ext cx="41275" cy="41275"/>
            </a:xfrm>
            <a:custGeom>
              <a:avLst/>
              <a:gdLst>
                <a:gd name="T0" fmla="*/ 70564375 w 13"/>
                <a:gd name="T1" fmla="*/ 0 h 13"/>
                <a:gd name="T2" fmla="*/ 120967500 w 13"/>
                <a:gd name="T3" fmla="*/ 50403125 h 13"/>
                <a:gd name="T4" fmla="*/ 70564375 w 13"/>
                <a:gd name="T5" fmla="*/ 120967500 h 13"/>
                <a:gd name="T6" fmla="*/ 0 w 13"/>
                <a:gd name="T7" fmla="*/ 90725625 h 13"/>
                <a:gd name="T8" fmla="*/ 70564375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7" y="0"/>
                  </a:moveTo>
                  <a:cubicBezTo>
                    <a:pt x="9" y="1"/>
                    <a:pt x="12" y="3"/>
                    <a:pt x="12" y="5"/>
                  </a:cubicBezTo>
                  <a:cubicBezTo>
                    <a:pt x="13" y="8"/>
                    <a:pt x="11" y="12"/>
                    <a:pt x="7" y="12"/>
                  </a:cubicBezTo>
                  <a:cubicBezTo>
                    <a:pt x="4" y="13"/>
                    <a:pt x="2" y="11"/>
                    <a:pt x="0" y="9"/>
                  </a:cubicBezTo>
                  <a:cubicBezTo>
                    <a:pt x="3" y="6"/>
                    <a:pt x="5" y="3"/>
                    <a:pt x="7" y="0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302"/>
            <p:cNvSpPr>
              <a:spLocks noChangeArrowheads="1"/>
            </p:cNvSpPr>
            <p:nvPr/>
          </p:nvSpPr>
          <p:spPr bwMode="auto">
            <a:xfrm>
              <a:off x="2143125" y="4997450"/>
              <a:ext cx="41275" cy="41275"/>
            </a:xfrm>
            <a:custGeom>
              <a:avLst/>
              <a:gdLst>
                <a:gd name="T0" fmla="*/ 0 w 13"/>
                <a:gd name="T1" fmla="*/ 70564375 h 13"/>
                <a:gd name="T2" fmla="*/ 70564375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7056437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cubicBezTo>
                    <a:pt x="1" y="11"/>
                    <a:pt x="4" y="13"/>
                    <a:pt x="7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0" y="7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303"/>
            <p:cNvSpPr>
              <a:spLocks noChangeArrowheads="1"/>
            </p:cNvSpPr>
            <p:nvPr/>
          </p:nvSpPr>
          <p:spPr bwMode="auto">
            <a:xfrm>
              <a:off x="2387600" y="4795838"/>
              <a:ext cx="41275" cy="41275"/>
            </a:xfrm>
            <a:custGeom>
              <a:avLst/>
              <a:gdLst>
                <a:gd name="T0" fmla="*/ 0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0 h 13"/>
                <a:gd name="T8" fmla="*/ 0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8"/>
                    <a:pt x="12" y="5"/>
                  </a:cubicBezTo>
                  <a:cubicBezTo>
                    <a:pt x="12" y="2"/>
                    <a:pt x="8" y="0"/>
                    <a:pt x="5" y="0"/>
                  </a:cubicBezTo>
                  <a:cubicBezTo>
                    <a:pt x="2" y="1"/>
                    <a:pt x="0" y="4"/>
                    <a:pt x="0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304"/>
            <p:cNvSpPr>
              <a:spLocks noChangeArrowheads="1"/>
            </p:cNvSpPr>
            <p:nvPr/>
          </p:nvSpPr>
          <p:spPr bwMode="auto">
            <a:xfrm>
              <a:off x="2178050" y="5216525"/>
              <a:ext cx="31750" cy="41275"/>
            </a:xfrm>
            <a:custGeom>
              <a:avLst/>
              <a:gdLst>
                <a:gd name="T0" fmla="*/ 80645000 w 10"/>
                <a:gd name="T1" fmla="*/ 120967500 h 13"/>
                <a:gd name="T2" fmla="*/ 10080625 w 10"/>
                <a:gd name="T3" fmla="*/ 70564375 h 13"/>
                <a:gd name="T4" fmla="*/ 50403125 w 10"/>
                <a:gd name="T5" fmla="*/ 0 h 13"/>
                <a:gd name="T6" fmla="*/ 100806250 w 10"/>
                <a:gd name="T7" fmla="*/ 10080625 h 13"/>
                <a:gd name="T8" fmla="*/ 100806250 w 10"/>
                <a:gd name="T9" fmla="*/ 110886875 h 13"/>
                <a:gd name="T10" fmla="*/ 80645000 w 10"/>
                <a:gd name="T11" fmla="*/ 12096750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8" y="12"/>
                  </a:moveTo>
                  <a:cubicBezTo>
                    <a:pt x="5" y="13"/>
                    <a:pt x="1" y="10"/>
                    <a:pt x="1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0" y="5"/>
                    <a:pt x="10" y="8"/>
                    <a:pt x="10" y="11"/>
                  </a:cubicBezTo>
                  <a:cubicBezTo>
                    <a:pt x="9" y="11"/>
                    <a:pt x="9" y="12"/>
                    <a:pt x="8" y="12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305"/>
            <p:cNvSpPr>
              <a:spLocks noChangeArrowheads="1"/>
            </p:cNvSpPr>
            <p:nvPr/>
          </p:nvSpPr>
          <p:spPr bwMode="auto">
            <a:xfrm>
              <a:off x="2384425" y="5105400"/>
              <a:ext cx="41275" cy="41275"/>
            </a:xfrm>
            <a:custGeom>
              <a:avLst/>
              <a:gdLst>
                <a:gd name="T0" fmla="*/ 10080625 w 13"/>
                <a:gd name="T1" fmla="*/ 80645000 h 13"/>
                <a:gd name="T2" fmla="*/ 80645000 w 13"/>
                <a:gd name="T3" fmla="*/ 120967500 h 13"/>
                <a:gd name="T4" fmla="*/ 120967500 w 13"/>
                <a:gd name="T5" fmla="*/ 50403125 h 13"/>
                <a:gd name="T6" fmla="*/ 50403125 w 13"/>
                <a:gd name="T7" fmla="*/ 10080625 h 13"/>
                <a:gd name="T8" fmla="*/ 10080625 w 13"/>
                <a:gd name="T9" fmla="*/ 8064500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8"/>
                  </a:moveTo>
                  <a:cubicBezTo>
                    <a:pt x="1" y="11"/>
                    <a:pt x="4" y="13"/>
                    <a:pt x="8" y="12"/>
                  </a:cubicBezTo>
                  <a:cubicBezTo>
                    <a:pt x="11" y="12"/>
                    <a:pt x="13" y="9"/>
                    <a:pt x="12" y="5"/>
                  </a:cubicBezTo>
                  <a:cubicBezTo>
                    <a:pt x="12" y="2"/>
                    <a:pt x="9" y="0"/>
                    <a:pt x="5" y="1"/>
                  </a:cubicBezTo>
                  <a:cubicBezTo>
                    <a:pt x="2" y="1"/>
                    <a:pt x="0" y="5"/>
                    <a:pt x="1" y="8"/>
                  </a:cubicBezTo>
                  <a:close/>
                </a:path>
              </a:pathLst>
            </a:custGeom>
            <a:solidFill>
              <a:srgbClr val="FC9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306"/>
            <p:cNvSpPr>
              <a:spLocks noChangeArrowheads="1"/>
            </p:cNvSpPr>
            <p:nvPr/>
          </p:nvSpPr>
          <p:spPr bwMode="auto">
            <a:xfrm>
              <a:off x="2571750" y="4789488"/>
              <a:ext cx="330200" cy="80963"/>
            </a:xfrm>
            <a:custGeom>
              <a:avLst/>
              <a:gdLst>
                <a:gd name="T0" fmla="*/ 0 w 104"/>
                <a:gd name="T1" fmla="*/ 0 h 26"/>
                <a:gd name="T2" fmla="*/ 40322500 w 104"/>
                <a:gd name="T3" fmla="*/ 193934411 h 26"/>
                <a:gd name="T4" fmla="*/ 1028223750 w 104"/>
                <a:gd name="T5" fmla="*/ 213328163 h 26"/>
                <a:gd name="T6" fmla="*/ 1048385000 w 104"/>
                <a:gd name="T7" fmla="*/ 38787505 h 26"/>
                <a:gd name="T8" fmla="*/ 0 w 10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26"/>
                <a:gd name="T17" fmla="*/ 104 w 10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26">
                  <a:moveTo>
                    <a:pt x="0" y="0"/>
                  </a:moveTo>
                  <a:cubicBezTo>
                    <a:pt x="1" y="7"/>
                    <a:pt x="2" y="13"/>
                    <a:pt x="4" y="20"/>
                  </a:cubicBezTo>
                  <a:cubicBezTo>
                    <a:pt x="36" y="26"/>
                    <a:pt x="69" y="26"/>
                    <a:pt x="102" y="22"/>
                  </a:cubicBezTo>
                  <a:cubicBezTo>
                    <a:pt x="103" y="16"/>
                    <a:pt x="103" y="10"/>
                    <a:pt x="104" y="4"/>
                  </a:cubicBezTo>
                  <a:cubicBezTo>
                    <a:pt x="70" y="6"/>
                    <a:pt x="35" y="3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307"/>
            <p:cNvSpPr>
              <a:spLocks noChangeArrowheads="1"/>
            </p:cNvSpPr>
            <p:nvPr/>
          </p:nvSpPr>
          <p:spPr bwMode="auto">
            <a:xfrm>
              <a:off x="2559050" y="4662488"/>
              <a:ext cx="368300" cy="98425"/>
            </a:xfrm>
            <a:custGeom>
              <a:avLst/>
              <a:gdLst>
                <a:gd name="T0" fmla="*/ 0 w 116"/>
                <a:gd name="T1" fmla="*/ 0 h 31"/>
                <a:gd name="T2" fmla="*/ 20161250 w 116"/>
                <a:gd name="T3" fmla="*/ 181451250 h 31"/>
                <a:gd name="T4" fmla="*/ 1118949375 w 116"/>
                <a:gd name="T5" fmla="*/ 302418750 h 31"/>
                <a:gd name="T6" fmla="*/ 1169352500 w 116"/>
                <a:gd name="T7" fmla="*/ 131048125 h 31"/>
                <a:gd name="T8" fmla="*/ 0 w 116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31"/>
                <a:gd name="T17" fmla="*/ 116 w 116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31">
                  <a:moveTo>
                    <a:pt x="0" y="0"/>
                  </a:moveTo>
                  <a:cubicBezTo>
                    <a:pt x="1" y="6"/>
                    <a:pt x="1" y="12"/>
                    <a:pt x="2" y="18"/>
                  </a:cubicBezTo>
                  <a:cubicBezTo>
                    <a:pt x="38" y="26"/>
                    <a:pt x="74" y="31"/>
                    <a:pt x="111" y="30"/>
                  </a:cubicBezTo>
                  <a:cubicBezTo>
                    <a:pt x="113" y="24"/>
                    <a:pt x="114" y="19"/>
                    <a:pt x="116" y="13"/>
                  </a:cubicBezTo>
                  <a:cubicBezTo>
                    <a:pt x="77" y="14"/>
                    <a:pt x="39" y="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308"/>
            <p:cNvSpPr>
              <a:spLocks noChangeArrowheads="1"/>
            </p:cNvSpPr>
            <p:nvPr/>
          </p:nvSpPr>
          <p:spPr bwMode="auto">
            <a:xfrm>
              <a:off x="2555875" y="4478338"/>
              <a:ext cx="446087" cy="117475"/>
            </a:xfrm>
            <a:custGeom>
              <a:avLst/>
              <a:gdLst>
                <a:gd name="T0" fmla="*/ 0 w 141"/>
                <a:gd name="T1" fmla="*/ 151209375 h 37"/>
                <a:gd name="T2" fmla="*/ 1321217946 w 141"/>
                <a:gd name="T3" fmla="*/ 362902500 h 37"/>
                <a:gd name="T4" fmla="*/ 1381275176 w 141"/>
                <a:gd name="T5" fmla="*/ 252015625 h 37"/>
                <a:gd name="T6" fmla="*/ 1411302210 w 141"/>
                <a:gd name="T7" fmla="*/ 201612500 h 37"/>
                <a:gd name="T8" fmla="*/ 10010066 w 141"/>
                <a:gd name="T9" fmla="*/ 0 h 37"/>
                <a:gd name="T10" fmla="*/ 0 w 141"/>
                <a:gd name="T11" fmla="*/ 151209375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37"/>
                <a:gd name="T20" fmla="*/ 141 w 141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37">
                  <a:moveTo>
                    <a:pt x="0" y="15"/>
                  </a:moveTo>
                  <a:cubicBezTo>
                    <a:pt x="41" y="32"/>
                    <a:pt x="87" y="37"/>
                    <a:pt x="132" y="36"/>
                  </a:cubicBezTo>
                  <a:cubicBezTo>
                    <a:pt x="134" y="32"/>
                    <a:pt x="136" y="29"/>
                    <a:pt x="138" y="25"/>
                  </a:cubicBezTo>
                  <a:cubicBezTo>
                    <a:pt x="139" y="23"/>
                    <a:pt x="140" y="22"/>
                    <a:pt x="141" y="20"/>
                  </a:cubicBezTo>
                  <a:cubicBezTo>
                    <a:pt x="94" y="16"/>
                    <a:pt x="48" y="7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309"/>
            <p:cNvSpPr>
              <a:spLocks noChangeArrowheads="1"/>
            </p:cNvSpPr>
            <p:nvPr/>
          </p:nvSpPr>
          <p:spPr bwMode="auto">
            <a:xfrm>
              <a:off x="2559050" y="4398963"/>
              <a:ext cx="471487" cy="142875"/>
            </a:xfrm>
            <a:custGeom>
              <a:avLst/>
              <a:gdLst>
                <a:gd name="T0" fmla="*/ 0 w 149"/>
                <a:gd name="T1" fmla="*/ 252015625 h 45"/>
                <a:gd name="T2" fmla="*/ 1401828946 w 149"/>
                <a:gd name="T3" fmla="*/ 453628125 h 45"/>
                <a:gd name="T4" fmla="*/ 1491946249 w 149"/>
                <a:gd name="T5" fmla="*/ 282257500 h 45"/>
                <a:gd name="T6" fmla="*/ 30039101 w 149"/>
                <a:gd name="T7" fmla="*/ 0 h 45"/>
                <a:gd name="T8" fmla="*/ 0 w 149"/>
                <a:gd name="T9" fmla="*/ 252015625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5"/>
                <a:gd name="T17" fmla="*/ 149 w 14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5">
                  <a:moveTo>
                    <a:pt x="0" y="25"/>
                  </a:moveTo>
                  <a:cubicBezTo>
                    <a:pt x="47" y="32"/>
                    <a:pt x="93" y="41"/>
                    <a:pt x="140" y="45"/>
                  </a:cubicBezTo>
                  <a:cubicBezTo>
                    <a:pt x="144" y="39"/>
                    <a:pt x="147" y="34"/>
                    <a:pt x="149" y="28"/>
                  </a:cubicBezTo>
                  <a:cubicBezTo>
                    <a:pt x="99" y="26"/>
                    <a:pt x="49" y="20"/>
                    <a:pt x="3" y="0"/>
                  </a:cubicBezTo>
                  <a:cubicBezTo>
                    <a:pt x="1" y="8"/>
                    <a:pt x="0" y="17"/>
                    <a:pt x="0" y="25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310"/>
            <p:cNvSpPr>
              <a:spLocks noChangeArrowheads="1"/>
            </p:cNvSpPr>
            <p:nvPr/>
          </p:nvSpPr>
          <p:spPr bwMode="auto">
            <a:xfrm>
              <a:off x="2584450" y="4275138"/>
              <a:ext cx="484187" cy="168275"/>
            </a:xfrm>
            <a:custGeom>
              <a:avLst/>
              <a:gdLst>
                <a:gd name="T0" fmla="*/ 20028886 w 153"/>
                <a:gd name="T1" fmla="*/ 120967500 h 53"/>
                <a:gd name="T2" fmla="*/ 0 w 153"/>
                <a:gd name="T3" fmla="*/ 201612500 h 53"/>
                <a:gd name="T4" fmla="*/ 1472178485 w 153"/>
                <a:gd name="T5" fmla="*/ 534273125 h 53"/>
                <a:gd name="T6" fmla="*/ 1522252282 w 153"/>
                <a:gd name="T7" fmla="*/ 372983125 h 53"/>
                <a:gd name="T8" fmla="*/ 1532268307 w 153"/>
                <a:gd name="T9" fmla="*/ 342741250 h 53"/>
                <a:gd name="T10" fmla="*/ 70102683 w 153"/>
                <a:gd name="T11" fmla="*/ 0 h 53"/>
                <a:gd name="T12" fmla="*/ 20028886 w 153"/>
                <a:gd name="T13" fmla="*/ 120967500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3"/>
                <a:gd name="T22" fmla="*/ 0 h 53"/>
                <a:gd name="T23" fmla="*/ 153 w 153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3" h="53">
                  <a:moveTo>
                    <a:pt x="2" y="12"/>
                  </a:moveTo>
                  <a:cubicBezTo>
                    <a:pt x="1" y="15"/>
                    <a:pt x="0" y="18"/>
                    <a:pt x="0" y="20"/>
                  </a:cubicBezTo>
                  <a:cubicBezTo>
                    <a:pt x="46" y="41"/>
                    <a:pt x="96" y="49"/>
                    <a:pt x="147" y="53"/>
                  </a:cubicBezTo>
                  <a:cubicBezTo>
                    <a:pt x="149" y="48"/>
                    <a:pt x="151" y="42"/>
                    <a:pt x="152" y="37"/>
                  </a:cubicBezTo>
                  <a:cubicBezTo>
                    <a:pt x="152" y="36"/>
                    <a:pt x="152" y="35"/>
                    <a:pt x="153" y="34"/>
                  </a:cubicBezTo>
                  <a:cubicBezTo>
                    <a:pt x="102" y="32"/>
                    <a:pt x="52" y="24"/>
                    <a:pt x="7" y="0"/>
                  </a:cubicBezTo>
                  <a:cubicBezTo>
                    <a:pt x="5" y="4"/>
                    <a:pt x="4" y="8"/>
                    <a:pt x="2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311"/>
            <p:cNvSpPr>
              <a:spLocks noChangeArrowheads="1"/>
            </p:cNvSpPr>
            <p:nvPr/>
          </p:nvSpPr>
          <p:spPr bwMode="auto">
            <a:xfrm>
              <a:off x="2606675" y="4233863"/>
              <a:ext cx="465137" cy="149225"/>
            </a:xfrm>
            <a:custGeom>
              <a:avLst/>
              <a:gdLst>
                <a:gd name="T0" fmla="*/ 0 w 147"/>
                <a:gd name="T1" fmla="*/ 131048125 h 47"/>
                <a:gd name="T2" fmla="*/ 1461773710 w 147"/>
                <a:gd name="T3" fmla="*/ 473789375 h 47"/>
                <a:gd name="T4" fmla="*/ 1471785230 w 147"/>
                <a:gd name="T5" fmla="*/ 372983125 h 47"/>
                <a:gd name="T6" fmla="*/ 70083806 w 147"/>
                <a:gd name="T7" fmla="*/ 0 h 47"/>
                <a:gd name="T8" fmla="*/ 0 w 147"/>
                <a:gd name="T9" fmla="*/ 13104812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47"/>
                <a:gd name="T17" fmla="*/ 147 w 147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47">
                  <a:moveTo>
                    <a:pt x="0" y="13"/>
                  </a:moveTo>
                  <a:cubicBezTo>
                    <a:pt x="45" y="37"/>
                    <a:pt x="95" y="45"/>
                    <a:pt x="146" y="47"/>
                  </a:cubicBezTo>
                  <a:cubicBezTo>
                    <a:pt x="146" y="44"/>
                    <a:pt x="147" y="40"/>
                    <a:pt x="147" y="37"/>
                  </a:cubicBezTo>
                  <a:cubicBezTo>
                    <a:pt x="99" y="32"/>
                    <a:pt x="51" y="18"/>
                    <a:pt x="7" y="0"/>
                  </a:cubicBezTo>
                  <a:cubicBezTo>
                    <a:pt x="5" y="5"/>
                    <a:pt x="2" y="9"/>
                    <a:pt x="0" y="13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312"/>
            <p:cNvSpPr>
              <a:spLocks noChangeArrowheads="1"/>
            </p:cNvSpPr>
            <p:nvPr/>
          </p:nvSpPr>
          <p:spPr bwMode="auto">
            <a:xfrm>
              <a:off x="2714625" y="4098925"/>
              <a:ext cx="357187" cy="147638"/>
            </a:xfrm>
            <a:custGeom>
              <a:avLst/>
              <a:gdLst>
                <a:gd name="T0" fmla="*/ 0 w 113"/>
                <a:gd name="T1" fmla="*/ 118408817 h 47"/>
                <a:gd name="T2" fmla="*/ 1129049141 w 113"/>
                <a:gd name="T3" fmla="*/ 463765512 h 47"/>
                <a:gd name="T4" fmla="*/ 1059106869 w 113"/>
                <a:gd name="T5" fmla="*/ 276287240 h 47"/>
                <a:gd name="T6" fmla="*/ 189840149 w 113"/>
                <a:gd name="T7" fmla="*/ 0 h 47"/>
                <a:gd name="T8" fmla="*/ 0 w 113"/>
                <a:gd name="T9" fmla="*/ 11840881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7"/>
                <a:gd name="T17" fmla="*/ 113 w 113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7">
                  <a:moveTo>
                    <a:pt x="0" y="12"/>
                  </a:moveTo>
                  <a:cubicBezTo>
                    <a:pt x="36" y="30"/>
                    <a:pt x="74" y="41"/>
                    <a:pt x="113" y="47"/>
                  </a:cubicBezTo>
                  <a:cubicBezTo>
                    <a:pt x="111" y="40"/>
                    <a:pt x="109" y="34"/>
                    <a:pt x="106" y="28"/>
                  </a:cubicBezTo>
                  <a:cubicBezTo>
                    <a:pt x="76" y="23"/>
                    <a:pt x="47" y="13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313"/>
            <p:cNvSpPr>
              <a:spLocks noChangeArrowheads="1"/>
            </p:cNvSpPr>
            <p:nvPr/>
          </p:nvSpPr>
          <p:spPr bwMode="auto">
            <a:xfrm>
              <a:off x="2774950" y="4073525"/>
              <a:ext cx="274637" cy="114300"/>
            </a:xfrm>
            <a:custGeom>
              <a:avLst/>
              <a:gdLst>
                <a:gd name="T0" fmla="*/ 558043444 w 87"/>
                <a:gd name="T1" fmla="*/ 90725625 h 36"/>
                <a:gd name="T2" fmla="*/ 0 w 87"/>
                <a:gd name="T3" fmla="*/ 80645000 h 36"/>
                <a:gd name="T4" fmla="*/ 866959561 w 87"/>
                <a:gd name="T5" fmla="*/ 362902500 h 36"/>
                <a:gd name="T6" fmla="*/ 558043444 w 87"/>
                <a:gd name="T7" fmla="*/ 90725625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36"/>
                <a:gd name="T14" fmla="*/ 87 w 87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36">
                  <a:moveTo>
                    <a:pt x="56" y="9"/>
                  </a:moveTo>
                  <a:cubicBezTo>
                    <a:pt x="36" y="0"/>
                    <a:pt x="17" y="1"/>
                    <a:pt x="0" y="8"/>
                  </a:cubicBezTo>
                  <a:cubicBezTo>
                    <a:pt x="28" y="21"/>
                    <a:pt x="57" y="31"/>
                    <a:pt x="87" y="36"/>
                  </a:cubicBezTo>
                  <a:cubicBezTo>
                    <a:pt x="80" y="25"/>
                    <a:pt x="70" y="15"/>
                    <a:pt x="56" y="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314"/>
            <p:cNvSpPr>
              <a:spLocks noChangeArrowheads="1"/>
            </p:cNvSpPr>
            <p:nvPr/>
          </p:nvSpPr>
          <p:spPr bwMode="auto">
            <a:xfrm>
              <a:off x="2663825" y="4137025"/>
              <a:ext cx="411162" cy="150813"/>
            </a:xfrm>
            <a:custGeom>
              <a:avLst/>
              <a:gdLst>
                <a:gd name="T0" fmla="*/ 160052715 w 130"/>
                <a:gd name="T1" fmla="*/ 0 h 48"/>
                <a:gd name="T2" fmla="*/ 0 w 130"/>
                <a:gd name="T3" fmla="*/ 157948340 h 48"/>
                <a:gd name="T4" fmla="*/ 1300416848 w 130"/>
                <a:gd name="T5" fmla="*/ 473845020 h 48"/>
                <a:gd name="T6" fmla="*/ 1290412960 w 130"/>
                <a:gd name="T7" fmla="*/ 345512583 h 48"/>
                <a:gd name="T8" fmla="*/ 160052715 w 130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48"/>
                <a:gd name="T17" fmla="*/ 130 w 130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48">
                  <a:moveTo>
                    <a:pt x="16" y="0"/>
                  </a:moveTo>
                  <a:cubicBezTo>
                    <a:pt x="10" y="5"/>
                    <a:pt x="5" y="10"/>
                    <a:pt x="0" y="16"/>
                  </a:cubicBezTo>
                  <a:cubicBezTo>
                    <a:pt x="39" y="38"/>
                    <a:pt x="85" y="45"/>
                    <a:pt x="130" y="48"/>
                  </a:cubicBezTo>
                  <a:cubicBezTo>
                    <a:pt x="130" y="44"/>
                    <a:pt x="130" y="39"/>
                    <a:pt x="129" y="35"/>
                  </a:cubicBezTo>
                  <a:cubicBezTo>
                    <a:pt x="90" y="29"/>
                    <a:pt x="52" y="18"/>
                    <a:pt x="16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315"/>
            <p:cNvSpPr>
              <a:spLocks noChangeArrowheads="1"/>
            </p:cNvSpPr>
            <p:nvPr/>
          </p:nvSpPr>
          <p:spPr bwMode="auto">
            <a:xfrm>
              <a:off x="2628900" y="4187825"/>
              <a:ext cx="449262" cy="163513"/>
            </a:xfrm>
            <a:custGeom>
              <a:avLst/>
              <a:gdLst>
                <a:gd name="T0" fmla="*/ 110107156 w 142"/>
                <a:gd name="T1" fmla="*/ 0 h 52"/>
                <a:gd name="T2" fmla="*/ 0 w 142"/>
                <a:gd name="T3" fmla="*/ 148315724 h 52"/>
                <a:gd name="T4" fmla="*/ 1401362075 w 142"/>
                <a:gd name="T5" fmla="*/ 514163484 h 52"/>
                <a:gd name="T6" fmla="*/ 1411372392 w 142"/>
                <a:gd name="T7" fmla="*/ 316407088 h 52"/>
                <a:gd name="T8" fmla="*/ 110107156 w 142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52"/>
                <a:gd name="T17" fmla="*/ 142 w 14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52">
                  <a:moveTo>
                    <a:pt x="11" y="0"/>
                  </a:moveTo>
                  <a:cubicBezTo>
                    <a:pt x="7" y="5"/>
                    <a:pt x="3" y="10"/>
                    <a:pt x="0" y="15"/>
                  </a:cubicBezTo>
                  <a:cubicBezTo>
                    <a:pt x="44" y="33"/>
                    <a:pt x="92" y="47"/>
                    <a:pt x="140" y="52"/>
                  </a:cubicBezTo>
                  <a:cubicBezTo>
                    <a:pt x="141" y="45"/>
                    <a:pt x="142" y="39"/>
                    <a:pt x="141" y="32"/>
                  </a:cubicBezTo>
                  <a:cubicBezTo>
                    <a:pt x="96" y="29"/>
                    <a:pt x="50" y="22"/>
                    <a:pt x="11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Freeform 316"/>
            <p:cNvSpPr>
              <a:spLocks noChangeArrowheads="1"/>
            </p:cNvSpPr>
            <p:nvPr/>
          </p:nvSpPr>
          <p:spPr bwMode="auto">
            <a:xfrm>
              <a:off x="2568575" y="4338638"/>
              <a:ext cx="481012" cy="149225"/>
            </a:xfrm>
            <a:custGeom>
              <a:avLst/>
              <a:gdLst>
                <a:gd name="T0" fmla="*/ 0 w 152"/>
                <a:gd name="T1" fmla="*/ 191531875 h 47"/>
                <a:gd name="T2" fmla="*/ 1462102430 w 152"/>
                <a:gd name="T3" fmla="*/ 473789375 h 47"/>
                <a:gd name="T4" fmla="*/ 1502159337 w 152"/>
                <a:gd name="T5" fmla="*/ 383063750 h 47"/>
                <a:gd name="T6" fmla="*/ 1522187790 w 152"/>
                <a:gd name="T7" fmla="*/ 332660625 h 47"/>
                <a:gd name="T8" fmla="*/ 50072716 w 152"/>
                <a:gd name="T9" fmla="*/ 0 h 47"/>
                <a:gd name="T10" fmla="*/ 0 w 152"/>
                <a:gd name="T11" fmla="*/ 19153187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"/>
                <a:gd name="T19" fmla="*/ 0 h 47"/>
                <a:gd name="T20" fmla="*/ 152 w 15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" h="47">
                  <a:moveTo>
                    <a:pt x="0" y="19"/>
                  </a:moveTo>
                  <a:cubicBezTo>
                    <a:pt x="46" y="39"/>
                    <a:pt x="96" y="45"/>
                    <a:pt x="146" y="47"/>
                  </a:cubicBezTo>
                  <a:cubicBezTo>
                    <a:pt x="148" y="44"/>
                    <a:pt x="149" y="41"/>
                    <a:pt x="150" y="38"/>
                  </a:cubicBezTo>
                  <a:cubicBezTo>
                    <a:pt x="151" y="36"/>
                    <a:pt x="151" y="35"/>
                    <a:pt x="152" y="33"/>
                  </a:cubicBezTo>
                  <a:cubicBezTo>
                    <a:pt x="101" y="29"/>
                    <a:pt x="51" y="21"/>
                    <a:pt x="5" y="0"/>
                  </a:cubicBezTo>
                  <a:cubicBezTo>
                    <a:pt x="3" y="7"/>
                    <a:pt x="1" y="13"/>
                    <a:pt x="0" y="19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3" name="Freeform 317"/>
            <p:cNvSpPr>
              <a:spLocks noChangeArrowheads="1"/>
            </p:cNvSpPr>
            <p:nvPr/>
          </p:nvSpPr>
          <p:spPr bwMode="auto">
            <a:xfrm>
              <a:off x="2555875" y="4525963"/>
              <a:ext cx="417512" cy="123825"/>
            </a:xfrm>
            <a:custGeom>
              <a:avLst/>
              <a:gdLst>
                <a:gd name="T0" fmla="*/ 0 w 132"/>
                <a:gd name="T1" fmla="*/ 0 h 39"/>
                <a:gd name="T2" fmla="*/ 0 w 132"/>
                <a:gd name="T3" fmla="*/ 30241875 h 39"/>
                <a:gd name="T4" fmla="*/ 0 w 132"/>
                <a:gd name="T5" fmla="*/ 241935000 h 39"/>
                <a:gd name="T6" fmla="*/ 10004473 w 132"/>
                <a:gd name="T7" fmla="*/ 241935000 h 39"/>
                <a:gd name="T8" fmla="*/ 1250546492 w 132"/>
                <a:gd name="T9" fmla="*/ 372983125 h 39"/>
                <a:gd name="T10" fmla="*/ 1320577804 w 132"/>
                <a:gd name="T11" fmla="*/ 211693125 h 39"/>
                <a:gd name="T12" fmla="*/ 0 w 13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39"/>
                <a:gd name="T23" fmla="*/ 132 w 13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3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0"/>
                    <a:pt x="0" y="17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42" y="36"/>
                    <a:pt x="83" y="39"/>
                    <a:pt x="125" y="37"/>
                  </a:cubicBezTo>
                  <a:cubicBezTo>
                    <a:pt x="127" y="31"/>
                    <a:pt x="130" y="26"/>
                    <a:pt x="132" y="21"/>
                  </a:cubicBezTo>
                  <a:cubicBezTo>
                    <a:pt x="87" y="22"/>
                    <a:pt x="41" y="17"/>
                    <a:pt x="0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4" name="Freeform 318"/>
            <p:cNvSpPr>
              <a:spLocks noChangeArrowheads="1"/>
            </p:cNvSpPr>
            <p:nvPr/>
          </p:nvSpPr>
          <p:spPr bwMode="auto">
            <a:xfrm>
              <a:off x="2555875" y="4602163"/>
              <a:ext cx="395287" cy="104775"/>
            </a:xfrm>
            <a:custGeom>
              <a:avLst/>
              <a:gdLst>
                <a:gd name="T0" fmla="*/ 9999180 w 125"/>
                <a:gd name="T1" fmla="*/ 0 h 33"/>
                <a:gd name="T2" fmla="*/ 0 w 125"/>
                <a:gd name="T3" fmla="*/ 0 h 33"/>
                <a:gd name="T4" fmla="*/ 9999180 w 125"/>
                <a:gd name="T5" fmla="*/ 191531875 h 33"/>
                <a:gd name="T6" fmla="*/ 1170014735 w 125"/>
                <a:gd name="T7" fmla="*/ 322580000 h 33"/>
                <a:gd name="T8" fmla="*/ 1250014499 w 125"/>
                <a:gd name="T9" fmla="*/ 131048125 h 33"/>
                <a:gd name="T10" fmla="*/ 9999180 w 125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5"/>
                <a:gd name="T19" fmla="*/ 0 h 33"/>
                <a:gd name="T20" fmla="*/ 125 w 12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5" h="3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6"/>
                    <a:pt x="1" y="12"/>
                    <a:pt x="1" y="19"/>
                  </a:cubicBezTo>
                  <a:cubicBezTo>
                    <a:pt x="40" y="26"/>
                    <a:pt x="78" y="33"/>
                    <a:pt x="117" y="32"/>
                  </a:cubicBezTo>
                  <a:cubicBezTo>
                    <a:pt x="119" y="26"/>
                    <a:pt x="122" y="19"/>
                    <a:pt x="125" y="13"/>
                  </a:cubicBezTo>
                  <a:cubicBezTo>
                    <a:pt x="83" y="15"/>
                    <a:pt x="42" y="12"/>
                    <a:pt x="1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5" name="Freeform 319"/>
            <p:cNvSpPr>
              <a:spLocks noChangeArrowheads="1"/>
            </p:cNvSpPr>
            <p:nvPr/>
          </p:nvSpPr>
          <p:spPr bwMode="auto">
            <a:xfrm>
              <a:off x="2565400" y="4719638"/>
              <a:ext cx="346075" cy="88900"/>
            </a:xfrm>
            <a:custGeom>
              <a:avLst/>
              <a:gdLst>
                <a:gd name="T0" fmla="*/ 0 w 109"/>
                <a:gd name="T1" fmla="*/ 0 h 28"/>
                <a:gd name="T2" fmla="*/ 20161250 w 109"/>
                <a:gd name="T3" fmla="*/ 221773750 h 28"/>
                <a:gd name="T4" fmla="*/ 1068546250 w 109"/>
                <a:gd name="T5" fmla="*/ 262096250 h 28"/>
                <a:gd name="T6" fmla="*/ 1098788125 w 109"/>
                <a:gd name="T7" fmla="*/ 120967500 h 28"/>
                <a:gd name="T8" fmla="*/ 0 w 10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"/>
                <a:gd name="T16" fmla="*/ 0 h 28"/>
                <a:gd name="T17" fmla="*/ 109 w 10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" h="28">
                  <a:moveTo>
                    <a:pt x="0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37" y="25"/>
                    <a:pt x="72" y="28"/>
                    <a:pt x="106" y="26"/>
                  </a:cubicBezTo>
                  <a:cubicBezTo>
                    <a:pt x="107" y="22"/>
                    <a:pt x="108" y="17"/>
                    <a:pt x="109" y="12"/>
                  </a:cubicBezTo>
                  <a:cubicBezTo>
                    <a:pt x="72" y="13"/>
                    <a:pt x="36" y="8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6" name="Freeform 320"/>
            <p:cNvSpPr>
              <a:spLocks noChangeArrowheads="1"/>
            </p:cNvSpPr>
            <p:nvPr/>
          </p:nvSpPr>
          <p:spPr bwMode="auto">
            <a:xfrm>
              <a:off x="2584450" y="4851400"/>
              <a:ext cx="311150" cy="57150"/>
            </a:xfrm>
            <a:custGeom>
              <a:avLst/>
              <a:gdLst>
                <a:gd name="T0" fmla="*/ 0 w 98"/>
                <a:gd name="T1" fmla="*/ 0 h 18"/>
                <a:gd name="T2" fmla="*/ 20161250 w 98"/>
                <a:gd name="T3" fmla="*/ 141128750 h 18"/>
                <a:gd name="T4" fmla="*/ 987901250 w 98"/>
                <a:gd name="T5" fmla="*/ 120967500 h 18"/>
                <a:gd name="T6" fmla="*/ 987901250 w 98"/>
                <a:gd name="T7" fmla="*/ 20161250 h 18"/>
                <a:gd name="T8" fmla="*/ 0 w 9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8"/>
                <a:gd name="T17" fmla="*/ 98 w 9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8">
                  <a:moveTo>
                    <a:pt x="0" y="0"/>
                  </a:moveTo>
                  <a:cubicBezTo>
                    <a:pt x="0" y="4"/>
                    <a:pt x="1" y="9"/>
                    <a:pt x="2" y="14"/>
                  </a:cubicBezTo>
                  <a:cubicBezTo>
                    <a:pt x="34" y="18"/>
                    <a:pt x="66" y="17"/>
                    <a:pt x="98" y="12"/>
                  </a:cubicBezTo>
                  <a:cubicBezTo>
                    <a:pt x="98" y="8"/>
                    <a:pt x="98" y="5"/>
                    <a:pt x="98" y="2"/>
                  </a:cubicBezTo>
                  <a:cubicBezTo>
                    <a:pt x="65" y="6"/>
                    <a:pt x="32" y="6"/>
                    <a:pt x="0" y="0"/>
                  </a:cubicBezTo>
                  <a:close/>
                </a:path>
              </a:pathLst>
            </a:custGeom>
            <a:solidFill>
              <a:srgbClr val="884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321"/>
            <p:cNvSpPr>
              <a:spLocks noChangeArrowheads="1"/>
            </p:cNvSpPr>
            <p:nvPr/>
          </p:nvSpPr>
          <p:spPr bwMode="auto">
            <a:xfrm>
              <a:off x="2590800" y="4889500"/>
              <a:ext cx="307975" cy="219075"/>
            </a:xfrm>
            <a:custGeom>
              <a:avLst/>
              <a:gdLst>
                <a:gd name="T0" fmla="*/ 967740000 w 97"/>
                <a:gd name="T1" fmla="*/ 0 h 69"/>
                <a:gd name="T2" fmla="*/ 0 w 97"/>
                <a:gd name="T3" fmla="*/ 20161250 h 69"/>
                <a:gd name="T4" fmla="*/ 10080625 w 97"/>
                <a:gd name="T5" fmla="*/ 70564375 h 69"/>
                <a:gd name="T6" fmla="*/ 252015625 w 97"/>
                <a:gd name="T7" fmla="*/ 655240625 h 69"/>
                <a:gd name="T8" fmla="*/ 383063750 w 97"/>
                <a:gd name="T9" fmla="*/ 171370625 h 69"/>
                <a:gd name="T10" fmla="*/ 695563125 w 97"/>
                <a:gd name="T11" fmla="*/ 171370625 h 69"/>
                <a:gd name="T12" fmla="*/ 796369375 w 97"/>
                <a:gd name="T13" fmla="*/ 433466875 h 69"/>
                <a:gd name="T14" fmla="*/ 967740000 w 97"/>
                <a:gd name="T15" fmla="*/ 231854375 h 69"/>
                <a:gd name="T16" fmla="*/ 967740000 w 97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69"/>
                <a:gd name="T29" fmla="*/ 97 w 97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69">
                  <a:moveTo>
                    <a:pt x="96" y="0"/>
                  </a:moveTo>
                  <a:cubicBezTo>
                    <a:pt x="64" y="5"/>
                    <a:pt x="32" y="6"/>
                    <a:pt x="0" y="2"/>
                  </a:cubicBezTo>
                  <a:cubicBezTo>
                    <a:pt x="1" y="4"/>
                    <a:pt x="1" y="5"/>
                    <a:pt x="1" y="7"/>
                  </a:cubicBezTo>
                  <a:cubicBezTo>
                    <a:pt x="4" y="19"/>
                    <a:pt x="8" y="63"/>
                    <a:pt x="25" y="65"/>
                  </a:cubicBezTo>
                  <a:cubicBezTo>
                    <a:pt x="38" y="51"/>
                    <a:pt x="30" y="32"/>
                    <a:pt x="38" y="17"/>
                  </a:cubicBezTo>
                  <a:cubicBezTo>
                    <a:pt x="44" y="7"/>
                    <a:pt x="62" y="6"/>
                    <a:pt x="69" y="17"/>
                  </a:cubicBezTo>
                  <a:cubicBezTo>
                    <a:pt x="74" y="25"/>
                    <a:pt x="73" y="35"/>
                    <a:pt x="79" y="43"/>
                  </a:cubicBezTo>
                  <a:cubicBezTo>
                    <a:pt x="95" y="69"/>
                    <a:pt x="97" y="39"/>
                    <a:pt x="96" y="23"/>
                  </a:cubicBezTo>
                  <a:cubicBezTo>
                    <a:pt x="96" y="15"/>
                    <a:pt x="95" y="7"/>
                    <a:pt x="96" y="0"/>
                  </a:cubicBezTo>
                  <a:close/>
                </a:path>
              </a:pathLst>
            </a:custGeom>
            <a:solidFill>
              <a:srgbClr val="F57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322"/>
            <p:cNvSpPr>
              <a:spLocks noChangeArrowheads="1"/>
            </p:cNvSpPr>
            <p:nvPr/>
          </p:nvSpPr>
          <p:spPr bwMode="auto">
            <a:xfrm>
              <a:off x="2066925" y="4933950"/>
              <a:ext cx="976312" cy="808038"/>
            </a:xfrm>
            <a:custGeom>
              <a:avLst/>
              <a:gdLst>
                <a:gd name="T0" fmla="*/ 0 w 308"/>
                <a:gd name="T1" fmla="*/ 572344406 h 255"/>
                <a:gd name="T2" fmla="*/ 733498768 w 308"/>
                <a:gd name="T3" fmla="*/ 2147483647 h 255"/>
                <a:gd name="T4" fmla="*/ 2069870196 w 308"/>
                <a:gd name="T5" fmla="*/ 2147483647 h 255"/>
                <a:gd name="T6" fmla="*/ 2147483647 w 308"/>
                <a:gd name="T7" fmla="*/ 1817448576 h 255"/>
                <a:gd name="T8" fmla="*/ 2147483647 w 308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255"/>
                <a:gd name="T17" fmla="*/ 308 w 308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55">
                  <a:moveTo>
                    <a:pt x="0" y="57"/>
                  </a:moveTo>
                  <a:cubicBezTo>
                    <a:pt x="0" y="57"/>
                    <a:pt x="56" y="217"/>
                    <a:pt x="73" y="229"/>
                  </a:cubicBezTo>
                  <a:cubicBezTo>
                    <a:pt x="90" y="242"/>
                    <a:pt x="142" y="255"/>
                    <a:pt x="206" y="238"/>
                  </a:cubicBezTo>
                  <a:cubicBezTo>
                    <a:pt x="269" y="221"/>
                    <a:pt x="294" y="199"/>
                    <a:pt x="301" y="181"/>
                  </a:cubicBezTo>
                  <a:cubicBezTo>
                    <a:pt x="308" y="163"/>
                    <a:pt x="276" y="0"/>
                    <a:pt x="276" y="0"/>
                  </a:cubicBezTo>
                </a:path>
              </a:pathLst>
            </a:custGeom>
            <a:solidFill>
              <a:srgbClr val="B36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323"/>
            <p:cNvSpPr>
              <a:spLocks noChangeArrowheads="1"/>
            </p:cNvSpPr>
            <p:nvPr/>
          </p:nvSpPr>
          <p:spPr bwMode="auto">
            <a:xfrm>
              <a:off x="1962150" y="4706938"/>
              <a:ext cx="1049337" cy="519113"/>
            </a:xfrm>
            <a:custGeom>
              <a:avLst/>
              <a:gdLst>
                <a:gd name="T0" fmla="*/ 2147483647 w 331"/>
                <a:gd name="T1" fmla="*/ 811560373 h 164"/>
                <a:gd name="T2" fmla="*/ 2147483647 w 331"/>
                <a:gd name="T3" fmla="*/ 470905128 h 164"/>
                <a:gd name="T4" fmla="*/ 2147483647 w 331"/>
                <a:gd name="T5" fmla="*/ 210405362 h 164"/>
                <a:gd name="T6" fmla="*/ 2147483647 w 331"/>
                <a:gd name="T7" fmla="*/ 0 h 164"/>
                <a:gd name="T8" fmla="*/ 2147483647 w 331"/>
                <a:gd name="T9" fmla="*/ 370713154 h 164"/>
                <a:gd name="T10" fmla="*/ 1899483842 w 331"/>
                <a:gd name="T11" fmla="*/ 591136763 h 164"/>
                <a:gd name="T12" fmla="*/ 994968029 w 331"/>
                <a:gd name="T13" fmla="*/ 771484216 h 164"/>
                <a:gd name="T14" fmla="*/ 482409702 w 331"/>
                <a:gd name="T15" fmla="*/ 811560373 h 164"/>
                <a:gd name="T16" fmla="*/ 241204851 w 331"/>
                <a:gd name="T17" fmla="*/ 811560373 h 164"/>
                <a:gd name="T18" fmla="*/ 20099083 w 331"/>
                <a:gd name="T19" fmla="*/ 761465969 h 164"/>
                <a:gd name="T20" fmla="*/ 0 w 331"/>
                <a:gd name="T21" fmla="*/ 731408060 h 164"/>
                <a:gd name="T22" fmla="*/ 120600840 w 331"/>
                <a:gd name="T23" fmla="*/ 1192291775 h 164"/>
                <a:gd name="T24" fmla="*/ 311554813 w 331"/>
                <a:gd name="T25" fmla="*/ 1542968433 h 164"/>
                <a:gd name="T26" fmla="*/ 1839183422 w 331"/>
                <a:gd name="T27" fmla="*/ 1502889111 h 164"/>
                <a:gd name="T28" fmla="*/ 2147483647 w 331"/>
                <a:gd name="T29" fmla="*/ 811560373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1"/>
                <a:gd name="T46" fmla="*/ 0 h 164"/>
                <a:gd name="T47" fmla="*/ 331 w 331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1" h="164">
                  <a:moveTo>
                    <a:pt x="331" y="81"/>
                  </a:moveTo>
                  <a:cubicBezTo>
                    <a:pt x="328" y="70"/>
                    <a:pt x="325" y="58"/>
                    <a:pt x="321" y="47"/>
                  </a:cubicBezTo>
                  <a:cubicBezTo>
                    <a:pt x="318" y="38"/>
                    <a:pt x="316" y="29"/>
                    <a:pt x="312" y="21"/>
                  </a:cubicBezTo>
                  <a:cubicBezTo>
                    <a:pt x="311" y="18"/>
                    <a:pt x="303" y="2"/>
                    <a:pt x="303" y="0"/>
                  </a:cubicBezTo>
                  <a:cubicBezTo>
                    <a:pt x="295" y="19"/>
                    <a:pt x="275" y="29"/>
                    <a:pt x="257" y="37"/>
                  </a:cubicBezTo>
                  <a:cubicBezTo>
                    <a:pt x="236" y="47"/>
                    <a:pt x="212" y="53"/>
                    <a:pt x="189" y="59"/>
                  </a:cubicBezTo>
                  <a:cubicBezTo>
                    <a:pt x="159" y="66"/>
                    <a:pt x="129" y="72"/>
                    <a:pt x="99" y="77"/>
                  </a:cubicBezTo>
                  <a:cubicBezTo>
                    <a:pt x="83" y="80"/>
                    <a:pt x="65" y="81"/>
                    <a:pt x="48" y="81"/>
                  </a:cubicBezTo>
                  <a:cubicBezTo>
                    <a:pt x="40" y="81"/>
                    <a:pt x="32" y="82"/>
                    <a:pt x="24" y="81"/>
                  </a:cubicBezTo>
                  <a:cubicBezTo>
                    <a:pt x="16" y="80"/>
                    <a:pt x="9" y="77"/>
                    <a:pt x="2" y="76"/>
                  </a:cubicBezTo>
                  <a:cubicBezTo>
                    <a:pt x="1" y="75"/>
                    <a:pt x="1" y="74"/>
                    <a:pt x="0" y="73"/>
                  </a:cubicBezTo>
                  <a:cubicBezTo>
                    <a:pt x="1" y="88"/>
                    <a:pt x="7" y="105"/>
                    <a:pt x="12" y="119"/>
                  </a:cubicBezTo>
                  <a:cubicBezTo>
                    <a:pt x="15" y="129"/>
                    <a:pt x="20" y="150"/>
                    <a:pt x="31" y="154"/>
                  </a:cubicBezTo>
                  <a:cubicBezTo>
                    <a:pt x="47" y="160"/>
                    <a:pt x="114" y="164"/>
                    <a:pt x="183" y="150"/>
                  </a:cubicBezTo>
                  <a:cubicBezTo>
                    <a:pt x="252" y="136"/>
                    <a:pt x="327" y="101"/>
                    <a:pt x="331" y="81"/>
                  </a:cubicBezTo>
                  <a:close/>
                </a:path>
              </a:pathLst>
            </a:custGeom>
            <a:solidFill>
              <a:srgbClr val="CF88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" name="Freeform 324"/>
            <p:cNvSpPr>
              <a:spLocks noChangeArrowheads="1"/>
            </p:cNvSpPr>
            <p:nvPr/>
          </p:nvSpPr>
          <p:spPr bwMode="auto">
            <a:xfrm>
              <a:off x="2740025" y="4168775"/>
              <a:ext cx="312737" cy="401638"/>
            </a:xfrm>
            <a:custGeom>
              <a:avLst/>
              <a:gdLst>
                <a:gd name="T0" fmla="*/ 29937460 w 99"/>
                <a:gd name="T1" fmla="*/ 600085122 h 127"/>
                <a:gd name="T2" fmla="*/ 109770687 w 99"/>
                <a:gd name="T3" fmla="*/ 1060150382 h 127"/>
                <a:gd name="T4" fmla="*/ 469013890 w 99"/>
                <a:gd name="T5" fmla="*/ 1260178756 h 127"/>
                <a:gd name="T6" fmla="*/ 798322792 w 99"/>
                <a:gd name="T7" fmla="*/ 1010144870 h 127"/>
                <a:gd name="T8" fmla="*/ 957986087 w 99"/>
                <a:gd name="T9" fmla="*/ 600085122 h 127"/>
                <a:gd name="T10" fmla="*/ 638656338 w 99"/>
                <a:gd name="T11" fmla="*/ 70011512 h 127"/>
                <a:gd name="T12" fmla="*/ 29937460 w 99"/>
                <a:gd name="T13" fmla="*/ 600085122 h 1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9"/>
                <a:gd name="T22" fmla="*/ 0 h 127"/>
                <a:gd name="T23" fmla="*/ 99 w 99"/>
                <a:gd name="T24" fmla="*/ 127 h 1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9" h="127">
                  <a:moveTo>
                    <a:pt x="3" y="60"/>
                  </a:moveTo>
                  <a:cubicBezTo>
                    <a:pt x="0" y="76"/>
                    <a:pt x="2" y="93"/>
                    <a:pt x="11" y="106"/>
                  </a:cubicBezTo>
                  <a:cubicBezTo>
                    <a:pt x="19" y="117"/>
                    <a:pt x="33" y="127"/>
                    <a:pt x="47" y="126"/>
                  </a:cubicBezTo>
                  <a:cubicBezTo>
                    <a:pt x="62" y="125"/>
                    <a:pt x="73" y="113"/>
                    <a:pt x="80" y="101"/>
                  </a:cubicBezTo>
                  <a:cubicBezTo>
                    <a:pt x="86" y="90"/>
                    <a:pt x="94" y="73"/>
                    <a:pt x="96" y="60"/>
                  </a:cubicBezTo>
                  <a:cubicBezTo>
                    <a:pt x="99" y="36"/>
                    <a:pt x="87" y="12"/>
                    <a:pt x="64" y="7"/>
                  </a:cubicBezTo>
                  <a:cubicBezTo>
                    <a:pt x="31" y="0"/>
                    <a:pt x="8" y="29"/>
                    <a:pt x="3" y="60"/>
                  </a:cubicBezTo>
                  <a:close/>
                </a:path>
              </a:pathLst>
            </a:custGeom>
            <a:solidFill>
              <a:srgbClr val="F5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1" name="Freeform 325"/>
            <p:cNvSpPr>
              <a:spLocks noChangeArrowheads="1"/>
            </p:cNvSpPr>
            <p:nvPr/>
          </p:nvSpPr>
          <p:spPr bwMode="auto">
            <a:xfrm>
              <a:off x="2832100" y="42910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40322500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4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2" name="Freeform 326"/>
            <p:cNvSpPr>
              <a:spLocks noChangeArrowheads="1"/>
            </p:cNvSpPr>
            <p:nvPr/>
          </p:nvSpPr>
          <p:spPr bwMode="auto">
            <a:xfrm>
              <a:off x="3008312" y="4367213"/>
              <a:ext cx="31750" cy="38100"/>
            </a:xfrm>
            <a:custGeom>
              <a:avLst/>
              <a:gdLst>
                <a:gd name="T0" fmla="*/ 50403125 w 10"/>
                <a:gd name="T1" fmla="*/ 110886875 h 12"/>
                <a:gd name="T2" fmla="*/ 30241875 w 10"/>
                <a:gd name="T3" fmla="*/ 40322500 h 12"/>
                <a:gd name="T4" fmla="*/ 50403125 w 10"/>
                <a:gd name="T5" fmla="*/ 110886875 h 12"/>
                <a:gd name="T6" fmla="*/ 0 60000 65536"/>
                <a:gd name="T7" fmla="*/ 0 60000 65536"/>
                <a:gd name="T8" fmla="*/ 0 60000 65536"/>
                <a:gd name="T9" fmla="*/ 0 w 10"/>
                <a:gd name="T10" fmla="*/ 0 h 12"/>
                <a:gd name="T11" fmla="*/ 10 w 10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2">
                  <a:moveTo>
                    <a:pt x="5" y="11"/>
                  </a:moveTo>
                  <a:cubicBezTo>
                    <a:pt x="10" y="10"/>
                    <a:pt x="9" y="0"/>
                    <a:pt x="3" y="4"/>
                  </a:cubicBezTo>
                  <a:cubicBezTo>
                    <a:pt x="1" y="6"/>
                    <a:pt x="0" y="12"/>
                    <a:pt x="5" y="11"/>
                  </a:cubicBez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3" name="Freeform 327"/>
            <p:cNvSpPr>
              <a:spLocks noChangeArrowheads="1"/>
            </p:cNvSpPr>
            <p:nvPr/>
          </p:nvSpPr>
          <p:spPr bwMode="auto">
            <a:xfrm>
              <a:off x="2914650" y="4291013"/>
              <a:ext cx="68262" cy="127000"/>
            </a:xfrm>
            <a:custGeom>
              <a:avLst/>
              <a:gdLst>
                <a:gd name="T0" fmla="*/ 19256090 w 22"/>
                <a:gd name="T1" fmla="*/ 272176875 h 40"/>
                <a:gd name="T2" fmla="*/ 115530332 w 22"/>
                <a:gd name="T3" fmla="*/ 372983125 h 40"/>
                <a:gd name="T4" fmla="*/ 202176530 w 22"/>
                <a:gd name="T5" fmla="*/ 141128750 h 40"/>
                <a:gd name="T6" fmla="*/ 19256090 w 22"/>
                <a:gd name="T7" fmla="*/ 272176875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40"/>
                <a:gd name="T14" fmla="*/ 22 w 22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40">
                  <a:moveTo>
                    <a:pt x="2" y="27"/>
                  </a:moveTo>
                  <a:cubicBezTo>
                    <a:pt x="0" y="32"/>
                    <a:pt x="5" y="40"/>
                    <a:pt x="12" y="37"/>
                  </a:cubicBezTo>
                  <a:cubicBezTo>
                    <a:pt x="18" y="35"/>
                    <a:pt x="22" y="19"/>
                    <a:pt x="21" y="14"/>
                  </a:cubicBezTo>
                  <a:cubicBezTo>
                    <a:pt x="19" y="0"/>
                    <a:pt x="4" y="20"/>
                    <a:pt x="2" y="27"/>
                  </a:cubicBezTo>
                  <a:close/>
                </a:path>
              </a:pathLst>
            </a:custGeom>
            <a:solidFill>
              <a:srgbClr val="658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4" name="Freeform 328"/>
            <p:cNvSpPr>
              <a:spLocks noChangeArrowheads="1"/>
            </p:cNvSpPr>
            <p:nvPr/>
          </p:nvSpPr>
          <p:spPr bwMode="auto">
            <a:xfrm>
              <a:off x="2825750" y="4360863"/>
              <a:ext cx="157162" cy="123825"/>
            </a:xfrm>
            <a:custGeom>
              <a:avLst/>
              <a:gdLst>
                <a:gd name="T0" fmla="*/ 0 w 50"/>
                <a:gd name="T1" fmla="*/ 0 h 39"/>
                <a:gd name="T2" fmla="*/ 158079826 w 50"/>
                <a:gd name="T3" fmla="*/ 362902500 h 39"/>
                <a:gd name="T4" fmla="*/ 395199565 w 50"/>
                <a:gd name="T5" fmla="*/ 362902500 h 39"/>
                <a:gd name="T6" fmla="*/ 493997885 w 50"/>
                <a:gd name="T7" fmla="*/ 241935000 h 39"/>
                <a:gd name="T8" fmla="*/ 474239478 w 50"/>
                <a:gd name="T9" fmla="*/ 231854375 h 39"/>
                <a:gd name="T10" fmla="*/ 385317219 w 50"/>
                <a:gd name="T11" fmla="*/ 342741250 h 39"/>
                <a:gd name="T12" fmla="*/ 167959029 w 50"/>
                <a:gd name="T13" fmla="*/ 342741250 h 39"/>
                <a:gd name="T14" fmla="*/ 19758407 w 50"/>
                <a:gd name="T15" fmla="*/ 0 h 39"/>
                <a:gd name="T16" fmla="*/ 0 w 5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39"/>
                <a:gd name="T29" fmla="*/ 50 w 5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39">
                  <a:moveTo>
                    <a:pt x="0" y="0"/>
                  </a:moveTo>
                  <a:cubicBezTo>
                    <a:pt x="0" y="16"/>
                    <a:pt x="1" y="28"/>
                    <a:pt x="16" y="36"/>
                  </a:cubicBezTo>
                  <a:cubicBezTo>
                    <a:pt x="23" y="39"/>
                    <a:pt x="33" y="39"/>
                    <a:pt x="40" y="36"/>
                  </a:cubicBezTo>
                  <a:cubicBezTo>
                    <a:pt x="46" y="33"/>
                    <a:pt x="49" y="29"/>
                    <a:pt x="50" y="24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7" y="29"/>
                    <a:pt x="43" y="32"/>
                    <a:pt x="39" y="34"/>
                  </a:cubicBezTo>
                  <a:cubicBezTo>
                    <a:pt x="33" y="37"/>
                    <a:pt x="23" y="37"/>
                    <a:pt x="17" y="34"/>
                  </a:cubicBezTo>
                  <a:cubicBezTo>
                    <a:pt x="3" y="27"/>
                    <a:pt x="2" y="16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C3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5" name="Freeform 329"/>
            <p:cNvSpPr>
              <a:spLocks noChangeArrowheads="1"/>
            </p:cNvSpPr>
            <p:nvPr/>
          </p:nvSpPr>
          <p:spPr bwMode="auto">
            <a:xfrm>
              <a:off x="1978025" y="5191125"/>
              <a:ext cx="498475" cy="430213"/>
            </a:xfrm>
            <a:custGeom>
              <a:avLst/>
              <a:gdLst>
                <a:gd name="T0" fmla="*/ 80645000 w 157"/>
                <a:gd name="T1" fmla="*/ 1010671564 h 136"/>
                <a:gd name="T2" fmla="*/ 1048385000 w 157"/>
                <a:gd name="T3" fmla="*/ 1160771614 h 136"/>
                <a:gd name="T4" fmla="*/ 715724375 w 157"/>
                <a:gd name="T5" fmla="*/ 100065646 h 136"/>
                <a:gd name="T6" fmla="*/ 120967500 w 157"/>
                <a:gd name="T7" fmla="*/ 250165696 h 136"/>
                <a:gd name="T8" fmla="*/ 80645000 w 157"/>
                <a:gd name="T9" fmla="*/ 1010671564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136"/>
                <a:gd name="T17" fmla="*/ 157 w 157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136">
                  <a:moveTo>
                    <a:pt x="8" y="101"/>
                  </a:moveTo>
                  <a:cubicBezTo>
                    <a:pt x="21" y="136"/>
                    <a:pt x="76" y="132"/>
                    <a:pt x="104" y="116"/>
                  </a:cubicBezTo>
                  <a:cubicBezTo>
                    <a:pt x="157" y="86"/>
                    <a:pt x="111" y="26"/>
                    <a:pt x="71" y="10"/>
                  </a:cubicBezTo>
                  <a:cubicBezTo>
                    <a:pt x="48" y="1"/>
                    <a:pt x="24" y="0"/>
                    <a:pt x="12" y="25"/>
                  </a:cubicBezTo>
                  <a:cubicBezTo>
                    <a:pt x="3" y="46"/>
                    <a:pt x="0" y="79"/>
                    <a:pt x="8" y="101"/>
                  </a:cubicBezTo>
                  <a:close/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6" name="Freeform 330"/>
            <p:cNvSpPr>
              <a:spLocks noChangeArrowheads="1"/>
            </p:cNvSpPr>
            <p:nvPr/>
          </p:nvSpPr>
          <p:spPr bwMode="auto">
            <a:xfrm>
              <a:off x="1835150" y="5095875"/>
              <a:ext cx="250825" cy="196850"/>
            </a:xfrm>
            <a:custGeom>
              <a:avLst/>
              <a:gdLst>
                <a:gd name="T0" fmla="*/ 786288750 w 79"/>
                <a:gd name="T1" fmla="*/ 413305625 h 62"/>
                <a:gd name="T2" fmla="*/ 524192500 w 79"/>
                <a:gd name="T3" fmla="*/ 100806250 h 62"/>
                <a:gd name="T4" fmla="*/ 0 w 79"/>
                <a:gd name="T5" fmla="*/ 0 h 62"/>
                <a:gd name="T6" fmla="*/ 70564375 w 79"/>
                <a:gd name="T7" fmla="*/ 221773750 h 62"/>
                <a:gd name="T8" fmla="*/ 50403125 w 79"/>
                <a:gd name="T9" fmla="*/ 322580000 h 62"/>
                <a:gd name="T10" fmla="*/ 50403125 w 79"/>
                <a:gd name="T11" fmla="*/ 473789375 h 62"/>
                <a:gd name="T12" fmla="*/ 20161250 w 79"/>
                <a:gd name="T13" fmla="*/ 624998750 h 62"/>
                <a:gd name="T14" fmla="*/ 332660625 w 79"/>
                <a:gd name="T15" fmla="*/ 504031250 h 62"/>
                <a:gd name="T16" fmla="*/ 665321250 w 79"/>
                <a:gd name="T17" fmla="*/ 453628125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2"/>
                <a:gd name="T29" fmla="*/ 79 w 7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2">
                  <a:moveTo>
                    <a:pt x="78" y="41"/>
                  </a:moveTo>
                  <a:cubicBezTo>
                    <a:pt x="79" y="33"/>
                    <a:pt x="60" y="15"/>
                    <a:pt x="52" y="10"/>
                  </a:cubicBezTo>
                  <a:cubicBezTo>
                    <a:pt x="38" y="1"/>
                    <a:pt x="17" y="0"/>
                    <a:pt x="0" y="0"/>
                  </a:cubicBezTo>
                  <a:cubicBezTo>
                    <a:pt x="0" y="7"/>
                    <a:pt x="6" y="15"/>
                    <a:pt x="7" y="22"/>
                  </a:cubicBezTo>
                  <a:cubicBezTo>
                    <a:pt x="7" y="26"/>
                    <a:pt x="6" y="29"/>
                    <a:pt x="5" y="32"/>
                  </a:cubicBezTo>
                  <a:cubicBezTo>
                    <a:pt x="5" y="37"/>
                    <a:pt x="6" y="42"/>
                    <a:pt x="5" y="47"/>
                  </a:cubicBezTo>
                  <a:cubicBezTo>
                    <a:pt x="4" y="52"/>
                    <a:pt x="3" y="57"/>
                    <a:pt x="2" y="62"/>
                  </a:cubicBezTo>
                  <a:cubicBezTo>
                    <a:pt x="12" y="56"/>
                    <a:pt x="23" y="53"/>
                    <a:pt x="33" y="50"/>
                  </a:cubicBezTo>
                  <a:cubicBezTo>
                    <a:pt x="45" y="46"/>
                    <a:pt x="53" y="45"/>
                    <a:pt x="66" y="45"/>
                  </a:cubicBezTo>
                </a:path>
              </a:pathLst>
            </a:custGeom>
            <a:solidFill>
              <a:srgbClr val="B3C5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7" name="Freeform 331"/>
            <p:cNvSpPr>
              <a:spLocks noChangeArrowheads="1"/>
            </p:cNvSpPr>
            <p:nvPr/>
          </p:nvSpPr>
          <p:spPr bwMode="auto">
            <a:xfrm>
              <a:off x="1792287" y="5089525"/>
              <a:ext cx="80962" cy="200025"/>
            </a:xfrm>
            <a:custGeom>
              <a:avLst/>
              <a:gdLst>
                <a:gd name="T0" fmla="*/ 145448233 w 26"/>
                <a:gd name="T1" fmla="*/ 20161250 h 63"/>
                <a:gd name="T2" fmla="*/ 155144989 w 26"/>
                <a:gd name="T3" fmla="*/ 635079375 h 63"/>
                <a:gd name="T4" fmla="*/ 164841746 w 26"/>
                <a:gd name="T5" fmla="*/ 0 h 63"/>
                <a:gd name="T6" fmla="*/ 0 60000 65536"/>
                <a:gd name="T7" fmla="*/ 0 60000 65536"/>
                <a:gd name="T8" fmla="*/ 0 60000 65536"/>
                <a:gd name="T9" fmla="*/ 0 w 26"/>
                <a:gd name="T10" fmla="*/ 0 h 63"/>
                <a:gd name="T11" fmla="*/ 26 w 2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63">
                  <a:moveTo>
                    <a:pt x="15" y="2"/>
                  </a:moveTo>
                  <a:cubicBezTo>
                    <a:pt x="26" y="17"/>
                    <a:pt x="25" y="47"/>
                    <a:pt x="16" y="63"/>
                  </a:cubicBezTo>
                  <a:cubicBezTo>
                    <a:pt x="0" y="56"/>
                    <a:pt x="4" y="10"/>
                    <a:pt x="17" y="0"/>
                  </a:cubicBezTo>
                </a:path>
              </a:pathLst>
            </a:custGeom>
            <a:solidFill>
              <a:srgbClr val="A09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8" name="Freeform 332"/>
            <p:cNvSpPr>
              <a:spLocks noChangeArrowheads="1"/>
            </p:cNvSpPr>
            <p:nvPr/>
          </p:nvSpPr>
          <p:spPr bwMode="auto">
            <a:xfrm>
              <a:off x="1984375" y="5165725"/>
              <a:ext cx="130175" cy="117475"/>
            </a:xfrm>
            <a:custGeom>
              <a:avLst/>
              <a:gdLst>
                <a:gd name="T0" fmla="*/ 70564375 w 41"/>
                <a:gd name="T1" fmla="*/ 252015625 h 37"/>
                <a:gd name="T2" fmla="*/ 272176875 w 41"/>
                <a:gd name="T3" fmla="*/ 10080625 h 37"/>
                <a:gd name="T4" fmla="*/ 372983125 w 41"/>
                <a:gd name="T5" fmla="*/ 10080625 h 37"/>
                <a:gd name="T6" fmla="*/ 272176875 w 41"/>
                <a:gd name="T7" fmla="*/ 292338125 h 37"/>
                <a:gd name="T8" fmla="*/ 90725625 w 41"/>
                <a:gd name="T9" fmla="*/ 23185437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37"/>
                <a:gd name="T17" fmla="*/ 41 w 4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37">
                  <a:moveTo>
                    <a:pt x="7" y="25"/>
                  </a:moveTo>
                  <a:cubicBezTo>
                    <a:pt x="17" y="20"/>
                    <a:pt x="22" y="10"/>
                    <a:pt x="27" y="1"/>
                  </a:cubicBezTo>
                  <a:cubicBezTo>
                    <a:pt x="30" y="0"/>
                    <a:pt x="34" y="0"/>
                    <a:pt x="37" y="1"/>
                  </a:cubicBezTo>
                  <a:cubicBezTo>
                    <a:pt x="41" y="10"/>
                    <a:pt x="35" y="23"/>
                    <a:pt x="27" y="29"/>
                  </a:cubicBezTo>
                  <a:cubicBezTo>
                    <a:pt x="20" y="35"/>
                    <a:pt x="0" y="37"/>
                    <a:pt x="9" y="23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9" name="Freeform 333"/>
            <p:cNvSpPr>
              <a:spLocks noChangeArrowheads="1"/>
            </p:cNvSpPr>
            <p:nvPr/>
          </p:nvSpPr>
          <p:spPr bwMode="auto">
            <a:xfrm>
              <a:off x="2584450" y="5153025"/>
              <a:ext cx="171450" cy="69850"/>
            </a:xfrm>
            <a:custGeom>
              <a:avLst/>
              <a:gdLst>
                <a:gd name="T0" fmla="*/ 544353750 w 54"/>
                <a:gd name="T1" fmla="*/ 120967500 h 22"/>
                <a:gd name="T2" fmla="*/ 231854375 w 54"/>
                <a:gd name="T3" fmla="*/ 0 h 22"/>
                <a:gd name="T4" fmla="*/ 0 w 54"/>
                <a:gd name="T5" fmla="*/ 90725625 h 22"/>
                <a:gd name="T6" fmla="*/ 544353750 w 54"/>
                <a:gd name="T7" fmla="*/ 12096750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22"/>
                <a:gd name="T14" fmla="*/ 54 w 54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22">
                  <a:moveTo>
                    <a:pt x="54" y="12"/>
                  </a:moveTo>
                  <a:cubicBezTo>
                    <a:pt x="45" y="4"/>
                    <a:pt x="34" y="0"/>
                    <a:pt x="23" y="0"/>
                  </a:cubicBezTo>
                  <a:cubicBezTo>
                    <a:pt x="14" y="1"/>
                    <a:pt x="6" y="4"/>
                    <a:pt x="0" y="9"/>
                  </a:cubicBezTo>
                  <a:cubicBezTo>
                    <a:pt x="13" y="22"/>
                    <a:pt x="36" y="20"/>
                    <a:pt x="54" y="12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0" name="Freeform 334"/>
            <p:cNvSpPr>
              <a:spLocks noChangeArrowheads="1"/>
            </p:cNvSpPr>
            <p:nvPr/>
          </p:nvSpPr>
          <p:spPr bwMode="auto">
            <a:xfrm>
              <a:off x="2559050" y="5181600"/>
              <a:ext cx="219075" cy="69850"/>
            </a:xfrm>
            <a:custGeom>
              <a:avLst/>
              <a:gdLst>
                <a:gd name="T0" fmla="*/ 695563125 w 69"/>
                <a:gd name="T1" fmla="*/ 120967500 h 22"/>
                <a:gd name="T2" fmla="*/ 624998750 w 69"/>
                <a:gd name="T3" fmla="*/ 30241875 h 22"/>
                <a:gd name="T4" fmla="*/ 80645000 w 69"/>
                <a:gd name="T5" fmla="*/ 0 h 22"/>
                <a:gd name="T6" fmla="*/ 0 w 69"/>
                <a:gd name="T7" fmla="*/ 90725625 h 22"/>
                <a:gd name="T8" fmla="*/ 695563125 w 69"/>
                <a:gd name="T9" fmla="*/ 12096750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22"/>
                <a:gd name="T17" fmla="*/ 69 w 6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22">
                  <a:moveTo>
                    <a:pt x="69" y="12"/>
                  </a:moveTo>
                  <a:cubicBezTo>
                    <a:pt x="67" y="9"/>
                    <a:pt x="64" y="6"/>
                    <a:pt x="62" y="3"/>
                  </a:cubicBezTo>
                  <a:cubicBezTo>
                    <a:pt x="44" y="11"/>
                    <a:pt x="21" y="13"/>
                    <a:pt x="8" y="0"/>
                  </a:cubicBezTo>
                  <a:cubicBezTo>
                    <a:pt x="5" y="3"/>
                    <a:pt x="2" y="6"/>
                    <a:pt x="0" y="9"/>
                  </a:cubicBezTo>
                  <a:cubicBezTo>
                    <a:pt x="20" y="22"/>
                    <a:pt x="46" y="19"/>
                    <a:pt x="69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1" name="Freeform 335"/>
            <p:cNvSpPr>
              <a:spLocks noChangeArrowheads="1"/>
            </p:cNvSpPr>
            <p:nvPr/>
          </p:nvSpPr>
          <p:spPr bwMode="auto">
            <a:xfrm>
              <a:off x="2540000" y="5210175"/>
              <a:ext cx="257175" cy="66675"/>
            </a:xfrm>
            <a:custGeom>
              <a:avLst/>
              <a:gdLst>
                <a:gd name="T0" fmla="*/ 816530625 w 81"/>
                <a:gd name="T1" fmla="*/ 110886875 h 21"/>
                <a:gd name="T2" fmla="*/ 756046875 w 81"/>
                <a:gd name="T3" fmla="*/ 30241875 h 21"/>
                <a:gd name="T4" fmla="*/ 60483750 w 81"/>
                <a:gd name="T5" fmla="*/ 0 h 21"/>
                <a:gd name="T6" fmla="*/ 0 w 81"/>
                <a:gd name="T7" fmla="*/ 80645000 h 21"/>
                <a:gd name="T8" fmla="*/ 816530625 w 81"/>
                <a:gd name="T9" fmla="*/ 11088687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1"/>
                <a:gd name="T17" fmla="*/ 81 w 81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1">
                  <a:moveTo>
                    <a:pt x="81" y="11"/>
                  </a:moveTo>
                  <a:cubicBezTo>
                    <a:pt x="79" y="8"/>
                    <a:pt x="77" y="5"/>
                    <a:pt x="75" y="3"/>
                  </a:cubicBezTo>
                  <a:cubicBezTo>
                    <a:pt x="52" y="10"/>
                    <a:pt x="26" y="13"/>
                    <a:pt x="6" y="0"/>
                  </a:cubicBezTo>
                  <a:cubicBezTo>
                    <a:pt x="4" y="2"/>
                    <a:pt x="2" y="5"/>
                    <a:pt x="0" y="8"/>
                  </a:cubicBezTo>
                  <a:cubicBezTo>
                    <a:pt x="24" y="21"/>
                    <a:pt x="54" y="20"/>
                    <a:pt x="81" y="11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2" name="Freeform 336"/>
            <p:cNvSpPr>
              <a:spLocks noChangeArrowheads="1"/>
            </p:cNvSpPr>
            <p:nvPr/>
          </p:nvSpPr>
          <p:spPr bwMode="auto">
            <a:xfrm>
              <a:off x="2527300" y="5235575"/>
              <a:ext cx="282575" cy="69850"/>
            </a:xfrm>
            <a:custGeom>
              <a:avLst/>
              <a:gdLst>
                <a:gd name="T0" fmla="*/ 897175625 w 89"/>
                <a:gd name="T1" fmla="*/ 110886875 h 22"/>
                <a:gd name="T2" fmla="*/ 856853125 w 89"/>
                <a:gd name="T3" fmla="*/ 30241875 h 22"/>
                <a:gd name="T4" fmla="*/ 40322500 w 89"/>
                <a:gd name="T5" fmla="*/ 0 h 22"/>
                <a:gd name="T6" fmla="*/ 0 w 89"/>
                <a:gd name="T7" fmla="*/ 90725625 h 22"/>
                <a:gd name="T8" fmla="*/ 897175625 w 89"/>
                <a:gd name="T9" fmla="*/ 11088687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22"/>
                <a:gd name="T17" fmla="*/ 89 w 8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22">
                  <a:moveTo>
                    <a:pt x="89" y="11"/>
                  </a:moveTo>
                  <a:cubicBezTo>
                    <a:pt x="88" y="8"/>
                    <a:pt x="86" y="6"/>
                    <a:pt x="85" y="3"/>
                  </a:cubicBezTo>
                  <a:cubicBezTo>
                    <a:pt x="58" y="12"/>
                    <a:pt x="28" y="13"/>
                    <a:pt x="4" y="0"/>
                  </a:cubicBezTo>
                  <a:cubicBezTo>
                    <a:pt x="3" y="3"/>
                    <a:pt x="1" y="6"/>
                    <a:pt x="0" y="9"/>
                  </a:cubicBezTo>
                  <a:cubicBezTo>
                    <a:pt x="26" y="22"/>
                    <a:pt x="59" y="19"/>
                    <a:pt x="89" y="11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3" name="Freeform 337"/>
            <p:cNvSpPr>
              <a:spLocks noChangeArrowheads="1"/>
            </p:cNvSpPr>
            <p:nvPr/>
          </p:nvSpPr>
          <p:spPr bwMode="auto">
            <a:xfrm>
              <a:off x="2520950" y="5264150"/>
              <a:ext cx="295275" cy="66675"/>
            </a:xfrm>
            <a:custGeom>
              <a:avLst/>
              <a:gdLst>
                <a:gd name="T0" fmla="*/ 937498125 w 93"/>
                <a:gd name="T1" fmla="*/ 80645000 h 21"/>
                <a:gd name="T2" fmla="*/ 917336875 w 93"/>
                <a:gd name="T3" fmla="*/ 20161250 h 21"/>
                <a:gd name="T4" fmla="*/ 20161250 w 93"/>
                <a:gd name="T5" fmla="*/ 0 h 21"/>
                <a:gd name="T6" fmla="*/ 0 w 93"/>
                <a:gd name="T7" fmla="*/ 100806250 h 21"/>
                <a:gd name="T8" fmla="*/ 937498125 w 93"/>
                <a:gd name="T9" fmla="*/ 8064500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21"/>
                <a:gd name="T17" fmla="*/ 93 w 9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21">
                  <a:moveTo>
                    <a:pt x="93" y="8"/>
                  </a:moveTo>
                  <a:cubicBezTo>
                    <a:pt x="92" y="6"/>
                    <a:pt x="92" y="4"/>
                    <a:pt x="91" y="2"/>
                  </a:cubicBezTo>
                  <a:cubicBezTo>
                    <a:pt x="61" y="10"/>
                    <a:pt x="28" y="13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27" y="21"/>
                    <a:pt x="64" y="21"/>
                    <a:pt x="93" y="8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4" name="Freeform 338"/>
            <p:cNvSpPr>
              <a:spLocks noChangeArrowheads="1"/>
            </p:cNvSpPr>
            <p:nvPr/>
          </p:nvSpPr>
          <p:spPr bwMode="auto">
            <a:xfrm>
              <a:off x="2514600" y="5289550"/>
              <a:ext cx="311150" cy="82550"/>
            </a:xfrm>
            <a:custGeom>
              <a:avLst/>
              <a:gdLst>
                <a:gd name="T0" fmla="*/ 987901250 w 98"/>
                <a:gd name="T1" fmla="*/ 141128750 h 26"/>
                <a:gd name="T2" fmla="*/ 957659375 w 98"/>
                <a:gd name="T3" fmla="*/ 0 h 26"/>
                <a:gd name="T4" fmla="*/ 20161250 w 98"/>
                <a:gd name="T5" fmla="*/ 20161250 h 26"/>
                <a:gd name="T6" fmla="*/ 0 w 98"/>
                <a:gd name="T7" fmla="*/ 110886875 h 26"/>
                <a:gd name="T8" fmla="*/ 987901250 w 98"/>
                <a:gd name="T9" fmla="*/ 14112875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26"/>
                <a:gd name="T17" fmla="*/ 98 w 9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26">
                  <a:moveTo>
                    <a:pt x="98" y="14"/>
                  </a:moveTo>
                  <a:cubicBezTo>
                    <a:pt x="98" y="9"/>
                    <a:pt x="97" y="5"/>
                    <a:pt x="95" y="0"/>
                  </a:cubicBezTo>
                  <a:cubicBezTo>
                    <a:pt x="66" y="13"/>
                    <a:pt x="29" y="13"/>
                    <a:pt x="2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29" y="26"/>
                    <a:pt x="65" y="23"/>
                    <a:pt x="98" y="14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5" name="Freeform 339"/>
            <p:cNvSpPr>
              <a:spLocks noChangeArrowheads="1"/>
            </p:cNvSpPr>
            <p:nvPr/>
          </p:nvSpPr>
          <p:spPr bwMode="auto">
            <a:xfrm>
              <a:off x="2514600" y="5324475"/>
              <a:ext cx="314325" cy="79375"/>
            </a:xfrm>
            <a:custGeom>
              <a:avLst/>
              <a:gdLst>
                <a:gd name="T0" fmla="*/ 997981875 w 99"/>
                <a:gd name="T1" fmla="*/ 151209375 h 25"/>
                <a:gd name="T2" fmla="*/ 987901250 w 99"/>
                <a:gd name="T3" fmla="*/ 30241875 h 25"/>
                <a:gd name="T4" fmla="*/ 0 w 99"/>
                <a:gd name="T5" fmla="*/ 0 h 25"/>
                <a:gd name="T6" fmla="*/ 0 w 99"/>
                <a:gd name="T7" fmla="*/ 110886875 h 25"/>
                <a:gd name="T8" fmla="*/ 997981875 w 99"/>
                <a:gd name="T9" fmla="*/ 15120937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5"/>
                <a:gd name="T17" fmla="*/ 99 w 9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5">
                  <a:moveTo>
                    <a:pt x="99" y="15"/>
                  </a:moveTo>
                  <a:cubicBezTo>
                    <a:pt x="99" y="11"/>
                    <a:pt x="99" y="7"/>
                    <a:pt x="98" y="3"/>
                  </a:cubicBezTo>
                  <a:cubicBezTo>
                    <a:pt x="65" y="12"/>
                    <a:pt x="29" y="15"/>
                    <a:pt x="0" y="0"/>
                  </a:cubicBezTo>
                  <a:cubicBezTo>
                    <a:pt x="0" y="4"/>
                    <a:pt x="0" y="8"/>
                    <a:pt x="0" y="11"/>
                  </a:cubicBezTo>
                  <a:cubicBezTo>
                    <a:pt x="31" y="25"/>
                    <a:pt x="67" y="25"/>
                    <a:pt x="99" y="15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6" name="Freeform 340"/>
            <p:cNvSpPr>
              <a:spLocks noChangeArrowheads="1"/>
            </p:cNvSpPr>
            <p:nvPr/>
          </p:nvSpPr>
          <p:spPr bwMode="auto">
            <a:xfrm>
              <a:off x="2514600" y="5359400"/>
              <a:ext cx="314325" cy="73025"/>
            </a:xfrm>
            <a:custGeom>
              <a:avLst/>
              <a:gdLst>
                <a:gd name="T0" fmla="*/ 977820625 w 99"/>
                <a:gd name="T1" fmla="*/ 120967500 h 23"/>
                <a:gd name="T2" fmla="*/ 997981875 w 99"/>
                <a:gd name="T3" fmla="*/ 40322500 h 23"/>
                <a:gd name="T4" fmla="*/ 0 w 99"/>
                <a:gd name="T5" fmla="*/ 0 h 23"/>
                <a:gd name="T6" fmla="*/ 20161250 w 99"/>
                <a:gd name="T7" fmla="*/ 80645000 h 23"/>
                <a:gd name="T8" fmla="*/ 977820625 w 99"/>
                <a:gd name="T9" fmla="*/ 12096750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3"/>
                <a:gd name="T17" fmla="*/ 99 w 9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3">
                  <a:moveTo>
                    <a:pt x="97" y="12"/>
                  </a:moveTo>
                  <a:cubicBezTo>
                    <a:pt x="98" y="10"/>
                    <a:pt x="98" y="7"/>
                    <a:pt x="99" y="4"/>
                  </a:cubicBezTo>
                  <a:cubicBezTo>
                    <a:pt x="67" y="14"/>
                    <a:pt x="31" y="14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30" y="22"/>
                    <a:pt x="66" y="23"/>
                    <a:pt x="97" y="12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7" name="Freeform 341"/>
            <p:cNvSpPr>
              <a:spLocks noChangeArrowheads="1"/>
            </p:cNvSpPr>
            <p:nvPr/>
          </p:nvSpPr>
          <p:spPr bwMode="auto">
            <a:xfrm>
              <a:off x="2533650" y="5419725"/>
              <a:ext cx="276225" cy="68263"/>
            </a:xfrm>
            <a:custGeom>
              <a:avLst/>
              <a:gdLst>
                <a:gd name="T0" fmla="*/ 0 w 87"/>
                <a:gd name="T1" fmla="*/ 0 h 22"/>
                <a:gd name="T2" fmla="*/ 594756875 w 87"/>
                <a:gd name="T3" fmla="*/ 192554409 h 22"/>
                <a:gd name="T4" fmla="*/ 877014375 w 87"/>
                <a:gd name="T5" fmla="*/ 38509641 h 22"/>
                <a:gd name="T6" fmla="*/ 0 w 8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22"/>
                <a:gd name="T14" fmla="*/ 87 w 8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22">
                  <a:moveTo>
                    <a:pt x="0" y="0"/>
                  </a:moveTo>
                  <a:cubicBezTo>
                    <a:pt x="11" y="19"/>
                    <a:pt x="37" y="22"/>
                    <a:pt x="59" y="20"/>
                  </a:cubicBezTo>
                  <a:cubicBezTo>
                    <a:pt x="72" y="19"/>
                    <a:pt x="81" y="13"/>
                    <a:pt x="87" y="4"/>
                  </a:cubicBezTo>
                  <a:cubicBezTo>
                    <a:pt x="59" y="13"/>
                    <a:pt x="27" y="10"/>
                    <a:pt x="0" y="0"/>
                  </a:cubicBezTo>
                  <a:close/>
                </a:path>
              </a:pathLst>
            </a:custGeom>
            <a:solidFill>
              <a:srgbClr val="FC9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8" name="Freeform 342"/>
            <p:cNvSpPr>
              <a:spLocks noChangeArrowheads="1"/>
            </p:cNvSpPr>
            <p:nvPr/>
          </p:nvSpPr>
          <p:spPr bwMode="auto">
            <a:xfrm>
              <a:off x="2520950" y="5384800"/>
              <a:ext cx="301625" cy="76200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20161250 h 24"/>
                <a:gd name="T4" fmla="*/ 40322500 w 95"/>
                <a:gd name="T5" fmla="*/ 110886875 h 24"/>
                <a:gd name="T6" fmla="*/ 917336875 w 95"/>
                <a:gd name="T7" fmla="*/ 151209375 h 24"/>
                <a:gd name="T8" fmla="*/ 957659375 w 95"/>
                <a:gd name="T9" fmla="*/ 40322500 h 24"/>
                <a:gd name="T10" fmla="*/ 0 w 95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24"/>
                <a:gd name="T20" fmla="*/ 95 w 95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2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5"/>
                    <a:pt x="2" y="8"/>
                    <a:pt x="4" y="11"/>
                  </a:cubicBezTo>
                  <a:cubicBezTo>
                    <a:pt x="31" y="21"/>
                    <a:pt x="63" y="24"/>
                    <a:pt x="91" y="15"/>
                  </a:cubicBezTo>
                  <a:cubicBezTo>
                    <a:pt x="93" y="12"/>
                    <a:pt x="94" y="8"/>
                    <a:pt x="95" y="4"/>
                  </a:cubicBezTo>
                  <a:cubicBezTo>
                    <a:pt x="64" y="15"/>
                    <a:pt x="28" y="14"/>
                    <a:pt x="0" y="0"/>
                  </a:cubicBezTo>
                  <a:close/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9" name="Freeform 343"/>
            <p:cNvSpPr>
              <a:spLocks noChangeArrowheads="1"/>
            </p:cNvSpPr>
            <p:nvPr/>
          </p:nvSpPr>
          <p:spPr bwMode="auto">
            <a:xfrm>
              <a:off x="2625725" y="5038725"/>
              <a:ext cx="212725" cy="136525"/>
            </a:xfrm>
            <a:custGeom>
              <a:avLst/>
              <a:gdLst>
                <a:gd name="T0" fmla="*/ 50403125 w 67"/>
                <a:gd name="T1" fmla="*/ 372983125 h 43"/>
                <a:gd name="T2" fmla="*/ 564515000 w 67"/>
                <a:gd name="T3" fmla="*/ 20161250 h 43"/>
                <a:gd name="T4" fmla="*/ 675401875 w 67"/>
                <a:gd name="T5" fmla="*/ 433466875 h 43"/>
                <a:gd name="T6" fmla="*/ 70564375 w 67"/>
                <a:gd name="T7" fmla="*/ 413305625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43"/>
                <a:gd name="T14" fmla="*/ 67 w 67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43">
                  <a:moveTo>
                    <a:pt x="5" y="37"/>
                  </a:moveTo>
                  <a:cubicBezTo>
                    <a:pt x="0" y="21"/>
                    <a:pt x="41" y="0"/>
                    <a:pt x="56" y="2"/>
                  </a:cubicBezTo>
                  <a:cubicBezTo>
                    <a:pt x="58" y="17"/>
                    <a:pt x="65" y="30"/>
                    <a:pt x="67" y="43"/>
                  </a:cubicBezTo>
                  <a:cubicBezTo>
                    <a:pt x="51" y="38"/>
                    <a:pt x="24" y="35"/>
                    <a:pt x="7" y="41"/>
                  </a:cubicBezTo>
                </a:path>
              </a:pathLst>
            </a:custGeom>
            <a:solidFill>
              <a:srgbClr val="E6D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0" name="Freeform 344"/>
            <p:cNvSpPr>
              <a:spLocks noChangeArrowheads="1"/>
            </p:cNvSpPr>
            <p:nvPr/>
          </p:nvSpPr>
          <p:spPr bwMode="auto">
            <a:xfrm>
              <a:off x="2609850" y="5114925"/>
              <a:ext cx="114300" cy="92075"/>
            </a:xfrm>
            <a:custGeom>
              <a:avLst/>
              <a:gdLst>
                <a:gd name="T0" fmla="*/ 120967500 w 36"/>
                <a:gd name="T1" fmla="*/ 0 h 29"/>
                <a:gd name="T2" fmla="*/ 342741250 w 36"/>
                <a:gd name="T3" fmla="*/ 131048125 h 29"/>
                <a:gd name="T4" fmla="*/ 30241875 w 36"/>
                <a:gd name="T5" fmla="*/ 161290000 h 29"/>
                <a:gd name="T6" fmla="*/ 80645000 w 3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9"/>
                <a:gd name="T14" fmla="*/ 36 w 3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9">
                  <a:moveTo>
                    <a:pt x="12" y="0"/>
                  </a:moveTo>
                  <a:cubicBezTo>
                    <a:pt x="13" y="13"/>
                    <a:pt x="24" y="14"/>
                    <a:pt x="34" y="13"/>
                  </a:cubicBezTo>
                  <a:cubicBezTo>
                    <a:pt x="36" y="29"/>
                    <a:pt x="9" y="23"/>
                    <a:pt x="3" y="16"/>
                  </a:cubicBezTo>
                  <a:cubicBezTo>
                    <a:pt x="0" y="10"/>
                    <a:pt x="2" y="4"/>
                    <a:pt x="8" y="0"/>
                  </a:cubicBezTo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" name="Oval 345"/>
            <p:cNvSpPr>
              <a:spLocks noChangeArrowheads="1"/>
            </p:cNvSpPr>
            <p:nvPr/>
          </p:nvSpPr>
          <p:spPr bwMode="auto">
            <a:xfrm>
              <a:off x="2022475" y="538480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2" name="Oval 346"/>
            <p:cNvSpPr>
              <a:spLocks noChangeArrowheads="1"/>
            </p:cNvSpPr>
            <p:nvPr/>
          </p:nvSpPr>
          <p:spPr bwMode="auto">
            <a:xfrm>
              <a:off x="2159000" y="52482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3" name="Oval 347"/>
            <p:cNvSpPr>
              <a:spLocks noChangeArrowheads="1"/>
            </p:cNvSpPr>
            <p:nvPr/>
          </p:nvSpPr>
          <p:spPr bwMode="auto">
            <a:xfrm>
              <a:off x="2063750" y="52768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4" name="Oval 348"/>
            <p:cNvSpPr>
              <a:spLocks noChangeArrowheads="1"/>
            </p:cNvSpPr>
            <p:nvPr/>
          </p:nvSpPr>
          <p:spPr bwMode="auto">
            <a:xfrm>
              <a:off x="2136775" y="536257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5" name="Oval 349"/>
            <p:cNvSpPr>
              <a:spLocks noChangeArrowheads="1"/>
            </p:cNvSpPr>
            <p:nvPr/>
          </p:nvSpPr>
          <p:spPr bwMode="auto">
            <a:xfrm>
              <a:off x="2235200" y="5368925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6" name="Oval 350"/>
            <p:cNvSpPr>
              <a:spLocks noChangeArrowheads="1"/>
            </p:cNvSpPr>
            <p:nvPr/>
          </p:nvSpPr>
          <p:spPr bwMode="auto">
            <a:xfrm>
              <a:off x="2143125" y="547052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7" name="Freeform 351"/>
            <p:cNvSpPr>
              <a:spLocks noChangeArrowheads="1"/>
            </p:cNvSpPr>
            <p:nvPr/>
          </p:nvSpPr>
          <p:spPr bwMode="auto">
            <a:xfrm>
              <a:off x="2301875" y="5295900"/>
              <a:ext cx="31750" cy="28575"/>
            </a:xfrm>
            <a:custGeom>
              <a:avLst/>
              <a:gdLst>
                <a:gd name="T0" fmla="*/ 30241875 w 10"/>
                <a:gd name="T1" fmla="*/ 0 h 9"/>
                <a:gd name="T2" fmla="*/ 0 w 10"/>
                <a:gd name="T3" fmla="*/ 40322500 h 9"/>
                <a:gd name="T4" fmla="*/ 50403125 w 10"/>
                <a:gd name="T5" fmla="*/ 90725625 h 9"/>
                <a:gd name="T6" fmla="*/ 100806250 w 10"/>
                <a:gd name="T7" fmla="*/ 60483750 h 9"/>
                <a:gd name="T8" fmla="*/ 30241875 w 10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" y="9"/>
                    <a:pt x="9" y="8"/>
                    <a:pt x="10" y="6"/>
                  </a:cubicBezTo>
                  <a:cubicBezTo>
                    <a:pt x="8" y="4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8" name="Oval 352"/>
            <p:cNvSpPr>
              <a:spLocks noChangeArrowheads="1"/>
            </p:cNvSpPr>
            <p:nvPr/>
          </p:nvSpPr>
          <p:spPr bwMode="auto">
            <a:xfrm>
              <a:off x="2273300" y="5476875"/>
              <a:ext cx="31750" cy="30163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79" name="Oval 353"/>
            <p:cNvSpPr>
              <a:spLocks noChangeArrowheads="1"/>
            </p:cNvSpPr>
            <p:nvPr/>
          </p:nvSpPr>
          <p:spPr bwMode="auto">
            <a:xfrm>
              <a:off x="2038350" y="5500688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0" name="Oval 354"/>
            <p:cNvSpPr>
              <a:spLocks noChangeArrowheads="1"/>
            </p:cNvSpPr>
            <p:nvPr/>
          </p:nvSpPr>
          <p:spPr bwMode="auto">
            <a:xfrm>
              <a:off x="2197100" y="5548313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1" name="Freeform 355"/>
            <p:cNvSpPr>
              <a:spLocks noChangeArrowheads="1"/>
            </p:cNvSpPr>
            <p:nvPr/>
          </p:nvSpPr>
          <p:spPr bwMode="auto">
            <a:xfrm>
              <a:off x="2362200" y="5413375"/>
              <a:ext cx="22225" cy="31750"/>
            </a:xfrm>
            <a:custGeom>
              <a:avLst/>
              <a:gdLst>
                <a:gd name="T0" fmla="*/ 60483750 w 7"/>
                <a:gd name="T1" fmla="*/ 0 h 10"/>
                <a:gd name="T2" fmla="*/ 50403125 w 7"/>
                <a:gd name="T3" fmla="*/ 0 h 10"/>
                <a:gd name="T4" fmla="*/ 0 w 7"/>
                <a:gd name="T5" fmla="*/ 50403125 h 10"/>
                <a:gd name="T6" fmla="*/ 50403125 w 7"/>
                <a:gd name="T7" fmla="*/ 100806250 h 10"/>
                <a:gd name="T8" fmla="*/ 60483750 w 7"/>
                <a:gd name="T9" fmla="*/ 100806250 h 10"/>
                <a:gd name="T10" fmla="*/ 60483750 w 7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7"/>
                    <a:pt x="7" y="3"/>
                    <a:pt x="6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" name="Oval 356"/>
            <p:cNvSpPr>
              <a:spLocks noChangeArrowheads="1"/>
            </p:cNvSpPr>
            <p:nvPr/>
          </p:nvSpPr>
          <p:spPr bwMode="auto">
            <a:xfrm>
              <a:off x="1933575" y="51371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3" name="Freeform 357"/>
            <p:cNvSpPr>
              <a:spLocks noChangeArrowheads="1"/>
            </p:cNvSpPr>
            <p:nvPr/>
          </p:nvSpPr>
          <p:spPr bwMode="auto">
            <a:xfrm>
              <a:off x="1936750" y="5229225"/>
              <a:ext cx="31750" cy="22225"/>
            </a:xfrm>
            <a:custGeom>
              <a:avLst/>
              <a:gdLst>
                <a:gd name="T0" fmla="*/ 50403125 w 10"/>
                <a:gd name="T1" fmla="*/ 0 h 7"/>
                <a:gd name="T2" fmla="*/ 0 w 10"/>
                <a:gd name="T3" fmla="*/ 50403125 h 7"/>
                <a:gd name="T4" fmla="*/ 0 w 10"/>
                <a:gd name="T5" fmla="*/ 70564375 h 7"/>
                <a:gd name="T6" fmla="*/ 100806250 w 10"/>
                <a:gd name="T7" fmla="*/ 50403125 h 7"/>
                <a:gd name="T8" fmla="*/ 50403125 w 10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4" y="6"/>
                    <a:pt x="7" y="6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" name="Freeform 358"/>
            <p:cNvSpPr>
              <a:spLocks noChangeArrowheads="1"/>
            </p:cNvSpPr>
            <p:nvPr/>
          </p:nvSpPr>
          <p:spPr bwMode="auto">
            <a:xfrm>
              <a:off x="1870075" y="5095875"/>
              <a:ext cx="34925" cy="25400"/>
            </a:xfrm>
            <a:custGeom>
              <a:avLst/>
              <a:gdLst>
                <a:gd name="T0" fmla="*/ 10080625 w 11"/>
                <a:gd name="T1" fmla="*/ 0 h 8"/>
                <a:gd name="T2" fmla="*/ 0 w 11"/>
                <a:gd name="T3" fmla="*/ 30241875 h 8"/>
                <a:gd name="T4" fmla="*/ 60483750 w 11"/>
                <a:gd name="T5" fmla="*/ 80645000 h 8"/>
                <a:gd name="T6" fmla="*/ 110886875 w 11"/>
                <a:gd name="T7" fmla="*/ 30241875 h 8"/>
                <a:gd name="T8" fmla="*/ 100806250 w 11"/>
                <a:gd name="T9" fmla="*/ 20161250 h 8"/>
                <a:gd name="T10" fmla="*/ 10080625 w 11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8"/>
                <a:gd name="T20" fmla="*/ 11 w 1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8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3" y="8"/>
                    <a:pt x="6" y="8"/>
                  </a:cubicBezTo>
                  <a:cubicBezTo>
                    <a:pt x="8" y="8"/>
                    <a:pt x="11" y="6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" name="Oval 359"/>
            <p:cNvSpPr>
              <a:spLocks noChangeArrowheads="1"/>
            </p:cNvSpPr>
            <p:nvPr/>
          </p:nvSpPr>
          <p:spPr bwMode="auto">
            <a:xfrm>
              <a:off x="1866900" y="5194300"/>
              <a:ext cx="34925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Oval 360"/>
            <p:cNvSpPr>
              <a:spLocks noChangeArrowheads="1"/>
            </p:cNvSpPr>
            <p:nvPr/>
          </p:nvSpPr>
          <p:spPr bwMode="auto">
            <a:xfrm>
              <a:off x="2006600" y="5162550"/>
              <a:ext cx="31750" cy="31750"/>
            </a:xfrm>
            <a:prstGeom prst="ellipse">
              <a:avLst/>
            </a:prstGeom>
            <a:solidFill>
              <a:srgbClr val="92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7" name="Freeform 361"/>
            <p:cNvSpPr>
              <a:spLocks noChangeArrowheads="1"/>
            </p:cNvSpPr>
            <p:nvPr/>
          </p:nvSpPr>
          <p:spPr bwMode="auto">
            <a:xfrm>
              <a:off x="2416175" y="3765550"/>
              <a:ext cx="171450" cy="1123950"/>
            </a:xfrm>
            <a:custGeom>
              <a:avLst/>
              <a:gdLst>
                <a:gd name="T0" fmla="*/ 80645000 w 54"/>
                <a:gd name="T1" fmla="*/ 0 h 355"/>
                <a:gd name="T2" fmla="*/ 120967500 w 54"/>
                <a:gd name="T3" fmla="*/ 821962048 h 355"/>
                <a:gd name="T4" fmla="*/ 141128750 w 54"/>
                <a:gd name="T5" fmla="*/ 1002392433 h 355"/>
                <a:gd name="T6" fmla="*/ 191531875 w 54"/>
                <a:gd name="T7" fmla="*/ 1423395608 h 355"/>
                <a:gd name="T8" fmla="*/ 282257500 w 54"/>
                <a:gd name="T9" fmla="*/ 2125069678 h 355"/>
                <a:gd name="T10" fmla="*/ 332660625 w 54"/>
                <a:gd name="T11" fmla="*/ 2147483647 h 355"/>
                <a:gd name="T12" fmla="*/ 504031250 w 54"/>
                <a:gd name="T13" fmla="*/ 2147483647 h 355"/>
                <a:gd name="T14" fmla="*/ 524192500 w 54"/>
                <a:gd name="T15" fmla="*/ 2147483647 h 355"/>
                <a:gd name="T16" fmla="*/ 534273125 w 54"/>
                <a:gd name="T17" fmla="*/ 2147483647 h 355"/>
                <a:gd name="T18" fmla="*/ 362902500 w 54"/>
                <a:gd name="T19" fmla="*/ 2147483647 h 355"/>
                <a:gd name="T20" fmla="*/ 312499375 w 54"/>
                <a:gd name="T21" fmla="*/ 2115045944 h 355"/>
                <a:gd name="T22" fmla="*/ 221773750 w 54"/>
                <a:gd name="T23" fmla="*/ 1413371874 h 355"/>
                <a:gd name="T24" fmla="*/ 171370625 w 54"/>
                <a:gd name="T25" fmla="*/ 992368699 h 355"/>
                <a:gd name="T26" fmla="*/ 151209375 w 54"/>
                <a:gd name="T27" fmla="*/ 821962048 h 355"/>
                <a:gd name="T28" fmla="*/ 110886875 w 54"/>
                <a:gd name="T29" fmla="*/ 20047469 h 355"/>
                <a:gd name="T30" fmla="*/ 110886875 w 54"/>
                <a:gd name="T31" fmla="*/ 0 h 355"/>
                <a:gd name="T32" fmla="*/ 80645000 w 54"/>
                <a:gd name="T33" fmla="*/ 0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55"/>
                <a:gd name="T53" fmla="*/ 54 w 54"/>
                <a:gd name="T54" fmla="*/ 355 h 3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55">
                  <a:moveTo>
                    <a:pt x="8" y="0"/>
                  </a:moveTo>
                  <a:cubicBezTo>
                    <a:pt x="0" y="11"/>
                    <a:pt x="7" y="54"/>
                    <a:pt x="12" y="82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2" y="165"/>
                    <a:pt x="25" y="188"/>
                    <a:pt x="28" y="212"/>
                  </a:cubicBezTo>
                  <a:cubicBezTo>
                    <a:pt x="31" y="226"/>
                    <a:pt x="32" y="242"/>
                    <a:pt x="33" y="259"/>
                  </a:cubicBezTo>
                  <a:cubicBezTo>
                    <a:pt x="36" y="292"/>
                    <a:pt x="39" y="326"/>
                    <a:pt x="50" y="354"/>
                  </a:cubicBezTo>
                  <a:cubicBezTo>
                    <a:pt x="51" y="355"/>
                    <a:pt x="52" y="355"/>
                    <a:pt x="52" y="355"/>
                  </a:cubicBezTo>
                  <a:cubicBezTo>
                    <a:pt x="53" y="354"/>
                    <a:pt x="54" y="354"/>
                    <a:pt x="53" y="353"/>
                  </a:cubicBezTo>
                  <a:cubicBezTo>
                    <a:pt x="42" y="325"/>
                    <a:pt x="39" y="291"/>
                    <a:pt x="36" y="258"/>
                  </a:cubicBezTo>
                  <a:cubicBezTo>
                    <a:pt x="35" y="242"/>
                    <a:pt x="34" y="226"/>
                    <a:pt x="31" y="211"/>
                  </a:cubicBezTo>
                  <a:cubicBezTo>
                    <a:pt x="28" y="188"/>
                    <a:pt x="25" y="164"/>
                    <a:pt x="22" y="141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0" y="56"/>
                    <a:pt x="3" y="12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743F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" name="Freeform 362"/>
            <p:cNvSpPr>
              <a:spLocks noChangeArrowheads="1"/>
            </p:cNvSpPr>
            <p:nvPr/>
          </p:nvSpPr>
          <p:spPr bwMode="auto">
            <a:xfrm>
              <a:off x="2416175" y="4506913"/>
              <a:ext cx="187325" cy="401638"/>
            </a:xfrm>
            <a:custGeom>
              <a:avLst/>
              <a:gdLst>
                <a:gd name="T0" fmla="*/ 0 w 59"/>
                <a:gd name="T1" fmla="*/ 0 h 127"/>
                <a:gd name="T2" fmla="*/ 362902500 w 59"/>
                <a:gd name="T3" fmla="*/ 1270181756 h 127"/>
                <a:gd name="T4" fmla="*/ 252015625 w 59"/>
                <a:gd name="T5" fmla="*/ 1200170244 h 127"/>
                <a:gd name="T6" fmla="*/ 302418750 w 59"/>
                <a:gd name="T7" fmla="*/ 690099472 h 127"/>
                <a:gd name="T8" fmla="*/ 40322500 w 59"/>
                <a:gd name="T9" fmla="*/ 300042561 h 1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27"/>
                <a:gd name="T17" fmla="*/ 59 w 59"/>
                <a:gd name="T18" fmla="*/ 127 h 1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27">
                  <a:moveTo>
                    <a:pt x="0" y="0"/>
                  </a:moveTo>
                  <a:cubicBezTo>
                    <a:pt x="59" y="29"/>
                    <a:pt x="56" y="71"/>
                    <a:pt x="36" y="127"/>
                  </a:cubicBezTo>
                  <a:cubicBezTo>
                    <a:pt x="32" y="126"/>
                    <a:pt x="27" y="123"/>
                    <a:pt x="25" y="120"/>
                  </a:cubicBezTo>
                  <a:cubicBezTo>
                    <a:pt x="38" y="104"/>
                    <a:pt x="33" y="87"/>
                    <a:pt x="30" y="69"/>
                  </a:cubicBezTo>
                  <a:cubicBezTo>
                    <a:pt x="27" y="48"/>
                    <a:pt x="20" y="44"/>
                    <a:pt x="4" y="30"/>
                  </a:cubicBezTo>
                </a:path>
              </a:pathLst>
            </a:custGeom>
            <a:solidFill>
              <a:srgbClr val="5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89" name="文本框 366"/>
          <p:cNvSpPr>
            <a:spLocks noChangeArrowheads="1"/>
          </p:cNvSpPr>
          <p:nvPr/>
        </p:nvSpPr>
        <p:spPr bwMode="auto">
          <a:xfrm>
            <a:off x="1503117" y="970579"/>
            <a:ext cx="70773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spc="50" smtClean="0">
                <a:ln w="11430">
                  <a:solidFill>
                    <a:srgbClr val="C00000"/>
                  </a:solidFill>
                </a:ln>
                <a:solidFill>
                  <a:srgbClr val="87D55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cs typeface="Arial" charset="0"/>
              </a:rPr>
              <a:t>Khôûi ñoäng</a:t>
            </a:r>
            <a:r>
              <a:rPr lang="en-US" altLang="zh-CN" sz="9600" b="1" spc="800" smtClean="0">
                <a:solidFill>
                  <a:srgbClr val="FF6666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  <a:sym typeface="幼圆" panose="02010509060101010101" pitchFamily="49" charset="-122"/>
              </a:rPr>
              <a:t> </a:t>
            </a:r>
            <a:endParaRPr lang="en-US" altLang="zh-CN" sz="9600" b="1" spc="800" dirty="0" smtClean="0">
              <a:solidFill>
                <a:srgbClr val="FF6666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  <a:sym typeface="幼圆" panose="02010509060101010101" pitchFamily="49" charset="-122"/>
            </a:endParaRPr>
          </a:p>
        </p:txBody>
      </p:sp>
      <p:sp>
        <p:nvSpPr>
          <p:cNvPr id="691" name="Freeform 9"/>
          <p:cNvSpPr>
            <a:spLocks noEditPoints="1"/>
          </p:cNvSpPr>
          <p:nvPr/>
        </p:nvSpPr>
        <p:spPr bwMode="auto">
          <a:xfrm>
            <a:off x="4834463" y="2819700"/>
            <a:ext cx="373062" cy="374650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rgbClr val="EB2F5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kern="0">
              <a:solidFill>
                <a:srgbClr val="484849"/>
              </a:solidFill>
            </a:endParaRPr>
          </a:p>
        </p:txBody>
      </p:sp>
      <p:sp>
        <p:nvSpPr>
          <p:cNvPr id="693" name="Freeform 10"/>
          <p:cNvSpPr>
            <a:spLocks noChangeAspect="1" noEditPoints="1"/>
          </p:cNvSpPr>
          <p:nvPr/>
        </p:nvSpPr>
        <p:spPr bwMode="auto">
          <a:xfrm>
            <a:off x="1724550" y="2821288"/>
            <a:ext cx="373063" cy="373062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rgbClr val="EB2F5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rippl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3145E-6 1.66512E-6 L -0.18212 0.086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2" y="43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roup 299"/>
          <p:cNvGrpSpPr/>
          <p:nvPr/>
        </p:nvGrpSpPr>
        <p:grpSpPr bwMode="auto">
          <a:xfrm>
            <a:off x="7993063" y="4873625"/>
            <a:ext cx="4124325" cy="2289175"/>
            <a:chOff x="0" y="0"/>
            <a:chExt cx="4124325" cy="2288660"/>
          </a:xfrm>
        </p:grpSpPr>
        <p:sp>
          <p:nvSpPr>
            <p:cNvPr id="286" name="Freeform 6"/>
            <p:cNvSpPr>
              <a:spLocks noChangeArrowheads="1"/>
            </p:cNvSpPr>
            <p:nvPr/>
          </p:nvSpPr>
          <p:spPr bwMode="auto">
            <a:xfrm flipH="1">
              <a:off x="0" y="940872"/>
              <a:ext cx="4124325" cy="1077913"/>
            </a:xfrm>
            <a:custGeom>
              <a:avLst/>
              <a:gdLst>
                <a:gd name="T0" fmla="*/ 0 w 1097"/>
                <a:gd name="T1" fmla="*/ 2147483647 h 286"/>
                <a:gd name="T2" fmla="*/ 2147483647 w 1097"/>
                <a:gd name="T3" fmla="*/ 255687748 h 286"/>
                <a:gd name="T4" fmla="*/ 2147483647 w 1097"/>
                <a:gd name="T5" fmla="*/ 2147483647 h 286"/>
                <a:gd name="T6" fmla="*/ 0 w 1097"/>
                <a:gd name="T7" fmla="*/ 2147483647 h 2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7"/>
                <a:gd name="T13" fmla="*/ 0 h 286"/>
                <a:gd name="T14" fmla="*/ 1097 w 1097"/>
                <a:gd name="T15" fmla="*/ 286 h 2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7" h="286">
                  <a:moveTo>
                    <a:pt x="0" y="286"/>
                  </a:moveTo>
                  <a:cubicBezTo>
                    <a:pt x="0" y="286"/>
                    <a:pt x="103" y="36"/>
                    <a:pt x="393" y="18"/>
                  </a:cubicBezTo>
                  <a:cubicBezTo>
                    <a:pt x="684" y="0"/>
                    <a:pt x="1089" y="260"/>
                    <a:pt x="1097" y="278"/>
                  </a:cubicBezTo>
                  <a:lnTo>
                    <a:pt x="0" y="286"/>
                  </a:lnTo>
                  <a:close/>
                </a:path>
              </a:pathLst>
            </a:custGeom>
            <a:solidFill>
              <a:srgbClr val="C7D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Freeform 7"/>
            <p:cNvSpPr>
              <a:spLocks noChangeArrowheads="1"/>
            </p:cNvSpPr>
            <p:nvPr/>
          </p:nvSpPr>
          <p:spPr bwMode="auto">
            <a:xfrm flipH="1">
              <a:off x="331788" y="1174235"/>
              <a:ext cx="3544887" cy="839788"/>
            </a:xfrm>
            <a:custGeom>
              <a:avLst/>
              <a:gdLst>
                <a:gd name="T0" fmla="*/ 0 w 943"/>
                <a:gd name="T1" fmla="*/ 2147483647 h 223"/>
                <a:gd name="T2" fmla="*/ 2147483647 w 943"/>
                <a:gd name="T3" fmla="*/ 198543959 h 223"/>
                <a:gd name="T4" fmla="*/ 2147483647 w 943"/>
                <a:gd name="T5" fmla="*/ 2147483647 h 223"/>
                <a:gd name="T6" fmla="*/ 0 w 943"/>
                <a:gd name="T7" fmla="*/ 2147483647 h 2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3"/>
                <a:gd name="T13" fmla="*/ 0 h 223"/>
                <a:gd name="T14" fmla="*/ 943 w 943"/>
                <a:gd name="T15" fmla="*/ 223 h 2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3" h="223">
                  <a:moveTo>
                    <a:pt x="0" y="223"/>
                  </a:moveTo>
                  <a:cubicBezTo>
                    <a:pt x="0" y="223"/>
                    <a:pt x="88" y="28"/>
                    <a:pt x="338" y="14"/>
                  </a:cubicBezTo>
                  <a:cubicBezTo>
                    <a:pt x="588" y="0"/>
                    <a:pt x="936" y="203"/>
                    <a:pt x="943" y="217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rgbClr val="FFF2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Freeform 8"/>
            <p:cNvSpPr>
              <a:spLocks noChangeArrowheads="1"/>
            </p:cNvSpPr>
            <p:nvPr/>
          </p:nvSpPr>
          <p:spPr bwMode="auto">
            <a:xfrm flipH="1">
              <a:off x="820738" y="1379022"/>
              <a:ext cx="2627312" cy="623888"/>
            </a:xfrm>
            <a:custGeom>
              <a:avLst/>
              <a:gdLst>
                <a:gd name="T0" fmla="*/ 0 w 699"/>
                <a:gd name="T1" fmla="*/ 2147483647 h 166"/>
                <a:gd name="T2" fmla="*/ 2147483647 w 699"/>
                <a:gd name="T3" fmla="*/ 155378179 h 166"/>
                <a:gd name="T4" fmla="*/ 2147483647 w 699"/>
                <a:gd name="T5" fmla="*/ 2147483647 h 166"/>
                <a:gd name="T6" fmla="*/ 0 w 699"/>
                <a:gd name="T7" fmla="*/ 2147483647 h 1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9"/>
                <a:gd name="T13" fmla="*/ 0 h 166"/>
                <a:gd name="T14" fmla="*/ 699 w 699"/>
                <a:gd name="T15" fmla="*/ 166 h 1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9" h="166">
                  <a:moveTo>
                    <a:pt x="0" y="166"/>
                  </a:moveTo>
                  <a:cubicBezTo>
                    <a:pt x="0" y="166"/>
                    <a:pt x="65" y="21"/>
                    <a:pt x="250" y="11"/>
                  </a:cubicBezTo>
                  <a:cubicBezTo>
                    <a:pt x="436" y="0"/>
                    <a:pt x="694" y="151"/>
                    <a:pt x="699" y="161"/>
                  </a:cubicBezTo>
                  <a:lnTo>
                    <a:pt x="0" y="166"/>
                  </a:lnTo>
                  <a:close/>
                </a:path>
              </a:pathLst>
            </a:custGeom>
            <a:solidFill>
              <a:srgbClr val="FFA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Freeform 9"/>
            <p:cNvSpPr>
              <a:spLocks noChangeArrowheads="1"/>
            </p:cNvSpPr>
            <p:nvPr/>
          </p:nvSpPr>
          <p:spPr bwMode="auto">
            <a:xfrm flipH="1">
              <a:off x="1268413" y="1544122"/>
              <a:ext cx="1871662" cy="461963"/>
            </a:xfrm>
            <a:custGeom>
              <a:avLst/>
              <a:gdLst>
                <a:gd name="T0" fmla="*/ 0 w 498"/>
                <a:gd name="T1" fmla="*/ 1735039133 h 123"/>
                <a:gd name="T2" fmla="*/ 2147483647 w 498"/>
                <a:gd name="T3" fmla="*/ 112846669 h 123"/>
                <a:gd name="T4" fmla="*/ 2147483647 w 498"/>
                <a:gd name="T5" fmla="*/ 1692722571 h 123"/>
                <a:gd name="T6" fmla="*/ 0 w 498"/>
                <a:gd name="T7" fmla="*/ 1735039133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123"/>
                <a:gd name="T14" fmla="*/ 498 w 498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123">
                  <a:moveTo>
                    <a:pt x="0" y="123"/>
                  </a:moveTo>
                  <a:cubicBezTo>
                    <a:pt x="0" y="123"/>
                    <a:pt x="47" y="15"/>
                    <a:pt x="178" y="8"/>
                  </a:cubicBezTo>
                  <a:cubicBezTo>
                    <a:pt x="310" y="0"/>
                    <a:pt x="494" y="112"/>
                    <a:pt x="498" y="120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FFE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Rectangle 10"/>
            <p:cNvSpPr>
              <a:spLocks noChangeArrowheads="1"/>
            </p:cNvSpPr>
            <p:nvPr/>
          </p:nvSpPr>
          <p:spPr bwMode="auto">
            <a:xfrm flipH="1">
              <a:off x="2846387" y="1698110"/>
              <a:ext cx="19050" cy="55403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1" name="Oval 11"/>
            <p:cNvSpPr>
              <a:spLocks noChangeArrowheads="1"/>
            </p:cNvSpPr>
            <p:nvPr/>
          </p:nvSpPr>
          <p:spPr bwMode="auto">
            <a:xfrm flipH="1">
              <a:off x="2895600" y="1486972"/>
              <a:ext cx="85725" cy="87313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2" name="Freeform 12"/>
            <p:cNvSpPr>
              <a:spLocks noChangeArrowheads="1"/>
            </p:cNvSpPr>
            <p:nvPr/>
          </p:nvSpPr>
          <p:spPr bwMode="auto">
            <a:xfrm flipH="1">
              <a:off x="2824163" y="1431410"/>
              <a:ext cx="93662" cy="93663"/>
            </a:xfrm>
            <a:custGeom>
              <a:avLst/>
              <a:gdLst>
                <a:gd name="T0" fmla="*/ 294758060 w 25"/>
                <a:gd name="T1" fmla="*/ 294764954 h 25"/>
                <a:gd name="T2" fmla="*/ 70179063 w 25"/>
                <a:gd name="T3" fmla="*/ 294764954 h 25"/>
                <a:gd name="T4" fmla="*/ 70179063 w 25"/>
                <a:gd name="T5" fmla="*/ 70183559 h 25"/>
                <a:gd name="T6" fmla="*/ 294758060 w 25"/>
                <a:gd name="T7" fmla="*/ 70183559 h 25"/>
                <a:gd name="T8" fmla="*/ 294758060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1"/>
                  </a:moveTo>
                  <a:cubicBezTo>
                    <a:pt x="16" y="25"/>
                    <a:pt x="9" y="25"/>
                    <a:pt x="5" y="21"/>
                  </a:cubicBezTo>
                  <a:cubicBezTo>
                    <a:pt x="0" y="17"/>
                    <a:pt x="0" y="9"/>
                    <a:pt x="5" y="5"/>
                  </a:cubicBezTo>
                  <a:cubicBezTo>
                    <a:pt x="9" y="0"/>
                    <a:pt x="16" y="0"/>
                    <a:pt x="21" y="5"/>
                  </a:cubicBezTo>
                  <a:cubicBezTo>
                    <a:pt x="25" y="9"/>
                    <a:pt x="25" y="16"/>
                    <a:pt x="21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Freeform 13"/>
            <p:cNvSpPr>
              <a:spLocks noChangeArrowheads="1"/>
            </p:cNvSpPr>
            <p:nvPr/>
          </p:nvSpPr>
          <p:spPr bwMode="auto">
            <a:xfrm flipH="1">
              <a:off x="2744788" y="1450460"/>
              <a:ext cx="87312" cy="85725"/>
            </a:xfrm>
            <a:custGeom>
              <a:avLst/>
              <a:gdLst>
                <a:gd name="T0" fmla="*/ 172930906 w 23"/>
                <a:gd name="T1" fmla="*/ 319511984 h 23"/>
                <a:gd name="T2" fmla="*/ 0 w 23"/>
                <a:gd name="T3" fmla="*/ 166701580 h 23"/>
                <a:gd name="T4" fmla="*/ 158520630 w 23"/>
                <a:gd name="T5" fmla="*/ 0 h 23"/>
                <a:gd name="T6" fmla="*/ 331451537 w 23"/>
                <a:gd name="T7" fmla="*/ 152810403 h 23"/>
                <a:gd name="T8" fmla="*/ 172930906 w 23"/>
                <a:gd name="T9" fmla="*/ 31951198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1" y="18"/>
                    <a:pt x="0" y="12"/>
                  </a:cubicBezTo>
                  <a:cubicBezTo>
                    <a:pt x="0" y="6"/>
                    <a:pt x="5" y="1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8"/>
                    <a:pt x="18" y="23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Freeform 14"/>
            <p:cNvSpPr>
              <a:spLocks noChangeArrowheads="1"/>
            </p:cNvSpPr>
            <p:nvPr/>
          </p:nvSpPr>
          <p:spPr bwMode="auto">
            <a:xfrm flipH="1">
              <a:off x="2692400" y="1513960"/>
              <a:ext cx="93662" cy="93663"/>
            </a:xfrm>
            <a:custGeom>
              <a:avLst/>
              <a:gdLst>
                <a:gd name="T0" fmla="*/ 70179063 w 25"/>
                <a:gd name="T1" fmla="*/ 294764954 h 25"/>
                <a:gd name="T2" fmla="*/ 56144749 w 25"/>
                <a:gd name="T3" fmla="*/ 70183559 h 25"/>
                <a:gd name="T4" fmla="*/ 280723746 w 25"/>
                <a:gd name="T5" fmla="*/ 70183559 h 25"/>
                <a:gd name="T6" fmla="*/ 294758060 w 25"/>
                <a:gd name="T7" fmla="*/ 280726744 h 25"/>
                <a:gd name="T8" fmla="*/ 70179063 w 25"/>
                <a:gd name="T9" fmla="*/ 29476495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7"/>
                    <a:pt x="0" y="10"/>
                    <a:pt x="4" y="5"/>
                  </a:cubicBezTo>
                  <a:cubicBezTo>
                    <a:pt x="8" y="1"/>
                    <a:pt x="16" y="0"/>
                    <a:pt x="20" y="5"/>
                  </a:cubicBezTo>
                  <a:cubicBezTo>
                    <a:pt x="25" y="9"/>
                    <a:pt x="25" y="16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Freeform 15"/>
            <p:cNvSpPr>
              <a:spLocks noChangeArrowheads="1"/>
            </p:cNvSpPr>
            <p:nvPr/>
          </p:nvSpPr>
          <p:spPr bwMode="auto">
            <a:xfrm flipH="1">
              <a:off x="2708275" y="1599685"/>
              <a:ext cx="85725" cy="87313"/>
            </a:xfrm>
            <a:custGeom>
              <a:avLst/>
              <a:gdLst>
                <a:gd name="T0" fmla="*/ 0 w 23"/>
                <a:gd name="T1" fmla="*/ 187347124 h 23"/>
                <a:gd name="T2" fmla="*/ 152810403 w 23"/>
                <a:gd name="T3" fmla="*/ 14410441 h 23"/>
                <a:gd name="T4" fmla="*/ 305620807 w 23"/>
                <a:gd name="T5" fmla="*/ 158522446 h 23"/>
                <a:gd name="T6" fmla="*/ 166701580 w 23"/>
                <a:gd name="T7" fmla="*/ 331459129 h 23"/>
                <a:gd name="T8" fmla="*/ 0 w 23"/>
                <a:gd name="T9" fmla="*/ 187347124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13"/>
                  </a:moveTo>
                  <a:cubicBezTo>
                    <a:pt x="0" y="6"/>
                    <a:pt x="4" y="1"/>
                    <a:pt x="11" y="1"/>
                  </a:cubicBezTo>
                  <a:cubicBezTo>
                    <a:pt x="17" y="0"/>
                    <a:pt x="22" y="5"/>
                    <a:pt x="22" y="11"/>
                  </a:cubicBezTo>
                  <a:cubicBezTo>
                    <a:pt x="23" y="17"/>
                    <a:pt x="18" y="23"/>
                    <a:pt x="12" y="23"/>
                  </a:cubicBezTo>
                  <a:cubicBezTo>
                    <a:pt x="6" y="23"/>
                    <a:pt x="0" y="19"/>
                    <a:pt x="0" y="1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Freeform 16"/>
            <p:cNvSpPr>
              <a:spLocks noChangeArrowheads="1"/>
            </p:cNvSpPr>
            <p:nvPr/>
          </p:nvSpPr>
          <p:spPr bwMode="auto">
            <a:xfrm flipH="1">
              <a:off x="2771775" y="1648897"/>
              <a:ext cx="93662" cy="95250"/>
            </a:xfrm>
            <a:custGeom>
              <a:avLst/>
              <a:gdLst>
                <a:gd name="T0" fmla="*/ 56144749 w 25"/>
                <a:gd name="T1" fmla="*/ 72580500 h 25"/>
                <a:gd name="T2" fmla="*/ 280723746 w 25"/>
                <a:gd name="T3" fmla="*/ 58064400 h 25"/>
                <a:gd name="T4" fmla="*/ 294758060 w 25"/>
                <a:gd name="T5" fmla="*/ 290322000 h 25"/>
                <a:gd name="T6" fmla="*/ 70179063 w 25"/>
                <a:gd name="T7" fmla="*/ 304838100 h 25"/>
                <a:gd name="T8" fmla="*/ 56144749 w 25"/>
                <a:gd name="T9" fmla="*/ 725805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0"/>
                    <a:pt x="15" y="0"/>
                    <a:pt x="20" y="4"/>
                  </a:cubicBezTo>
                  <a:cubicBezTo>
                    <a:pt x="25" y="8"/>
                    <a:pt x="25" y="15"/>
                    <a:pt x="21" y="20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Freeform 17"/>
            <p:cNvSpPr>
              <a:spLocks noChangeArrowheads="1"/>
            </p:cNvSpPr>
            <p:nvPr/>
          </p:nvSpPr>
          <p:spPr bwMode="auto">
            <a:xfrm flipH="1">
              <a:off x="2857500" y="1640960"/>
              <a:ext cx="87312" cy="87313"/>
            </a:xfrm>
            <a:custGeom>
              <a:avLst/>
              <a:gdLst>
                <a:gd name="T0" fmla="*/ 144110354 w 23"/>
                <a:gd name="T1" fmla="*/ 0 h 23"/>
                <a:gd name="T2" fmla="*/ 331451537 w 23"/>
                <a:gd name="T3" fmla="*/ 158522446 h 23"/>
                <a:gd name="T4" fmla="*/ 172930906 w 23"/>
                <a:gd name="T5" fmla="*/ 331459129 h 23"/>
                <a:gd name="T6" fmla="*/ 0 w 23"/>
                <a:gd name="T7" fmla="*/ 187347124 h 23"/>
                <a:gd name="T8" fmla="*/ 144110354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0" y="0"/>
                  </a:moveTo>
                  <a:cubicBezTo>
                    <a:pt x="17" y="0"/>
                    <a:pt x="22" y="4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3"/>
                    <a:pt x="1" y="19"/>
                    <a:pt x="0" y="13"/>
                  </a:cubicBezTo>
                  <a:cubicBezTo>
                    <a:pt x="0" y="6"/>
                    <a:pt x="4" y="1"/>
                    <a:pt x="10" y="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Freeform 18"/>
            <p:cNvSpPr>
              <a:spLocks noChangeArrowheads="1"/>
            </p:cNvSpPr>
            <p:nvPr/>
          </p:nvSpPr>
          <p:spPr bwMode="auto">
            <a:xfrm flipH="1">
              <a:off x="2906713" y="1574285"/>
              <a:ext cx="93662" cy="93663"/>
            </a:xfrm>
            <a:custGeom>
              <a:avLst/>
              <a:gdLst>
                <a:gd name="T0" fmla="*/ 280723746 w 25"/>
                <a:gd name="T1" fmla="*/ 56145349 h 25"/>
                <a:gd name="T2" fmla="*/ 294758060 w 25"/>
                <a:gd name="T3" fmla="*/ 266692280 h 25"/>
                <a:gd name="T4" fmla="*/ 70179063 w 25"/>
                <a:gd name="T5" fmla="*/ 294764954 h 25"/>
                <a:gd name="T6" fmla="*/ 56144749 w 25"/>
                <a:gd name="T7" fmla="*/ 70183559 h 25"/>
                <a:gd name="T8" fmla="*/ 280723746 w 25"/>
                <a:gd name="T9" fmla="*/ 5614534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19"/>
                  </a:cubicBezTo>
                  <a:cubicBezTo>
                    <a:pt x="17" y="24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Oval 19"/>
            <p:cNvSpPr>
              <a:spLocks noChangeArrowheads="1"/>
            </p:cNvSpPr>
            <p:nvPr/>
          </p:nvSpPr>
          <p:spPr bwMode="auto">
            <a:xfrm flipH="1">
              <a:off x="2733675" y="1480622"/>
              <a:ext cx="219075" cy="220663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0" name="Oval 20"/>
            <p:cNvSpPr>
              <a:spLocks noChangeArrowheads="1"/>
            </p:cNvSpPr>
            <p:nvPr/>
          </p:nvSpPr>
          <p:spPr bwMode="auto">
            <a:xfrm flipH="1">
              <a:off x="2771775" y="1517135"/>
              <a:ext cx="142875" cy="147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1" name="Oval 21"/>
            <p:cNvSpPr>
              <a:spLocks noChangeArrowheads="1"/>
            </p:cNvSpPr>
            <p:nvPr/>
          </p:nvSpPr>
          <p:spPr bwMode="auto">
            <a:xfrm flipH="1">
              <a:off x="2813050" y="1558410"/>
              <a:ext cx="68262" cy="6508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2" name="Freeform 22"/>
            <p:cNvSpPr>
              <a:spLocks noChangeArrowheads="1"/>
            </p:cNvSpPr>
            <p:nvPr/>
          </p:nvSpPr>
          <p:spPr bwMode="auto">
            <a:xfrm flipH="1">
              <a:off x="2854325" y="2010847"/>
              <a:ext cx="169862" cy="203200"/>
            </a:xfrm>
            <a:custGeom>
              <a:avLst/>
              <a:gdLst>
                <a:gd name="T0" fmla="*/ 641179979 w 45"/>
                <a:gd name="T1" fmla="*/ 594713719 h 54"/>
                <a:gd name="T2" fmla="*/ 0 w 45"/>
                <a:gd name="T3" fmla="*/ 198236652 h 54"/>
                <a:gd name="T4" fmla="*/ 641179979 w 45"/>
                <a:gd name="T5" fmla="*/ 594713719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45" y="42"/>
                  </a:moveTo>
                  <a:cubicBezTo>
                    <a:pt x="45" y="42"/>
                    <a:pt x="40" y="0"/>
                    <a:pt x="0" y="14"/>
                  </a:cubicBezTo>
                  <a:cubicBezTo>
                    <a:pt x="0" y="14"/>
                    <a:pt x="5" y="54"/>
                    <a:pt x="45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3"/>
            <p:cNvSpPr>
              <a:spLocks noChangeArrowheads="1"/>
            </p:cNvSpPr>
            <p:nvPr/>
          </p:nvSpPr>
          <p:spPr bwMode="auto">
            <a:xfrm flipH="1">
              <a:off x="2681288" y="1867972"/>
              <a:ext cx="169862" cy="206375"/>
            </a:xfrm>
            <a:custGeom>
              <a:avLst/>
              <a:gdLst>
                <a:gd name="T0" fmla="*/ 0 w 45"/>
                <a:gd name="T1" fmla="*/ 591339420 h 55"/>
                <a:gd name="T2" fmla="*/ 641179979 w 45"/>
                <a:gd name="T3" fmla="*/ 211192918 h 55"/>
                <a:gd name="T4" fmla="*/ 0 w 45"/>
                <a:gd name="T5" fmla="*/ 591339420 h 55"/>
                <a:gd name="T6" fmla="*/ 0 60000 65536"/>
                <a:gd name="T7" fmla="*/ 0 60000 65536"/>
                <a:gd name="T8" fmla="*/ 0 60000 65536"/>
                <a:gd name="T9" fmla="*/ 0 w 45"/>
                <a:gd name="T10" fmla="*/ 0 h 55"/>
                <a:gd name="T11" fmla="*/ 45 w 4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5">
                  <a:moveTo>
                    <a:pt x="0" y="42"/>
                  </a:moveTo>
                  <a:cubicBezTo>
                    <a:pt x="0" y="42"/>
                    <a:pt x="6" y="0"/>
                    <a:pt x="45" y="15"/>
                  </a:cubicBezTo>
                  <a:cubicBezTo>
                    <a:pt x="45" y="15"/>
                    <a:pt x="39" y="55"/>
                    <a:pt x="0" y="4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Rectangle 24"/>
            <p:cNvSpPr>
              <a:spLocks noChangeArrowheads="1"/>
            </p:cNvSpPr>
            <p:nvPr/>
          </p:nvSpPr>
          <p:spPr bwMode="auto">
            <a:xfrm flipH="1">
              <a:off x="1444625" y="1544122"/>
              <a:ext cx="19050" cy="738188"/>
            </a:xfrm>
            <a:prstGeom prst="rect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5" name="Oval 25"/>
            <p:cNvSpPr>
              <a:spLocks noChangeArrowheads="1"/>
            </p:cNvSpPr>
            <p:nvPr/>
          </p:nvSpPr>
          <p:spPr bwMode="auto">
            <a:xfrm flipH="1">
              <a:off x="1497013" y="1321872"/>
              <a:ext cx="90487" cy="90488"/>
            </a:xfrm>
            <a:prstGeom prst="ellipse">
              <a:avLst/>
            </a:pr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06" name="Freeform 26"/>
            <p:cNvSpPr>
              <a:spLocks noChangeArrowheads="1"/>
            </p:cNvSpPr>
            <p:nvPr/>
          </p:nvSpPr>
          <p:spPr bwMode="auto">
            <a:xfrm flipH="1">
              <a:off x="1422400" y="1261547"/>
              <a:ext cx="96837" cy="98425"/>
            </a:xfrm>
            <a:custGeom>
              <a:avLst/>
              <a:gdLst>
                <a:gd name="T0" fmla="*/ 305181806 w 26"/>
                <a:gd name="T1" fmla="*/ 315274203 h 26"/>
                <a:gd name="T2" fmla="*/ 69361364 w 26"/>
                <a:gd name="T3" fmla="*/ 315274203 h 26"/>
                <a:gd name="T4" fmla="*/ 69361364 w 26"/>
                <a:gd name="T5" fmla="*/ 71653400 h 26"/>
                <a:gd name="T6" fmla="*/ 305181806 w 26"/>
                <a:gd name="T7" fmla="*/ 71653400 h 26"/>
                <a:gd name="T8" fmla="*/ 305181806 w 26"/>
                <a:gd name="T9" fmla="*/ 31527420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2" y="22"/>
                  </a:moveTo>
                  <a:cubicBezTo>
                    <a:pt x="17" y="26"/>
                    <a:pt x="10" y="26"/>
                    <a:pt x="5" y="22"/>
                  </a:cubicBezTo>
                  <a:cubicBezTo>
                    <a:pt x="0" y="17"/>
                    <a:pt x="0" y="10"/>
                    <a:pt x="5" y="5"/>
                  </a:cubicBezTo>
                  <a:cubicBezTo>
                    <a:pt x="9" y="0"/>
                    <a:pt x="17" y="0"/>
                    <a:pt x="22" y="5"/>
                  </a:cubicBezTo>
                  <a:cubicBezTo>
                    <a:pt x="26" y="9"/>
                    <a:pt x="26" y="17"/>
                    <a:pt x="22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27"/>
            <p:cNvSpPr>
              <a:spLocks noChangeArrowheads="1"/>
            </p:cNvSpPr>
            <p:nvPr/>
          </p:nvSpPr>
          <p:spPr bwMode="auto">
            <a:xfrm flipH="1">
              <a:off x="1339850" y="1280597"/>
              <a:ext cx="88900" cy="93663"/>
            </a:xfrm>
            <a:custGeom>
              <a:avLst/>
              <a:gdLst>
                <a:gd name="T0" fmla="*/ 178370442 w 24"/>
                <a:gd name="T1" fmla="*/ 336872092 h 25"/>
                <a:gd name="T2" fmla="*/ 0 w 24"/>
                <a:gd name="T3" fmla="*/ 182474257 h 25"/>
                <a:gd name="T4" fmla="*/ 164650208 w 24"/>
                <a:gd name="T5" fmla="*/ 14038210 h 25"/>
                <a:gd name="T6" fmla="*/ 329300417 w 24"/>
                <a:gd name="T7" fmla="*/ 168436046 h 25"/>
                <a:gd name="T8" fmla="*/ 178370442 w 24"/>
                <a:gd name="T9" fmla="*/ 33687209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5"/>
                <a:gd name="T17" fmla="*/ 24 w 2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5">
                  <a:moveTo>
                    <a:pt x="13" y="24"/>
                  </a:moveTo>
                  <a:cubicBezTo>
                    <a:pt x="6" y="25"/>
                    <a:pt x="1" y="19"/>
                    <a:pt x="0" y="13"/>
                  </a:cubicBezTo>
                  <a:cubicBezTo>
                    <a:pt x="0" y="6"/>
                    <a:pt x="5" y="1"/>
                    <a:pt x="12" y="1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28"/>
            <p:cNvSpPr>
              <a:spLocks noChangeArrowheads="1"/>
            </p:cNvSpPr>
            <p:nvPr/>
          </p:nvSpPr>
          <p:spPr bwMode="auto">
            <a:xfrm flipH="1">
              <a:off x="1282700" y="1348860"/>
              <a:ext cx="98425" cy="101600"/>
            </a:xfrm>
            <a:custGeom>
              <a:avLst/>
              <a:gdLst>
                <a:gd name="T0" fmla="*/ 71653400 w 26"/>
                <a:gd name="T1" fmla="*/ 311516889 h 27"/>
                <a:gd name="T2" fmla="*/ 57321206 w 26"/>
                <a:gd name="T3" fmla="*/ 84960178 h 27"/>
                <a:gd name="T4" fmla="*/ 300942009 w 26"/>
                <a:gd name="T5" fmla="*/ 70800148 h 27"/>
                <a:gd name="T6" fmla="*/ 315274203 w 26"/>
                <a:gd name="T7" fmla="*/ 311516889 h 27"/>
                <a:gd name="T8" fmla="*/ 71653400 w 26"/>
                <a:gd name="T9" fmla="*/ 31151688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7"/>
                <a:gd name="T17" fmla="*/ 26 w 2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7">
                  <a:moveTo>
                    <a:pt x="5" y="22"/>
                  </a:moveTo>
                  <a:cubicBezTo>
                    <a:pt x="0" y="18"/>
                    <a:pt x="0" y="10"/>
                    <a:pt x="4" y="6"/>
                  </a:cubicBezTo>
                  <a:cubicBezTo>
                    <a:pt x="9" y="1"/>
                    <a:pt x="16" y="0"/>
                    <a:pt x="21" y="5"/>
                  </a:cubicBezTo>
                  <a:cubicBezTo>
                    <a:pt x="26" y="9"/>
                    <a:pt x="26" y="17"/>
                    <a:pt x="22" y="22"/>
                  </a:cubicBezTo>
                  <a:cubicBezTo>
                    <a:pt x="17" y="26"/>
                    <a:pt x="10" y="27"/>
                    <a:pt x="5" y="22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29"/>
            <p:cNvSpPr>
              <a:spLocks noChangeArrowheads="1"/>
            </p:cNvSpPr>
            <p:nvPr/>
          </p:nvSpPr>
          <p:spPr bwMode="auto">
            <a:xfrm flipH="1">
              <a:off x="1296987" y="1437760"/>
              <a:ext cx="95250" cy="95250"/>
            </a:xfrm>
            <a:custGeom>
              <a:avLst/>
              <a:gdLst>
                <a:gd name="T0" fmla="*/ 14516100 w 25"/>
                <a:gd name="T1" fmla="*/ 188709300 h 25"/>
                <a:gd name="T2" fmla="*/ 174193200 w 25"/>
                <a:gd name="T3" fmla="*/ 14516100 h 25"/>
                <a:gd name="T4" fmla="*/ 348386400 w 25"/>
                <a:gd name="T5" fmla="*/ 174193200 h 25"/>
                <a:gd name="T6" fmla="*/ 188709300 w 25"/>
                <a:gd name="T7" fmla="*/ 362902500 h 25"/>
                <a:gd name="T8" fmla="*/ 14516100 w 25"/>
                <a:gd name="T9" fmla="*/ 18870930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1" y="13"/>
                  </a:moveTo>
                  <a:cubicBezTo>
                    <a:pt x="0" y="7"/>
                    <a:pt x="5" y="1"/>
                    <a:pt x="12" y="1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5" y="19"/>
                    <a:pt x="20" y="24"/>
                    <a:pt x="13" y="25"/>
                  </a:cubicBezTo>
                  <a:cubicBezTo>
                    <a:pt x="7" y="25"/>
                    <a:pt x="1" y="20"/>
                    <a:pt x="1" y="1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"/>
            <p:cNvSpPr>
              <a:spLocks noChangeArrowheads="1"/>
            </p:cNvSpPr>
            <p:nvPr/>
          </p:nvSpPr>
          <p:spPr bwMode="auto">
            <a:xfrm flipH="1">
              <a:off x="1365250" y="1491735"/>
              <a:ext cx="101600" cy="96838"/>
            </a:xfrm>
            <a:custGeom>
              <a:avLst/>
              <a:gdLst>
                <a:gd name="T0" fmla="*/ 70800148 w 27"/>
                <a:gd name="T1" fmla="*/ 69362080 h 26"/>
                <a:gd name="T2" fmla="*/ 311516889 w 27"/>
                <a:gd name="T3" fmla="*/ 55488174 h 26"/>
                <a:gd name="T4" fmla="*/ 325676919 w 27"/>
                <a:gd name="T5" fmla="*/ 291314776 h 26"/>
                <a:gd name="T6" fmla="*/ 84960178 w 27"/>
                <a:gd name="T7" fmla="*/ 305188682 h 26"/>
                <a:gd name="T8" fmla="*/ 70800148 w 27"/>
                <a:gd name="T9" fmla="*/ 6936208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6"/>
                <a:gd name="T17" fmla="*/ 27 w 27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6">
                  <a:moveTo>
                    <a:pt x="5" y="5"/>
                  </a:moveTo>
                  <a:cubicBezTo>
                    <a:pt x="9" y="0"/>
                    <a:pt x="17" y="0"/>
                    <a:pt x="22" y="4"/>
                  </a:cubicBezTo>
                  <a:cubicBezTo>
                    <a:pt x="26" y="8"/>
                    <a:pt x="27" y="16"/>
                    <a:pt x="23" y="21"/>
                  </a:cubicBezTo>
                  <a:cubicBezTo>
                    <a:pt x="18" y="26"/>
                    <a:pt x="11" y="26"/>
                    <a:pt x="6" y="22"/>
                  </a:cubicBezTo>
                  <a:cubicBezTo>
                    <a:pt x="1" y="18"/>
                    <a:pt x="0" y="10"/>
                    <a:pt x="5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1"/>
            <p:cNvSpPr>
              <a:spLocks noChangeArrowheads="1"/>
            </p:cNvSpPr>
            <p:nvPr/>
          </p:nvSpPr>
          <p:spPr bwMode="auto">
            <a:xfrm flipH="1">
              <a:off x="1455738" y="1483797"/>
              <a:ext cx="93662" cy="90488"/>
            </a:xfrm>
            <a:custGeom>
              <a:avLst/>
              <a:gdLst>
                <a:gd name="T0" fmla="*/ 154396187 w 25"/>
                <a:gd name="T1" fmla="*/ 0 h 24"/>
                <a:gd name="T2" fmla="*/ 336868496 w 25"/>
                <a:gd name="T3" fmla="*/ 156370805 h 24"/>
                <a:gd name="T4" fmla="*/ 196506622 w 25"/>
                <a:gd name="T5" fmla="*/ 341169923 h 24"/>
                <a:gd name="T6" fmla="*/ 14034314 w 25"/>
                <a:gd name="T7" fmla="*/ 184799118 h 24"/>
                <a:gd name="T8" fmla="*/ 154396187 w 2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4"/>
                <a:gd name="T17" fmla="*/ 25 w 2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4">
                  <a:moveTo>
                    <a:pt x="11" y="0"/>
                  </a:moveTo>
                  <a:cubicBezTo>
                    <a:pt x="18" y="0"/>
                    <a:pt x="24" y="4"/>
                    <a:pt x="24" y="11"/>
                  </a:cubicBezTo>
                  <a:cubicBezTo>
                    <a:pt x="25" y="18"/>
                    <a:pt x="20" y="23"/>
                    <a:pt x="14" y="24"/>
                  </a:cubicBezTo>
                  <a:cubicBezTo>
                    <a:pt x="7" y="24"/>
                    <a:pt x="1" y="20"/>
                    <a:pt x="1" y="13"/>
                  </a:cubicBezTo>
                  <a:cubicBezTo>
                    <a:pt x="0" y="7"/>
                    <a:pt x="5" y="1"/>
                    <a:pt x="11" y="0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2"/>
            <p:cNvSpPr>
              <a:spLocks noChangeArrowheads="1"/>
            </p:cNvSpPr>
            <p:nvPr/>
          </p:nvSpPr>
          <p:spPr bwMode="auto">
            <a:xfrm flipH="1">
              <a:off x="1508125" y="1407597"/>
              <a:ext cx="101600" cy="103188"/>
            </a:xfrm>
            <a:custGeom>
              <a:avLst/>
              <a:gdLst>
                <a:gd name="T0" fmla="*/ 297356859 w 27"/>
                <a:gd name="T1" fmla="*/ 73030352 h 27"/>
                <a:gd name="T2" fmla="*/ 325676919 w 27"/>
                <a:gd name="T3" fmla="*/ 306724419 h 27"/>
                <a:gd name="T4" fmla="*/ 84960178 w 27"/>
                <a:gd name="T5" fmla="*/ 335938088 h 27"/>
                <a:gd name="T6" fmla="*/ 70800148 w 27"/>
                <a:gd name="T7" fmla="*/ 87637186 h 27"/>
                <a:gd name="T8" fmla="*/ 297356859 w 27"/>
                <a:gd name="T9" fmla="*/ 73030352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7"/>
                <a:gd name="T17" fmla="*/ 27 w 27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7">
                  <a:moveTo>
                    <a:pt x="21" y="5"/>
                  </a:moveTo>
                  <a:cubicBezTo>
                    <a:pt x="26" y="9"/>
                    <a:pt x="27" y="16"/>
                    <a:pt x="23" y="21"/>
                  </a:cubicBezTo>
                  <a:cubicBezTo>
                    <a:pt x="19" y="26"/>
                    <a:pt x="11" y="27"/>
                    <a:pt x="6" y="23"/>
                  </a:cubicBezTo>
                  <a:cubicBezTo>
                    <a:pt x="1" y="19"/>
                    <a:pt x="0" y="11"/>
                    <a:pt x="5" y="6"/>
                  </a:cubicBezTo>
                  <a:cubicBezTo>
                    <a:pt x="9" y="1"/>
                    <a:pt x="16" y="0"/>
                    <a:pt x="21" y="5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Oval 33"/>
            <p:cNvSpPr>
              <a:spLocks noChangeArrowheads="1"/>
            </p:cNvSpPr>
            <p:nvPr/>
          </p:nvSpPr>
          <p:spPr bwMode="auto">
            <a:xfrm flipH="1">
              <a:off x="1323975" y="1313935"/>
              <a:ext cx="233362" cy="230188"/>
            </a:xfrm>
            <a:prstGeom prst="ellipse">
              <a:avLst/>
            </a:prstGeom>
            <a:solidFill>
              <a:srgbClr val="FFD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4" name="Oval 34"/>
            <p:cNvSpPr>
              <a:spLocks noChangeArrowheads="1"/>
            </p:cNvSpPr>
            <p:nvPr/>
          </p:nvSpPr>
          <p:spPr bwMode="auto">
            <a:xfrm flipH="1">
              <a:off x="1365250" y="1352035"/>
              <a:ext cx="150812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5" name="Oval 35"/>
            <p:cNvSpPr>
              <a:spLocks noChangeArrowheads="1"/>
            </p:cNvSpPr>
            <p:nvPr/>
          </p:nvSpPr>
          <p:spPr bwMode="auto">
            <a:xfrm flipH="1">
              <a:off x="1411288" y="1393310"/>
              <a:ext cx="71437" cy="71438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6" name="Freeform 36"/>
            <p:cNvSpPr>
              <a:spLocks noChangeArrowheads="1"/>
            </p:cNvSpPr>
            <p:nvPr/>
          </p:nvSpPr>
          <p:spPr bwMode="auto">
            <a:xfrm flipH="1">
              <a:off x="1452563" y="1558410"/>
              <a:ext cx="179387" cy="211138"/>
            </a:xfrm>
            <a:custGeom>
              <a:avLst/>
              <a:gdLst>
                <a:gd name="T0" fmla="*/ 670410329 w 48"/>
                <a:gd name="T1" fmla="*/ 625473703 h 56"/>
                <a:gd name="T2" fmla="*/ 0 w 48"/>
                <a:gd name="T3" fmla="*/ 199016417 h 56"/>
                <a:gd name="T4" fmla="*/ 670410329 w 48"/>
                <a:gd name="T5" fmla="*/ 625473703 h 56"/>
                <a:gd name="T6" fmla="*/ 0 60000 65536"/>
                <a:gd name="T7" fmla="*/ 0 60000 65536"/>
                <a:gd name="T8" fmla="*/ 0 60000 65536"/>
                <a:gd name="T9" fmla="*/ 0 w 48"/>
                <a:gd name="T10" fmla="*/ 0 h 56"/>
                <a:gd name="T11" fmla="*/ 48 w 48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6">
                  <a:moveTo>
                    <a:pt x="48" y="44"/>
                  </a:moveTo>
                  <a:cubicBezTo>
                    <a:pt x="48" y="44"/>
                    <a:pt x="42" y="0"/>
                    <a:pt x="0" y="14"/>
                  </a:cubicBezTo>
                  <a:cubicBezTo>
                    <a:pt x="0" y="14"/>
                    <a:pt x="6" y="56"/>
                    <a:pt x="48" y="44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7"/>
            <p:cNvSpPr>
              <a:spLocks noChangeArrowheads="1"/>
            </p:cNvSpPr>
            <p:nvPr/>
          </p:nvSpPr>
          <p:spPr bwMode="auto">
            <a:xfrm flipH="1">
              <a:off x="1268413" y="1826697"/>
              <a:ext cx="179387" cy="214313"/>
            </a:xfrm>
            <a:custGeom>
              <a:avLst/>
              <a:gdLst>
                <a:gd name="T0" fmla="*/ 0 w 48"/>
                <a:gd name="T1" fmla="*/ 607878145 h 57"/>
                <a:gd name="T2" fmla="*/ 670410329 w 48"/>
                <a:gd name="T3" fmla="*/ 212049554 h 57"/>
                <a:gd name="T4" fmla="*/ 0 w 48"/>
                <a:gd name="T5" fmla="*/ 607878145 h 57"/>
                <a:gd name="T6" fmla="*/ 0 60000 65536"/>
                <a:gd name="T7" fmla="*/ 0 60000 65536"/>
                <a:gd name="T8" fmla="*/ 0 60000 65536"/>
                <a:gd name="T9" fmla="*/ 0 w 48"/>
                <a:gd name="T10" fmla="*/ 0 h 57"/>
                <a:gd name="T11" fmla="*/ 48 w 48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57">
                  <a:moveTo>
                    <a:pt x="0" y="43"/>
                  </a:moveTo>
                  <a:cubicBezTo>
                    <a:pt x="0" y="43"/>
                    <a:pt x="6" y="0"/>
                    <a:pt x="48" y="15"/>
                  </a:cubicBezTo>
                  <a:cubicBezTo>
                    <a:pt x="48" y="15"/>
                    <a:pt x="41" y="57"/>
                    <a:pt x="0" y="43"/>
                  </a:cubicBezTo>
                  <a:close/>
                </a:path>
              </a:pathLst>
            </a:custGeom>
            <a:solidFill>
              <a:srgbClr val="FF6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8"/>
            <p:cNvSpPr>
              <a:spLocks noChangeArrowheads="1"/>
            </p:cNvSpPr>
            <p:nvPr/>
          </p:nvSpPr>
          <p:spPr bwMode="auto">
            <a:xfrm flipH="1">
              <a:off x="2162175" y="1480622"/>
              <a:ext cx="30162" cy="808038"/>
            </a:xfrm>
            <a:prstGeom prst="rect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19" name="Oval 39"/>
            <p:cNvSpPr>
              <a:spLocks noChangeArrowheads="1"/>
            </p:cNvSpPr>
            <p:nvPr/>
          </p:nvSpPr>
          <p:spPr bwMode="auto">
            <a:xfrm flipH="1">
              <a:off x="2241550" y="1174235"/>
              <a:ext cx="123825" cy="125413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0" name="Freeform 40"/>
            <p:cNvSpPr>
              <a:spLocks noChangeArrowheads="1"/>
            </p:cNvSpPr>
            <p:nvPr/>
          </p:nvSpPr>
          <p:spPr bwMode="auto">
            <a:xfrm flipH="1">
              <a:off x="2132013" y="1091685"/>
              <a:ext cx="134937" cy="139700"/>
            </a:xfrm>
            <a:custGeom>
              <a:avLst/>
              <a:gdLst>
                <a:gd name="T0" fmla="*/ 421483216 w 36"/>
                <a:gd name="T1" fmla="*/ 427670784 h 37"/>
                <a:gd name="T2" fmla="*/ 84298143 w 36"/>
                <a:gd name="T3" fmla="*/ 427670784 h 37"/>
                <a:gd name="T4" fmla="*/ 84298143 w 36"/>
                <a:gd name="T5" fmla="*/ 99791108 h 37"/>
                <a:gd name="T6" fmla="*/ 407431027 w 36"/>
                <a:gd name="T7" fmla="*/ 99791108 h 37"/>
                <a:gd name="T8" fmla="*/ 421483216 w 36"/>
                <a:gd name="T9" fmla="*/ 4276707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0" y="30"/>
                  </a:moveTo>
                  <a:cubicBezTo>
                    <a:pt x="23" y="36"/>
                    <a:pt x="13" y="37"/>
                    <a:pt x="6" y="30"/>
                  </a:cubicBezTo>
                  <a:cubicBezTo>
                    <a:pt x="0" y="24"/>
                    <a:pt x="0" y="13"/>
                    <a:pt x="6" y="7"/>
                  </a:cubicBezTo>
                  <a:cubicBezTo>
                    <a:pt x="12" y="0"/>
                    <a:pt x="23" y="0"/>
                    <a:pt x="29" y="7"/>
                  </a:cubicBezTo>
                  <a:cubicBezTo>
                    <a:pt x="36" y="13"/>
                    <a:pt x="36" y="23"/>
                    <a:pt x="30" y="3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41"/>
            <p:cNvSpPr>
              <a:spLocks noChangeArrowheads="1"/>
            </p:cNvSpPr>
            <p:nvPr/>
          </p:nvSpPr>
          <p:spPr bwMode="auto">
            <a:xfrm flipH="1">
              <a:off x="2016125" y="1121847"/>
              <a:ext cx="127000" cy="125413"/>
            </a:xfrm>
            <a:custGeom>
              <a:avLst/>
              <a:gdLst>
                <a:gd name="T0" fmla="*/ 237191176 w 34"/>
                <a:gd name="T1" fmla="*/ 476618805 h 33"/>
                <a:gd name="T2" fmla="*/ 0 w 34"/>
                <a:gd name="T3" fmla="*/ 245532051 h 33"/>
                <a:gd name="T4" fmla="*/ 223239853 w 34"/>
                <a:gd name="T5" fmla="*/ 0 h 33"/>
                <a:gd name="T6" fmla="*/ 460431029 w 34"/>
                <a:gd name="T7" fmla="*/ 231086754 h 33"/>
                <a:gd name="T8" fmla="*/ 237191176 w 34"/>
                <a:gd name="T9" fmla="*/ 47661880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3"/>
                <a:gd name="T17" fmla="*/ 34 w 3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3">
                  <a:moveTo>
                    <a:pt x="17" y="33"/>
                  </a:moveTo>
                  <a:cubicBezTo>
                    <a:pt x="8" y="33"/>
                    <a:pt x="1" y="26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6" y="32"/>
                    <a:pt x="17" y="33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42"/>
            <p:cNvSpPr>
              <a:spLocks noChangeArrowheads="1"/>
            </p:cNvSpPr>
            <p:nvPr/>
          </p:nvSpPr>
          <p:spPr bwMode="auto">
            <a:xfrm flipH="1">
              <a:off x="1939925" y="1212335"/>
              <a:ext cx="139700" cy="139700"/>
            </a:xfrm>
            <a:custGeom>
              <a:avLst/>
              <a:gdLst>
                <a:gd name="T0" fmla="*/ 114044284 w 37"/>
                <a:gd name="T1" fmla="*/ 441927735 h 37"/>
                <a:gd name="T2" fmla="*/ 99791108 w 37"/>
                <a:gd name="T3" fmla="*/ 114044284 h 37"/>
                <a:gd name="T4" fmla="*/ 427670784 w 37"/>
                <a:gd name="T5" fmla="*/ 99791108 h 37"/>
                <a:gd name="T6" fmla="*/ 441927735 w 37"/>
                <a:gd name="T7" fmla="*/ 427670784 h 37"/>
                <a:gd name="T8" fmla="*/ 114044284 w 37"/>
                <a:gd name="T9" fmla="*/ 44192773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8" y="31"/>
                  </a:moveTo>
                  <a:cubicBezTo>
                    <a:pt x="1" y="25"/>
                    <a:pt x="0" y="14"/>
                    <a:pt x="7" y="8"/>
                  </a:cubicBezTo>
                  <a:cubicBezTo>
                    <a:pt x="13" y="1"/>
                    <a:pt x="23" y="0"/>
                    <a:pt x="30" y="7"/>
                  </a:cubicBezTo>
                  <a:cubicBezTo>
                    <a:pt x="37" y="13"/>
                    <a:pt x="37" y="23"/>
                    <a:pt x="31" y="30"/>
                  </a:cubicBezTo>
                  <a:cubicBezTo>
                    <a:pt x="25" y="37"/>
                    <a:pt x="14" y="37"/>
                    <a:pt x="8" y="3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43"/>
            <p:cNvSpPr>
              <a:spLocks noChangeArrowheads="1"/>
            </p:cNvSpPr>
            <p:nvPr/>
          </p:nvSpPr>
          <p:spPr bwMode="auto">
            <a:xfrm flipH="1">
              <a:off x="1963737" y="1340922"/>
              <a:ext cx="127000" cy="127000"/>
            </a:xfrm>
            <a:custGeom>
              <a:avLst/>
              <a:gdLst>
                <a:gd name="T0" fmla="*/ 0 w 34"/>
                <a:gd name="T1" fmla="*/ 251142500 h 34"/>
                <a:gd name="T2" fmla="*/ 223239853 w 34"/>
                <a:gd name="T3" fmla="*/ 0 h 34"/>
                <a:gd name="T4" fmla="*/ 460431029 w 34"/>
                <a:gd name="T5" fmla="*/ 223239853 h 34"/>
                <a:gd name="T6" fmla="*/ 251142500 w 34"/>
                <a:gd name="T7" fmla="*/ 460431029 h 34"/>
                <a:gd name="T8" fmla="*/ 0 w 34"/>
                <a:gd name="T9" fmla="*/ 25114250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4"/>
                <a:gd name="T17" fmla="*/ 34 w 34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4">
                  <a:moveTo>
                    <a:pt x="0" y="18"/>
                  </a:moveTo>
                  <a:cubicBezTo>
                    <a:pt x="0" y="9"/>
                    <a:pt x="7" y="1"/>
                    <a:pt x="16" y="0"/>
                  </a:cubicBezTo>
                  <a:cubicBezTo>
                    <a:pt x="25" y="0"/>
                    <a:pt x="33" y="7"/>
                    <a:pt x="33" y="16"/>
                  </a:cubicBezTo>
                  <a:cubicBezTo>
                    <a:pt x="34" y="25"/>
                    <a:pt x="27" y="33"/>
                    <a:pt x="18" y="33"/>
                  </a:cubicBezTo>
                  <a:cubicBezTo>
                    <a:pt x="9" y="34"/>
                    <a:pt x="1" y="27"/>
                    <a:pt x="0" y="1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44"/>
            <p:cNvSpPr>
              <a:spLocks noChangeArrowheads="1"/>
            </p:cNvSpPr>
            <p:nvPr/>
          </p:nvSpPr>
          <p:spPr bwMode="auto">
            <a:xfrm flipH="1">
              <a:off x="2057400" y="1407597"/>
              <a:ext cx="134937" cy="139700"/>
            </a:xfrm>
            <a:custGeom>
              <a:avLst/>
              <a:gdLst>
                <a:gd name="T0" fmla="*/ 84298143 w 36"/>
                <a:gd name="T1" fmla="*/ 114044284 h 37"/>
                <a:gd name="T2" fmla="*/ 407431027 w 36"/>
                <a:gd name="T3" fmla="*/ 85534157 h 37"/>
                <a:gd name="T4" fmla="*/ 421483216 w 36"/>
                <a:gd name="T5" fmla="*/ 413417608 h 37"/>
                <a:gd name="T6" fmla="*/ 98346584 w 36"/>
                <a:gd name="T7" fmla="*/ 441927735 h 37"/>
                <a:gd name="T8" fmla="*/ 84298143 w 36"/>
                <a:gd name="T9" fmla="*/ 11404428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6" y="8"/>
                  </a:moveTo>
                  <a:cubicBezTo>
                    <a:pt x="11" y="1"/>
                    <a:pt x="22" y="0"/>
                    <a:pt x="29" y="6"/>
                  </a:cubicBezTo>
                  <a:cubicBezTo>
                    <a:pt x="36" y="12"/>
                    <a:pt x="36" y="22"/>
                    <a:pt x="30" y="29"/>
                  </a:cubicBezTo>
                  <a:cubicBezTo>
                    <a:pt x="25" y="36"/>
                    <a:pt x="14" y="37"/>
                    <a:pt x="7" y="31"/>
                  </a:cubicBezTo>
                  <a:cubicBezTo>
                    <a:pt x="0" y="25"/>
                    <a:pt x="0" y="15"/>
                    <a:pt x="6" y="8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45"/>
            <p:cNvSpPr>
              <a:spLocks noChangeArrowheads="1"/>
            </p:cNvSpPr>
            <p:nvPr/>
          </p:nvSpPr>
          <p:spPr bwMode="auto">
            <a:xfrm flipH="1">
              <a:off x="2181225" y="1396485"/>
              <a:ext cx="128587" cy="131763"/>
            </a:xfrm>
            <a:custGeom>
              <a:avLst/>
              <a:gdLst>
                <a:gd name="T0" fmla="*/ 214551191 w 34"/>
                <a:gd name="T1" fmla="*/ 14173934 h 35"/>
                <a:gd name="T2" fmla="*/ 472008839 w 34"/>
                <a:gd name="T3" fmla="*/ 226764123 h 35"/>
                <a:gd name="T4" fmla="*/ 257457648 w 34"/>
                <a:gd name="T5" fmla="*/ 481868585 h 35"/>
                <a:gd name="T6" fmla="*/ 0 w 34"/>
                <a:gd name="T7" fmla="*/ 269278396 h 35"/>
                <a:gd name="T8" fmla="*/ 214551191 w 34"/>
                <a:gd name="T9" fmla="*/ 1417393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5"/>
                <a:gd name="T17" fmla="*/ 34 w 34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5">
                  <a:moveTo>
                    <a:pt x="15" y="1"/>
                  </a:moveTo>
                  <a:cubicBezTo>
                    <a:pt x="24" y="0"/>
                    <a:pt x="32" y="7"/>
                    <a:pt x="33" y="16"/>
                  </a:cubicBezTo>
                  <a:cubicBezTo>
                    <a:pt x="34" y="25"/>
                    <a:pt x="27" y="33"/>
                    <a:pt x="18" y="34"/>
                  </a:cubicBezTo>
                  <a:cubicBezTo>
                    <a:pt x="9" y="35"/>
                    <a:pt x="1" y="28"/>
                    <a:pt x="0" y="19"/>
                  </a:cubicBezTo>
                  <a:cubicBezTo>
                    <a:pt x="0" y="10"/>
                    <a:pt x="6" y="2"/>
                    <a:pt x="15" y="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46"/>
            <p:cNvSpPr>
              <a:spLocks noChangeArrowheads="1"/>
            </p:cNvSpPr>
            <p:nvPr/>
          </p:nvSpPr>
          <p:spPr bwMode="auto">
            <a:xfrm flipH="1">
              <a:off x="2252662" y="1299647"/>
              <a:ext cx="139700" cy="138113"/>
            </a:xfrm>
            <a:custGeom>
              <a:avLst/>
              <a:gdLst>
                <a:gd name="T0" fmla="*/ 413417608 w 37"/>
                <a:gd name="T1" fmla="*/ 83603158 h 37"/>
                <a:gd name="T2" fmla="*/ 441927735 w 37"/>
                <a:gd name="T3" fmla="*/ 404077577 h 37"/>
                <a:gd name="T4" fmla="*/ 114044284 w 37"/>
                <a:gd name="T5" fmla="*/ 431942808 h 37"/>
                <a:gd name="T6" fmla="*/ 85534157 w 37"/>
                <a:gd name="T7" fmla="*/ 111468389 h 37"/>
                <a:gd name="T8" fmla="*/ 413417608 w 37"/>
                <a:gd name="T9" fmla="*/ 83603158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37"/>
                <a:gd name="T17" fmla="*/ 37 w 37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37">
                  <a:moveTo>
                    <a:pt x="29" y="6"/>
                  </a:moveTo>
                  <a:cubicBezTo>
                    <a:pt x="36" y="11"/>
                    <a:pt x="37" y="22"/>
                    <a:pt x="31" y="29"/>
                  </a:cubicBezTo>
                  <a:cubicBezTo>
                    <a:pt x="25" y="36"/>
                    <a:pt x="15" y="37"/>
                    <a:pt x="8" y="31"/>
                  </a:cubicBezTo>
                  <a:cubicBezTo>
                    <a:pt x="1" y="25"/>
                    <a:pt x="0" y="15"/>
                    <a:pt x="6" y="8"/>
                  </a:cubicBezTo>
                  <a:cubicBezTo>
                    <a:pt x="11" y="1"/>
                    <a:pt x="22" y="0"/>
                    <a:pt x="29" y="6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Oval 47"/>
            <p:cNvSpPr>
              <a:spLocks noChangeArrowheads="1"/>
            </p:cNvSpPr>
            <p:nvPr/>
          </p:nvSpPr>
          <p:spPr bwMode="auto">
            <a:xfrm flipH="1">
              <a:off x="2000250" y="1163122"/>
              <a:ext cx="320675" cy="320675"/>
            </a:xfrm>
            <a:prstGeom prst="ellipse">
              <a:avLst/>
            </a:prstGeom>
            <a:solidFill>
              <a:srgbClr val="7CBD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8" name="Oval 48"/>
            <p:cNvSpPr>
              <a:spLocks noChangeArrowheads="1"/>
            </p:cNvSpPr>
            <p:nvPr/>
          </p:nvSpPr>
          <p:spPr bwMode="auto">
            <a:xfrm flipH="1">
              <a:off x="2052638" y="1217097"/>
              <a:ext cx="214312" cy="214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29" name="Oval 49"/>
            <p:cNvSpPr>
              <a:spLocks noChangeArrowheads="1"/>
            </p:cNvSpPr>
            <p:nvPr/>
          </p:nvSpPr>
          <p:spPr bwMode="auto">
            <a:xfrm flipH="1">
              <a:off x="2120900" y="1275835"/>
              <a:ext cx="93662" cy="98425"/>
            </a:xfrm>
            <a:prstGeom prst="ellipse">
              <a:avLst/>
            </a:pr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30" name="Freeform 50"/>
            <p:cNvSpPr>
              <a:spLocks noChangeArrowheads="1"/>
            </p:cNvSpPr>
            <p:nvPr/>
          </p:nvSpPr>
          <p:spPr bwMode="auto">
            <a:xfrm flipH="1">
              <a:off x="2181225" y="1917185"/>
              <a:ext cx="247650" cy="293688"/>
            </a:xfrm>
            <a:custGeom>
              <a:avLst/>
              <a:gdLst>
                <a:gd name="T0" fmla="*/ 929250341 w 66"/>
                <a:gd name="T1" fmla="*/ 850618344 h 78"/>
                <a:gd name="T2" fmla="*/ 0 w 66"/>
                <a:gd name="T3" fmla="*/ 283540703 h 78"/>
                <a:gd name="T4" fmla="*/ 929250341 w 66"/>
                <a:gd name="T5" fmla="*/ 850618344 h 78"/>
                <a:gd name="T6" fmla="*/ 0 60000 65536"/>
                <a:gd name="T7" fmla="*/ 0 60000 65536"/>
                <a:gd name="T8" fmla="*/ 0 60000 65536"/>
                <a:gd name="T9" fmla="*/ 0 w 66"/>
                <a:gd name="T10" fmla="*/ 0 h 78"/>
                <a:gd name="T11" fmla="*/ 66 w 66"/>
                <a:gd name="T12" fmla="*/ 78 h 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" h="78">
                  <a:moveTo>
                    <a:pt x="66" y="60"/>
                  </a:moveTo>
                  <a:cubicBezTo>
                    <a:pt x="66" y="60"/>
                    <a:pt x="58" y="0"/>
                    <a:pt x="0" y="20"/>
                  </a:cubicBezTo>
                  <a:cubicBezTo>
                    <a:pt x="0" y="20"/>
                    <a:pt x="8" y="78"/>
                    <a:pt x="66" y="60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51"/>
            <p:cNvSpPr>
              <a:spLocks noChangeArrowheads="1"/>
            </p:cNvSpPr>
            <p:nvPr/>
          </p:nvSpPr>
          <p:spPr bwMode="auto">
            <a:xfrm flipH="1">
              <a:off x="1925638" y="1706047"/>
              <a:ext cx="252412" cy="300038"/>
            </a:xfrm>
            <a:custGeom>
              <a:avLst/>
              <a:gdLst>
                <a:gd name="T0" fmla="*/ 0 w 67"/>
                <a:gd name="T1" fmla="*/ 858029920 h 80"/>
                <a:gd name="T2" fmla="*/ 950922653 w 67"/>
                <a:gd name="T3" fmla="*/ 309451692 h 80"/>
                <a:gd name="T4" fmla="*/ 0 w 67"/>
                <a:gd name="T5" fmla="*/ 858029920 h 80"/>
                <a:gd name="T6" fmla="*/ 0 60000 65536"/>
                <a:gd name="T7" fmla="*/ 0 60000 65536"/>
                <a:gd name="T8" fmla="*/ 0 60000 65536"/>
                <a:gd name="T9" fmla="*/ 0 w 67"/>
                <a:gd name="T10" fmla="*/ 0 h 80"/>
                <a:gd name="T11" fmla="*/ 67 w 67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80">
                  <a:moveTo>
                    <a:pt x="0" y="61"/>
                  </a:moveTo>
                  <a:cubicBezTo>
                    <a:pt x="0" y="61"/>
                    <a:pt x="9" y="0"/>
                    <a:pt x="67" y="22"/>
                  </a:cubicBezTo>
                  <a:cubicBezTo>
                    <a:pt x="67" y="22"/>
                    <a:pt x="58" y="80"/>
                    <a:pt x="0" y="61"/>
                  </a:cubicBezTo>
                  <a:close/>
                </a:path>
              </a:pathLst>
            </a:custGeom>
            <a:solidFill>
              <a:srgbClr val="F09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71"/>
            <p:cNvSpPr>
              <a:spLocks noChangeArrowheads="1"/>
            </p:cNvSpPr>
            <p:nvPr/>
          </p:nvSpPr>
          <p:spPr bwMode="auto">
            <a:xfrm flipH="1">
              <a:off x="2398712" y="1352035"/>
              <a:ext cx="57150" cy="55563"/>
            </a:xfrm>
            <a:custGeom>
              <a:avLst/>
              <a:gdLst>
                <a:gd name="T0" fmla="*/ 29032200 w 15"/>
                <a:gd name="T1" fmla="*/ 0 h 15"/>
                <a:gd name="T2" fmla="*/ 203225400 w 15"/>
                <a:gd name="T3" fmla="*/ 150931333 h 15"/>
                <a:gd name="T4" fmla="*/ 14516100 w 15"/>
                <a:gd name="T5" fmla="*/ 0 h 15"/>
                <a:gd name="T6" fmla="*/ 0 60000 65536"/>
                <a:gd name="T7" fmla="*/ 0 60000 65536"/>
                <a:gd name="T8" fmla="*/ 0 60000 65536"/>
                <a:gd name="T9" fmla="*/ 0 w 15"/>
                <a:gd name="T10" fmla="*/ 0 h 15"/>
                <a:gd name="T11" fmla="*/ 15 w 1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5">
                  <a:moveTo>
                    <a:pt x="2" y="0"/>
                  </a:moveTo>
                  <a:cubicBezTo>
                    <a:pt x="8" y="1"/>
                    <a:pt x="15" y="3"/>
                    <a:pt x="14" y="11"/>
                  </a:cubicBezTo>
                  <a:cubicBezTo>
                    <a:pt x="8" y="15"/>
                    <a:pt x="0" y="5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72"/>
            <p:cNvSpPr>
              <a:spLocks noChangeArrowheads="1"/>
            </p:cNvSpPr>
            <p:nvPr/>
          </p:nvSpPr>
          <p:spPr bwMode="auto">
            <a:xfrm flipH="1">
              <a:off x="2384425" y="1450460"/>
              <a:ext cx="44450" cy="66675"/>
            </a:xfrm>
            <a:custGeom>
              <a:avLst/>
              <a:gdLst>
                <a:gd name="T0" fmla="*/ 41164404 w 12"/>
                <a:gd name="T1" fmla="*/ 27440467 h 18"/>
                <a:gd name="T2" fmla="*/ 164650208 w 12"/>
                <a:gd name="T3" fmla="*/ 233255079 h 18"/>
                <a:gd name="T4" fmla="*/ 27440467 w 12"/>
                <a:gd name="T5" fmla="*/ 178370442 h 18"/>
                <a:gd name="T6" fmla="*/ 27440467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3" y="2"/>
                  </a:moveTo>
                  <a:cubicBezTo>
                    <a:pt x="9" y="1"/>
                    <a:pt x="10" y="12"/>
                    <a:pt x="12" y="17"/>
                  </a:cubicBezTo>
                  <a:cubicBezTo>
                    <a:pt x="7" y="18"/>
                    <a:pt x="6" y="14"/>
                    <a:pt x="2" y="13"/>
                  </a:cubicBezTo>
                  <a:cubicBezTo>
                    <a:pt x="2" y="9"/>
                    <a:pt x="0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73"/>
            <p:cNvSpPr>
              <a:spLocks noChangeArrowheads="1"/>
            </p:cNvSpPr>
            <p:nvPr/>
          </p:nvSpPr>
          <p:spPr bwMode="auto">
            <a:xfrm flipH="1">
              <a:off x="2493963" y="1467922"/>
              <a:ext cx="30162" cy="65088"/>
            </a:xfrm>
            <a:custGeom>
              <a:avLst/>
              <a:gdLst>
                <a:gd name="T0" fmla="*/ 42645298 w 8"/>
                <a:gd name="T1" fmla="*/ 0 h 17"/>
                <a:gd name="T2" fmla="*/ 99504438 w 8"/>
                <a:gd name="T3" fmla="*/ 219886408 h 17"/>
                <a:gd name="T4" fmla="*/ 14213843 w 8"/>
                <a:gd name="T5" fmla="*/ 43976516 h 17"/>
                <a:gd name="T6" fmla="*/ 0 60000 65536"/>
                <a:gd name="T7" fmla="*/ 0 60000 65536"/>
                <a:gd name="T8" fmla="*/ 0 60000 65536"/>
                <a:gd name="T9" fmla="*/ 0 w 8"/>
                <a:gd name="T10" fmla="*/ 0 h 17"/>
                <a:gd name="T11" fmla="*/ 8 w 8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7">
                  <a:moveTo>
                    <a:pt x="3" y="0"/>
                  </a:moveTo>
                  <a:cubicBezTo>
                    <a:pt x="5" y="5"/>
                    <a:pt x="8" y="10"/>
                    <a:pt x="7" y="15"/>
                  </a:cubicBezTo>
                  <a:cubicBezTo>
                    <a:pt x="0" y="17"/>
                    <a:pt x="1" y="7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74"/>
            <p:cNvSpPr>
              <a:spLocks noChangeArrowheads="1"/>
            </p:cNvSpPr>
            <p:nvPr/>
          </p:nvSpPr>
          <p:spPr bwMode="auto">
            <a:xfrm flipH="1">
              <a:off x="2403475" y="1577460"/>
              <a:ext cx="49212" cy="68263"/>
            </a:xfrm>
            <a:custGeom>
              <a:avLst/>
              <a:gdLst>
                <a:gd name="T0" fmla="*/ 42992360 w 13"/>
                <a:gd name="T1" fmla="*/ 14380739 h 18"/>
                <a:gd name="T2" fmla="*/ 71652672 w 13"/>
                <a:gd name="T3" fmla="*/ 230114573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3" y="1"/>
                  </a:moveTo>
                  <a:cubicBezTo>
                    <a:pt x="6" y="2"/>
                    <a:pt x="13" y="18"/>
                    <a:pt x="5" y="16"/>
                  </a:cubicBezTo>
                  <a:cubicBezTo>
                    <a:pt x="1" y="1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6" name="Group 350"/>
            <p:cNvGrpSpPr/>
            <p:nvPr/>
          </p:nvGrpSpPr>
          <p:grpSpPr bwMode="auto">
            <a:xfrm>
              <a:off x="2663825" y="0"/>
              <a:ext cx="1186658" cy="2018282"/>
              <a:chOff x="0" y="0"/>
              <a:chExt cx="1341439" cy="2281535"/>
            </a:xfrm>
          </p:grpSpPr>
          <p:sp>
            <p:nvSpPr>
              <p:cNvPr id="337" name="Freeform 63"/>
              <p:cNvSpPr>
                <a:spLocks noChangeArrowheads="1"/>
              </p:cNvSpPr>
              <p:nvPr/>
            </p:nvSpPr>
            <p:spPr bwMode="auto">
              <a:xfrm flipH="1">
                <a:off x="15876" y="1483023"/>
                <a:ext cx="138112" cy="161925"/>
              </a:xfrm>
              <a:custGeom>
                <a:avLst/>
                <a:gdLst>
                  <a:gd name="T0" fmla="*/ 222935165 w 37"/>
                  <a:gd name="T1" fmla="*/ 0 h 43"/>
                  <a:gd name="T2" fmla="*/ 515538501 w 37"/>
                  <a:gd name="T3" fmla="*/ 439596249 h 43"/>
                  <a:gd name="T4" fmla="*/ 0 60000 65536"/>
                  <a:gd name="T5" fmla="*/ 0 60000 65536"/>
                  <a:gd name="T6" fmla="*/ 0 w 37"/>
                  <a:gd name="T7" fmla="*/ 0 h 43"/>
                  <a:gd name="T8" fmla="*/ 37 w 37"/>
                  <a:gd name="T9" fmla="*/ 43 h 4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7" h="43">
                    <a:moveTo>
                      <a:pt x="16" y="0"/>
                    </a:moveTo>
                    <a:cubicBezTo>
                      <a:pt x="0" y="4"/>
                      <a:pt x="16" y="43"/>
                      <a:pt x="37" y="31"/>
                    </a:cubicBezTo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" name="Freeform 64"/>
              <p:cNvSpPr>
                <a:spLocks noChangeArrowheads="1"/>
              </p:cNvSpPr>
              <p:nvPr/>
            </p:nvSpPr>
            <p:spPr bwMode="auto">
              <a:xfrm flipH="1">
                <a:off x="0" y="1471910"/>
                <a:ext cx="95250" cy="139700"/>
              </a:xfrm>
              <a:custGeom>
                <a:avLst/>
                <a:gdLst>
                  <a:gd name="T0" fmla="*/ 232257600 w 25"/>
                  <a:gd name="T1" fmla="*/ 498951765 h 37"/>
                  <a:gd name="T2" fmla="*/ 14516100 w 25"/>
                  <a:gd name="T3" fmla="*/ 199578441 h 37"/>
                  <a:gd name="T4" fmla="*/ 101612700 w 25"/>
                  <a:gd name="T5" fmla="*/ 14256951 h 37"/>
                  <a:gd name="T6" fmla="*/ 304838100 w 25"/>
                  <a:gd name="T7" fmla="*/ 242345519 h 37"/>
                  <a:gd name="T8" fmla="*/ 232257600 w 25"/>
                  <a:gd name="T9" fmla="*/ 49895176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7"/>
                  <a:gd name="T17" fmla="*/ 25 w 2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7">
                    <a:moveTo>
                      <a:pt x="16" y="35"/>
                    </a:moveTo>
                    <a:cubicBezTo>
                      <a:pt x="8" y="33"/>
                      <a:pt x="3" y="20"/>
                      <a:pt x="1" y="14"/>
                    </a:cubicBezTo>
                    <a:cubicBezTo>
                      <a:pt x="0" y="9"/>
                      <a:pt x="0" y="0"/>
                      <a:pt x="7" y="1"/>
                    </a:cubicBezTo>
                    <a:cubicBezTo>
                      <a:pt x="14" y="3"/>
                      <a:pt x="19" y="11"/>
                      <a:pt x="21" y="17"/>
                    </a:cubicBezTo>
                    <a:cubicBezTo>
                      <a:pt x="23" y="22"/>
                      <a:pt x="25" y="37"/>
                      <a:pt x="16" y="35"/>
                    </a:cubicBezTo>
                    <a:close/>
                  </a:path>
                </a:pathLst>
              </a:custGeom>
              <a:solidFill>
                <a:srgbClr val="58A7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9" name="Freeform 65"/>
              <p:cNvSpPr>
                <a:spLocks noChangeArrowheads="1"/>
              </p:cNvSpPr>
              <p:nvPr/>
            </p:nvSpPr>
            <p:spPr bwMode="auto">
              <a:xfrm flipH="1">
                <a:off x="52388" y="1490960"/>
                <a:ext cx="12700" cy="14288"/>
              </a:xfrm>
              <a:custGeom>
                <a:avLst/>
                <a:gdLst>
                  <a:gd name="T0" fmla="*/ 35843633 w 3"/>
                  <a:gd name="T1" fmla="*/ 51036736 h 4"/>
                  <a:gd name="T2" fmla="*/ 0 w 3"/>
                  <a:gd name="T3" fmla="*/ 12759184 h 4"/>
                  <a:gd name="T4" fmla="*/ 35843633 w 3"/>
                  <a:gd name="T5" fmla="*/ 5103673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3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0" name="Freeform 66"/>
              <p:cNvSpPr>
                <a:spLocks noChangeArrowheads="1"/>
              </p:cNvSpPr>
              <p:nvPr/>
            </p:nvSpPr>
            <p:spPr bwMode="auto">
              <a:xfrm flipH="1">
                <a:off x="19051" y="1532235"/>
                <a:ext cx="11112" cy="15875"/>
              </a:xfrm>
              <a:custGeom>
                <a:avLst/>
                <a:gdLst>
                  <a:gd name="T0" fmla="*/ 13719616 w 3"/>
                  <a:gd name="T1" fmla="*/ 63003906 h 4"/>
                  <a:gd name="T2" fmla="*/ 0 w 3"/>
                  <a:gd name="T3" fmla="*/ 15751969 h 4"/>
                  <a:gd name="T4" fmla="*/ 13719616 w 3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1" y="4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1" y="0"/>
                      <a:pt x="3" y="3"/>
                      <a:pt x="1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1" name="Freeform 67"/>
              <p:cNvSpPr>
                <a:spLocks noChangeArrowheads="1"/>
              </p:cNvSpPr>
              <p:nvPr/>
            </p:nvSpPr>
            <p:spPr bwMode="auto">
              <a:xfrm flipH="1">
                <a:off x="46038" y="1532235"/>
                <a:ext cx="14287" cy="15875"/>
              </a:xfrm>
              <a:custGeom>
                <a:avLst/>
                <a:gdLst>
                  <a:gd name="T0" fmla="*/ 25516582 w 4"/>
                  <a:gd name="T1" fmla="*/ 63003906 h 4"/>
                  <a:gd name="T2" fmla="*/ 0 w 4"/>
                  <a:gd name="T3" fmla="*/ 15751969 h 4"/>
                  <a:gd name="T4" fmla="*/ 25516582 w 4"/>
                  <a:gd name="T5" fmla="*/ 63003906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2" y="4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2" name="Freeform 68"/>
              <p:cNvSpPr>
                <a:spLocks noChangeArrowheads="1"/>
              </p:cNvSpPr>
              <p:nvPr/>
            </p:nvSpPr>
            <p:spPr bwMode="auto">
              <a:xfrm flipH="1">
                <a:off x="15876" y="1570335"/>
                <a:ext cx="14287" cy="19050"/>
              </a:xfrm>
              <a:custGeom>
                <a:avLst/>
                <a:gdLst>
                  <a:gd name="T0" fmla="*/ 25516582 w 4"/>
                  <a:gd name="T1" fmla="*/ 58064400 h 5"/>
                  <a:gd name="T2" fmla="*/ 0 w 4"/>
                  <a:gd name="T3" fmla="*/ 29032200 h 5"/>
                  <a:gd name="T4" fmla="*/ 25516582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3" name="Freeform 69"/>
              <p:cNvSpPr>
                <a:spLocks noChangeArrowheads="1"/>
              </p:cNvSpPr>
              <p:nvPr/>
            </p:nvSpPr>
            <p:spPr bwMode="auto">
              <a:xfrm flipH="1">
                <a:off x="41275" y="1565573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145161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4" name="Freeform 70"/>
              <p:cNvSpPr>
                <a:spLocks noChangeArrowheads="1"/>
              </p:cNvSpPr>
              <p:nvPr/>
            </p:nvSpPr>
            <p:spPr bwMode="auto">
              <a:xfrm flipH="1">
                <a:off x="71438" y="1494135"/>
                <a:ext cx="15875" cy="19050"/>
              </a:xfrm>
              <a:custGeom>
                <a:avLst/>
                <a:gdLst>
                  <a:gd name="T0" fmla="*/ 31503938 w 4"/>
                  <a:gd name="T1" fmla="*/ 58064400 h 5"/>
                  <a:gd name="T2" fmla="*/ 0 w 4"/>
                  <a:gd name="T3" fmla="*/ 29032200 h 5"/>
                  <a:gd name="T4" fmla="*/ 31503938 w 4"/>
                  <a:gd name="T5" fmla="*/ 58064400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2" y="4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1" y="0"/>
                      <a:pt x="4" y="3"/>
                      <a:pt x="2" y="4"/>
                    </a:cubicBezTo>
                    <a:close/>
                  </a:path>
                </a:pathLst>
              </a:custGeom>
              <a:solidFill>
                <a:srgbClr val="794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45" name="Group 359"/>
              <p:cNvGrpSpPr/>
              <p:nvPr/>
            </p:nvGrpSpPr>
            <p:grpSpPr bwMode="auto">
              <a:xfrm>
                <a:off x="25837" y="0"/>
                <a:ext cx="1315602" cy="2281535"/>
                <a:chOff x="0" y="0"/>
                <a:chExt cx="1684337" cy="2921001"/>
              </a:xfrm>
            </p:grpSpPr>
            <p:sp>
              <p:nvSpPr>
                <p:cNvPr id="346" name="Freeform 5"/>
                <p:cNvSpPr>
                  <a:spLocks noChangeArrowheads="1"/>
                </p:cNvSpPr>
                <p:nvPr/>
              </p:nvSpPr>
              <p:spPr bwMode="auto">
                <a:xfrm flipH="1">
                  <a:off x="0" y="323850"/>
                  <a:ext cx="1143000" cy="1169988"/>
                </a:xfrm>
                <a:custGeom>
                  <a:avLst/>
                  <a:gdLst>
                    <a:gd name="T0" fmla="*/ 141367293 w 304"/>
                    <a:gd name="T1" fmla="*/ 2147483647 h 311"/>
                    <a:gd name="T2" fmla="*/ 1441935859 w 304"/>
                    <a:gd name="T3" fmla="*/ 2147483647 h 311"/>
                    <a:gd name="T4" fmla="*/ 2147483647 w 304"/>
                    <a:gd name="T5" fmla="*/ 1146377567 h 311"/>
                    <a:gd name="T6" fmla="*/ 2147483647 w 304"/>
                    <a:gd name="T7" fmla="*/ 212290749 h 311"/>
                    <a:gd name="T8" fmla="*/ 2147483647 w 304"/>
                    <a:gd name="T9" fmla="*/ 283054332 h 311"/>
                    <a:gd name="T10" fmla="*/ 2147483647 w 304"/>
                    <a:gd name="T11" fmla="*/ 1599264497 h 311"/>
                    <a:gd name="T12" fmla="*/ 2147483647 w 304"/>
                    <a:gd name="T13" fmla="*/ 2147483647 h 311"/>
                    <a:gd name="T14" fmla="*/ 2147483647 w 304"/>
                    <a:gd name="T15" fmla="*/ 2147483647 h 311"/>
                    <a:gd name="T16" fmla="*/ 1767078000 w 304"/>
                    <a:gd name="T17" fmla="*/ 2147483647 h 311"/>
                    <a:gd name="T18" fmla="*/ 904744658 w 304"/>
                    <a:gd name="T19" fmla="*/ 2147483647 h 311"/>
                    <a:gd name="T20" fmla="*/ 0 w 304"/>
                    <a:gd name="T21" fmla="*/ 2147483647 h 31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4"/>
                    <a:gd name="T34" fmla="*/ 0 h 311"/>
                    <a:gd name="T35" fmla="*/ 304 w 304"/>
                    <a:gd name="T36" fmla="*/ 311 h 31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4" h="311">
                      <a:moveTo>
                        <a:pt x="10" y="277"/>
                      </a:moveTo>
                      <a:cubicBezTo>
                        <a:pt x="40" y="274"/>
                        <a:pt x="75" y="267"/>
                        <a:pt x="102" y="256"/>
                      </a:cubicBezTo>
                      <a:cubicBezTo>
                        <a:pt x="179" y="226"/>
                        <a:pt x="234" y="161"/>
                        <a:pt x="254" y="81"/>
                      </a:cubicBezTo>
                      <a:cubicBezTo>
                        <a:pt x="259" y="59"/>
                        <a:pt x="257" y="35"/>
                        <a:pt x="269" y="15"/>
                      </a:cubicBezTo>
                      <a:cubicBezTo>
                        <a:pt x="278" y="0"/>
                        <a:pt x="290" y="8"/>
                        <a:pt x="294" y="20"/>
                      </a:cubicBezTo>
                      <a:cubicBezTo>
                        <a:pt x="304" y="52"/>
                        <a:pt x="287" y="84"/>
                        <a:pt x="275" y="113"/>
                      </a:cubicBezTo>
                      <a:cubicBezTo>
                        <a:pt x="261" y="149"/>
                        <a:pt x="246" y="182"/>
                        <a:pt x="219" y="212"/>
                      </a:cubicBezTo>
                      <a:cubicBezTo>
                        <a:pt x="210" y="222"/>
                        <a:pt x="198" y="229"/>
                        <a:pt x="187" y="238"/>
                      </a:cubicBezTo>
                      <a:cubicBezTo>
                        <a:pt x="168" y="255"/>
                        <a:pt x="149" y="267"/>
                        <a:pt x="125" y="277"/>
                      </a:cubicBezTo>
                      <a:cubicBezTo>
                        <a:pt x="105" y="287"/>
                        <a:pt x="85" y="293"/>
                        <a:pt x="64" y="298"/>
                      </a:cubicBezTo>
                      <a:cubicBezTo>
                        <a:pt x="45" y="303"/>
                        <a:pt x="20" y="311"/>
                        <a:pt x="0" y="304"/>
                      </a:cubicBezTo>
                    </a:path>
                  </a:pathLst>
                </a:custGeom>
                <a:solidFill>
                  <a:srgbClr val="496D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7" name="Freeform 52"/>
                <p:cNvSpPr>
                  <a:spLocks noChangeArrowheads="1"/>
                </p:cNvSpPr>
                <p:nvPr/>
              </p:nvSpPr>
              <p:spPr bwMode="auto">
                <a:xfrm flipH="1">
                  <a:off x="661988" y="1509713"/>
                  <a:ext cx="214312" cy="315913"/>
                </a:xfrm>
                <a:custGeom>
                  <a:avLst/>
                  <a:gdLst>
                    <a:gd name="T0" fmla="*/ 805783041 w 57"/>
                    <a:gd name="T1" fmla="*/ 169728020 h 84"/>
                    <a:gd name="T2" fmla="*/ 212048564 w 57"/>
                    <a:gd name="T3" fmla="*/ 198017277 h 84"/>
                    <a:gd name="T4" fmla="*/ 565460332 w 57"/>
                    <a:gd name="T5" fmla="*/ 1188107423 h 84"/>
                    <a:gd name="T6" fmla="*/ 579597404 w 57"/>
                    <a:gd name="T7" fmla="*/ 1004234775 h 84"/>
                    <a:gd name="T8" fmla="*/ 466504586 w 57"/>
                    <a:gd name="T9" fmla="*/ 919367004 h 84"/>
                    <a:gd name="T10" fmla="*/ 381685912 w 57"/>
                    <a:gd name="T11" fmla="*/ 820358365 h 84"/>
                    <a:gd name="T12" fmla="*/ 508915803 w 57"/>
                    <a:gd name="T13" fmla="*/ 240451163 h 84"/>
                    <a:gd name="T14" fmla="*/ 749238512 w 57"/>
                    <a:gd name="T15" fmla="*/ 282881287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"/>
                    <a:gd name="T25" fmla="*/ 0 h 84"/>
                    <a:gd name="T26" fmla="*/ 57 w 5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" h="84">
                      <a:moveTo>
                        <a:pt x="57" y="12"/>
                      </a:moveTo>
                      <a:cubicBezTo>
                        <a:pt x="45" y="1"/>
                        <a:pt x="24" y="0"/>
                        <a:pt x="15" y="14"/>
                      </a:cubicBezTo>
                      <a:cubicBezTo>
                        <a:pt x="0" y="37"/>
                        <a:pt x="14" y="76"/>
                        <a:pt x="40" y="84"/>
                      </a:cubicBezTo>
                      <a:cubicBezTo>
                        <a:pt x="41" y="81"/>
                        <a:pt x="43" y="74"/>
                        <a:pt x="41" y="71"/>
                      </a:cubicBezTo>
                      <a:cubicBezTo>
                        <a:pt x="40" y="68"/>
                        <a:pt x="35" y="68"/>
                        <a:pt x="33" y="65"/>
                      </a:cubicBezTo>
                      <a:cubicBezTo>
                        <a:pt x="31" y="63"/>
                        <a:pt x="29" y="61"/>
                        <a:pt x="27" y="58"/>
                      </a:cubicBezTo>
                      <a:cubicBezTo>
                        <a:pt x="23" y="49"/>
                        <a:pt x="24" y="20"/>
                        <a:pt x="36" y="17"/>
                      </a:cubicBezTo>
                      <a:cubicBezTo>
                        <a:pt x="42" y="15"/>
                        <a:pt x="49" y="18"/>
                        <a:pt x="53" y="20"/>
                      </a:cubicBezTo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8" name="Freeform 53"/>
                <p:cNvSpPr>
                  <a:spLocks noChangeArrowheads="1"/>
                </p:cNvSpPr>
                <p:nvPr/>
              </p:nvSpPr>
              <p:spPr bwMode="auto">
                <a:xfrm flipH="1">
                  <a:off x="60325" y="1647825"/>
                  <a:ext cx="327025" cy="268288"/>
                </a:xfrm>
                <a:custGeom>
                  <a:avLst/>
                  <a:gdLst>
                    <a:gd name="T0" fmla="*/ 211942271 w 87"/>
                    <a:gd name="T1" fmla="*/ 85670782 h 71"/>
                    <a:gd name="T2" fmla="*/ 1215127168 w 87"/>
                    <a:gd name="T3" fmla="*/ 913830494 h 71"/>
                    <a:gd name="T4" fmla="*/ 1130352515 w 87"/>
                    <a:gd name="T5" fmla="*/ 1013780999 h 71"/>
                    <a:gd name="T6" fmla="*/ 0 w 87"/>
                    <a:gd name="T7" fmla="*/ 485472804 h 71"/>
                    <a:gd name="T8" fmla="*/ 211942271 w 87"/>
                    <a:gd name="T9" fmla="*/ 85670782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7"/>
                    <a:gd name="T16" fmla="*/ 0 h 71"/>
                    <a:gd name="T17" fmla="*/ 87 w 87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7" h="71">
                      <a:moveTo>
                        <a:pt x="15" y="6"/>
                      </a:moveTo>
                      <a:cubicBezTo>
                        <a:pt x="15" y="6"/>
                        <a:pt x="85" y="62"/>
                        <a:pt x="86" y="64"/>
                      </a:cubicBezTo>
                      <a:cubicBezTo>
                        <a:pt x="87" y="66"/>
                        <a:pt x="83" y="71"/>
                        <a:pt x="80" y="71"/>
                      </a:cubicBezTo>
                      <a:cubicBezTo>
                        <a:pt x="77" y="70"/>
                        <a:pt x="0" y="34"/>
                        <a:pt x="0" y="34"/>
                      </a:cubicBezTo>
                      <a:cubicBezTo>
                        <a:pt x="0" y="34"/>
                        <a:pt x="7" y="0"/>
                        <a:pt x="15" y="6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9" name="Freeform 54"/>
                <p:cNvSpPr>
                  <a:spLocks noChangeArrowheads="1"/>
                </p:cNvSpPr>
                <p:nvPr/>
              </p:nvSpPr>
              <p:spPr bwMode="auto">
                <a:xfrm flipH="1">
                  <a:off x="334962" y="1546225"/>
                  <a:ext cx="361950" cy="180975"/>
                </a:xfrm>
                <a:custGeom>
                  <a:avLst/>
                  <a:gdLst>
                    <a:gd name="T0" fmla="*/ 1307804527 w 96"/>
                    <a:gd name="T1" fmla="*/ 639686300 h 48"/>
                    <a:gd name="T2" fmla="*/ 1364664609 w 96"/>
                    <a:gd name="T3" fmla="*/ 440674125 h 48"/>
                    <a:gd name="T4" fmla="*/ 71077931 w 96"/>
                    <a:gd name="T5" fmla="*/ 0 h 48"/>
                    <a:gd name="T6" fmla="*/ 0 w 96"/>
                    <a:gd name="T7" fmla="*/ 255876028 h 48"/>
                    <a:gd name="T8" fmla="*/ 1307804527 w 96"/>
                    <a:gd name="T9" fmla="*/ 63968630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48"/>
                    <a:gd name="T17" fmla="*/ 96 w 96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48">
                      <a:moveTo>
                        <a:pt x="92" y="45"/>
                      </a:moveTo>
                      <a:cubicBezTo>
                        <a:pt x="93" y="40"/>
                        <a:pt x="95" y="36"/>
                        <a:pt x="96" y="3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6"/>
                        <a:pt x="1" y="12"/>
                        <a:pt x="0" y="18"/>
                      </a:cubicBezTo>
                      <a:cubicBezTo>
                        <a:pt x="22" y="40"/>
                        <a:pt x="58" y="48"/>
                        <a:pt x="92" y="45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0" name="Freeform 55"/>
                <p:cNvSpPr>
                  <a:spLocks noChangeArrowheads="1"/>
                </p:cNvSpPr>
                <p:nvPr/>
              </p:nvSpPr>
              <p:spPr bwMode="auto">
                <a:xfrm flipH="1">
                  <a:off x="350838" y="1614488"/>
                  <a:ext cx="357187" cy="150813"/>
                </a:xfrm>
                <a:custGeom>
                  <a:avLst/>
                  <a:gdLst>
                    <a:gd name="T0" fmla="*/ 1286429660 w 95"/>
                    <a:gd name="T1" fmla="*/ 568614024 h 40"/>
                    <a:gd name="T2" fmla="*/ 1342974242 w 95"/>
                    <a:gd name="T3" fmla="*/ 383815315 h 40"/>
                    <a:gd name="T4" fmla="*/ 42411256 w 95"/>
                    <a:gd name="T5" fmla="*/ 0 h 40"/>
                    <a:gd name="T6" fmla="*/ 0 w 95"/>
                    <a:gd name="T7" fmla="*/ 170584584 h 40"/>
                    <a:gd name="T8" fmla="*/ 1286429660 w 95"/>
                    <a:gd name="T9" fmla="*/ 568614024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"/>
                    <a:gd name="T16" fmla="*/ 0 h 40"/>
                    <a:gd name="T17" fmla="*/ 95 w 95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" h="40">
                      <a:moveTo>
                        <a:pt x="91" y="40"/>
                      </a:moveTo>
                      <a:cubicBezTo>
                        <a:pt x="92" y="36"/>
                        <a:pt x="93" y="31"/>
                        <a:pt x="95" y="27"/>
                      </a:cubicBezTo>
                      <a:cubicBezTo>
                        <a:pt x="61" y="30"/>
                        <a:pt x="25" y="22"/>
                        <a:pt x="3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23" y="34"/>
                        <a:pt x="58" y="38"/>
                        <a:pt x="91" y="40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1" name="Freeform 56"/>
                <p:cNvSpPr>
                  <a:spLocks noChangeArrowheads="1"/>
                </p:cNvSpPr>
                <p:nvPr/>
              </p:nvSpPr>
              <p:spPr bwMode="auto">
                <a:xfrm flipH="1">
                  <a:off x="365125" y="1660525"/>
                  <a:ext cx="349250" cy="149225"/>
                </a:xfrm>
                <a:custGeom>
                  <a:avLst/>
                  <a:gdLst>
                    <a:gd name="T0" fmla="*/ 1255151925 w 93"/>
                    <a:gd name="T1" fmla="*/ 556702516 h 40"/>
                    <a:gd name="T2" fmla="*/ 1297463750 w 93"/>
                    <a:gd name="T3" fmla="*/ 445362013 h 40"/>
                    <a:gd name="T4" fmla="*/ 1311565188 w 93"/>
                    <a:gd name="T5" fmla="*/ 389693626 h 40"/>
                    <a:gd name="T6" fmla="*/ 28206632 w 93"/>
                    <a:gd name="T7" fmla="*/ 0 h 40"/>
                    <a:gd name="T8" fmla="*/ 0 w 93"/>
                    <a:gd name="T9" fmla="*/ 125259465 h 40"/>
                    <a:gd name="T10" fmla="*/ 1255151925 w 93"/>
                    <a:gd name="T11" fmla="*/ 556702516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40"/>
                    <a:gd name="T20" fmla="*/ 93 w 93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40">
                      <a:moveTo>
                        <a:pt x="89" y="40"/>
                      </a:moveTo>
                      <a:cubicBezTo>
                        <a:pt x="90" y="37"/>
                        <a:pt x="91" y="34"/>
                        <a:pt x="92" y="32"/>
                      </a:cubicBezTo>
                      <a:cubicBezTo>
                        <a:pt x="92" y="30"/>
                        <a:pt x="92" y="29"/>
                        <a:pt x="93" y="28"/>
                      </a:cubicBezTo>
                      <a:cubicBezTo>
                        <a:pt x="60" y="26"/>
                        <a:pt x="25" y="22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23" y="32"/>
                        <a:pt x="57" y="38"/>
                        <a:pt x="89" y="4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2" name="Freeform 57"/>
                <p:cNvSpPr>
                  <a:spLocks noChangeArrowheads="1"/>
                </p:cNvSpPr>
                <p:nvPr/>
              </p:nvSpPr>
              <p:spPr bwMode="auto">
                <a:xfrm flipH="1">
                  <a:off x="381000" y="1693863"/>
                  <a:ext cx="344487" cy="161925"/>
                </a:xfrm>
                <a:custGeom>
                  <a:avLst/>
                  <a:gdLst>
                    <a:gd name="T0" fmla="*/ 1233821379 w 92"/>
                    <a:gd name="T1" fmla="*/ 609760596 h 43"/>
                    <a:gd name="T2" fmla="*/ 1289905361 w 92"/>
                    <a:gd name="T3" fmla="*/ 439596249 h 43"/>
                    <a:gd name="T4" fmla="*/ 42061114 w 92"/>
                    <a:gd name="T5" fmla="*/ 0 h 43"/>
                    <a:gd name="T6" fmla="*/ 14019123 w 92"/>
                    <a:gd name="T7" fmla="*/ 184345964 h 43"/>
                    <a:gd name="T8" fmla="*/ 0 w 92"/>
                    <a:gd name="T9" fmla="*/ 198527581 h 43"/>
                    <a:gd name="T10" fmla="*/ 1233821379 w 92"/>
                    <a:gd name="T11" fmla="*/ 609760596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2"/>
                    <a:gd name="T19" fmla="*/ 0 h 43"/>
                    <a:gd name="T20" fmla="*/ 92 w 9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2" h="43">
                      <a:moveTo>
                        <a:pt x="88" y="43"/>
                      </a:moveTo>
                      <a:cubicBezTo>
                        <a:pt x="90" y="39"/>
                        <a:pt x="91" y="35"/>
                        <a:pt x="92" y="31"/>
                      </a:cubicBezTo>
                      <a:cubicBezTo>
                        <a:pt x="60" y="29"/>
                        <a:pt x="26" y="23"/>
                        <a:pt x="3" y="0"/>
                      </a:cubicBezTo>
                      <a:cubicBezTo>
                        <a:pt x="2" y="5"/>
                        <a:pt x="1" y="9"/>
                        <a:pt x="1" y="13"/>
                      </a:cubicBezTo>
                      <a:cubicBezTo>
                        <a:pt x="1" y="13"/>
                        <a:pt x="0" y="14"/>
                        <a:pt x="0" y="14"/>
                      </a:cubicBezTo>
                      <a:cubicBezTo>
                        <a:pt x="26" y="34"/>
                        <a:pt x="57" y="41"/>
                        <a:pt x="88" y="43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3" name="Freeform 58"/>
                <p:cNvSpPr>
                  <a:spLocks noChangeArrowheads="1"/>
                </p:cNvSpPr>
                <p:nvPr/>
              </p:nvSpPr>
              <p:spPr bwMode="auto">
                <a:xfrm flipH="1">
                  <a:off x="406400" y="1784350"/>
                  <a:ext cx="331787" cy="146050"/>
                </a:xfrm>
                <a:custGeom>
                  <a:avLst/>
                  <a:gdLst>
                    <a:gd name="T0" fmla="*/ 1194078791 w 88"/>
                    <a:gd name="T1" fmla="*/ 532913981 h 39"/>
                    <a:gd name="T2" fmla="*/ 1250938788 w 88"/>
                    <a:gd name="T3" fmla="*/ 406696822 h 39"/>
                    <a:gd name="T4" fmla="*/ 14214057 w 88"/>
                    <a:gd name="T5" fmla="*/ 0 h 39"/>
                    <a:gd name="T6" fmla="*/ 0 w 88"/>
                    <a:gd name="T7" fmla="*/ 84143524 h 39"/>
                    <a:gd name="T8" fmla="*/ 1194078791 w 88"/>
                    <a:gd name="T9" fmla="*/ 532913981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"/>
                    <a:gd name="T16" fmla="*/ 0 h 39"/>
                    <a:gd name="T17" fmla="*/ 88 w 88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" h="39">
                      <a:moveTo>
                        <a:pt x="84" y="38"/>
                      </a:moveTo>
                      <a:cubicBezTo>
                        <a:pt x="86" y="35"/>
                        <a:pt x="87" y="32"/>
                        <a:pt x="88" y="29"/>
                      </a:cubicBezTo>
                      <a:cubicBezTo>
                        <a:pt x="57" y="28"/>
                        <a:pt x="23" y="23"/>
                        <a:pt x="1" y="0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21" y="30"/>
                        <a:pt x="54" y="39"/>
                        <a:pt x="84" y="3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4" name="Freeform 59"/>
                <p:cNvSpPr>
                  <a:spLocks noChangeArrowheads="1"/>
                </p:cNvSpPr>
                <p:nvPr/>
              </p:nvSpPr>
              <p:spPr bwMode="auto">
                <a:xfrm flipH="1">
                  <a:off x="422275" y="1806575"/>
                  <a:ext cx="319087" cy="150813"/>
                </a:xfrm>
                <a:custGeom>
                  <a:avLst/>
                  <a:gdLst>
                    <a:gd name="T0" fmla="*/ 14092384 w 85"/>
                    <a:gd name="T1" fmla="*/ 0 h 40"/>
                    <a:gd name="T2" fmla="*/ 70461918 w 85"/>
                    <a:gd name="T3" fmla="*/ 241662751 h 40"/>
                    <a:gd name="T4" fmla="*/ 634149750 w 85"/>
                    <a:gd name="T5" fmla="*/ 525967878 h 40"/>
                    <a:gd name="T6" fmla="*/ 1042825118 w 85"/>
                    <a:gd name="T7" fmla="*/ 554399899 h 40"/>
                    <a:gd name="T8" fmla="*/ 1197841336 w 85"/>
                    <a:gd name="T9" fmla="*/ 454889711 h 40"/>
                    <a:gd name="T10" fmla="*/ 14092384 w 85"/>
                    <a:gd name="T11" fmla="*/ 0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40"/>
                    <a:gd name="T20" fmla="*/ 85 w 85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40">
                      <a:moveTo>
                        <a:pt x="1" y="0"/>
                      </a:moveTo>
                      <a:cubicBezTo>
                        <a:pt x="0" y="6"/>
                        <a:pt x="1" y="13"/>
                        <a:pt x="5" y="17"/>
                      </a:cubicBezTo>
                      <a:cubicBezTo>
                        <a:pt x="17" y="29"/>
                        <a:pt x="30" y="34"/>
                        <a:pt x="45" y="37"/>
                      </a:cubicBezTo>
                      <a:cubicBezTo>
                        <a:pt x="55" y="40"/>
                        <a:pt x="65" y="40"/>
                        <a:pt x="74" y="39"/>
                      </a:cubicBezTo>
                      <a:cubicBezTo>
                        <a:pt x="80" y="39"/>
                        <a:pt x="83" y="36"/>
                        <a:pt x="85" y="32"/>
                      </a:cubicBezTo>
                      <a:cubicBezTo>
                        <a:pt x="55" y="33"/>
                        <a:pt x="22" y="24"/>
                        <a:pt x="1" y="0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5" name="Freeform 60"/>
                <p:cNvSpPr>
                  <a:spLocks noChangeArrowheads="1"/>
                </p:cNvSpPr>
                <p:nvPr/>
              </p:nvSpPr>
              <p:spPr bwMode="auto">
                <a:xfrm flipH="1">
                  <a:off x="395288" y="1746250"/>
                  <a:ext cx="338137" cy="147638"/>
                </a:xfrm>
                <a:custGeom>
                  <a:avLst/>
                  <a:gdLst>
                    <a:gd name="T0" fmla="*/ 1228060985 w 90"/>
                    <a:gd name="T1" fmla="*/ 558896899 h 39"/>
                    <a:gd name="T2" fmla="*/ 1242176326 w 90"/>
                    <a:gd name="T3" fmla="*/ 501575499 h 39"/>
                    <a:gd name="T4" fmla="*/ 1270407009 w 90"/>
                    <a:gd name="T5" fmla="*/ 415589613 h 39"/>
                    <a:gd name="T6" fmla="*/ 28230682 w 90"/>
                    <a:gd name="T7" fmla="*/ 0 h 39"/>
                    <a:gd name="T8" fmla="*/ 0 w 90"/>
                    <a:gd name="T9" fmla="*/ 143307285 h 39"/>
                    <a:gd name="T10" fmla="*/ 1228060985 w 90"/>
                    <a:gd name="T11" fmla="*/ 558896899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9"/>
                    <a:gd name="T20" fmla="*/ 90 w 90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9">
                      <a:moveTo>
                        <a:pt x="87" y="39"/>
                      </a:moveTo>
                      <a:cubicBezTo>
                        <a:pt x="87" y="38"/>
                        <a:pt x="88" y="36"/>
                        <a:pt x="88" y="35"/>
                      </a:cubicBezTo>
                      <a:cubicBezTo>
                        <a:pt x="89" y="33"/>
                        <a:pt x="90" y="31"/>
                        <a:pt x="90" y="29"/>
                      </a:cubicBezTo>
                      <a:cubicBezTo>
                        <a:pt x="59" y="27"/>
                        <a:pt x="28" y="20"/>
                        <a:pt x="2" y="0"/>
                      </a:cubicBezTo>
                      <a:cubicBezTo>
                        <a:pt x="2" y="3"/>
                        <a:pt x="1" y="7"/>
                        <a:pt x="0" y="10"/>
                      </a:cubicBezTo>
                      <a:cubicBezTo>
                        <a:pt x="22" y="33"/>
                        <a:pt x="56" y="38"/>
                        <a:pt x="87" y="39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6" name="Freeform 61"/>
                <p:cNvSpPr>
                  <a:spLocks noChangeArrowheads="1"/>
                </p:cNvSpPr>
                <p:nvPr/>
              </p:nvSpPr>
              <p:spPr bwMode="auto">
                <a:xfrm flipH="1">
                  <a:off x="304800" y="1493838"/>
                  <a:ext cx="368300" cy="203200"/>
                </a:xfrm>
                <a:custGeom>
                  <a:avLst/>
                  <a:gdLst>
                    <a:gd name="T0" fmla="*/ 805054944 w 98"/>
                    <a:gd name="T1" fmla="*/ 679673896 h 54"/>
                    <a:gd name="T2" fmla="*/ 1242892239 w 98"/>
                    <a:gd name="T3" fmla="*/ 495597274 h 54"/>
                    <a:gd name="T4" fmla="*/ 1031037059 w 98"/>
                    <a:gd name="T5" fmla="*/ 254876770 h 54"/>
                    <a:gd name="T6" fmla="*/ 254228470 w 98"/>
                    <a:gd name="T7" fmla="*/ 42480089 h 54"/>
                    <a:gd name="T8" fmla="*/ 0 w 98"/>
                    <a:gd name="T9" fmla="*/ 240716741 h 54"/>
                    <a:gd name="T10" fmla="*/ 508456941 w 98"/>
                    <a:gd name="T11" fmla="*/ 608873748 h 54"/>
                    <a:gd name="T12" fmla="*/ 805054944 w 98"/>
                    <a:gd name="T13" fmla="*/ 67967389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8"/>
                    <a:gd name="T22" fmla="*/ 0 h 54"/>
                    <a:gd name="T23" fmla="*/ 98 w 98"/>
                    <a:gd name="T24" fmla="*/ 54 h 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8" h="54">
                      <a:moveTo>
                        <a:pt x="57" y="48"/>
                      </a:moveTo>
                      <a:cubicBezTo>
                        <a:pt x="67" y="51"/>
                        <a:pt x="98" y="54"/>
                        <a:pt x="88" y="35"/>
                      </a:cubicBezTo>
                      <a:cubicBezTo>
                        <a:pt x="85" y="29"/>
                        <a:pt x="79" y="23"/>
                        <a:pt x="73" y="18"/>
                      </a:cubicBezTo>
                      <a:cubicBezTo>
                        <a:pt x="59" y="8"/>
                        <a:pt x="36" y="0"/>
                        <a:pt x="18" y="3"/>
                      </a:cubicBezTo>
                      <a:cubicBezTo>
                        <a:pt x="11" y="5"/>
                        <a:pt x="0" y="8"/>
                        <a:pt x="0" y="17"/>
                      </a:cubicBezTo>
                      <a:cubicBezTo>
                        <a:pt x="1" y="30"/>
                        <a:pt x="25" y="40"/>
                        <a:pt x="36" y="43"/>
                      </a:cubicBezTo>
                      <a:cubicBezTo>
                        <a:pt x="43" y="44"/>
                        <a:pt x="50" y="47"/>
                        <a:pt x="57" y="48"/>
                      </a:cubicBezTo>
                      <a:close/>
                    </a:path>
                  </a:pathLst>
                </a:custGeom>
                <a:solidFill>
                  <a:srgbClr val="58A7A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7" name="Freeform 62"/>
                <p:cNvSpPr>
                  <a:spLocks noChangeArrowheads="1"/>
                </p:cNvSpPr>
                <p:nvPr/>
              </p:nvSpPr>
              <p:spPr bwMode="auto">
                <a:xfrm flipH="1">
                  <a:off x="384175" y="1441450"/>
                  <a:ext cx="165100" cy="134938"/>
                </a:xfrm>
                <a:custGeom>
                  <a:avLst/>
                  <a:gdLst>
                    <a:gd name="T0" fmla="*/ 535021559 w 44"/>
                    <a:gd name="T1" fmla="*/ 295041937 h 36"/>
                    <a:gd name="T2" fmla="*/ 112635723 w 44"/>
                    <a:gd name="T3" fmla="*/ 365288411 h 36"/>
                    <a:gd name="T4" fmla="*/ 70396389 w 44"/>
                    <a:gd name="T5" fmla="*/ 112395857 h 36"/>
                    <a:gd name="T6" fmla="*/ 267510780 w 44"/>
                    <a:gd name="T7" fmla="*/ 266941099 h 36"/>
                    <a:gd name="T8" fmla="*/ 535021559 w 44"/>
                    <a:gd name="T9" fmla="*/ 295041937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6"/>
                    <a:gd name="T17" fmla="*/ 44 w 44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6">
                      <a:moveTo>
                        <a:pt x="38" y="21"/>
                      </a:moveTo>
                      <a:cubicBezTo>
                        <a:pt x="33" y="32"/>
                        <a:pt x="14" y="36"/>
                        <a:pt x="8" y="26"/>
                      </a:cubicBezTo>
                      <a:cubicBezTo>
                        <a:pt x="5" y="22"/>
                        <a:pt x="0" y="13"/>
                        <a:pt x="5" y="8"/>
                      </a:cubicBezTo>
                      <a:cubicBezTo>
                        <a:pt x="13" y="0"/>
                        <a:pt x="20" y="12"/>
                        <a:pt x="19" y="19"/>
                      </a:cubicBezTo>
                      <a:cubicBezTo>
                        <a:pt x="24" y="10"/>
                        <a:pt x="44" y="8"/>
                        <a:pt x="38" y="21"/>
                      </a:cubicBezTo>
                      <a:close/>
                    </a:path>
                  </a:pathLst>
                </a:custGeom>
                <a:solidFill>
                  <a:srgbClr val="794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8" name="Freeform 75"/>
                <p:cNvSpPr>
                  <a:spLocks noChangeArrowheads="1"/>
                </p:cNvSpPr>
                <p:nvPr/>
              </p:nvSpPr>
              <p:spPr bwMode="auto">
                <a:xfrm flipH="1">
                  <a:off x="996950" y="1814513"/>
                  <a:ext cx="687387" cy="1106488"/>
                </a:xfrm>
                <a:custGeom>
                  <a:avLst/>
                  <a:gdLst>
                    <a:gd name="T0" fmla="*/ 42328766 w 183"/>
                    <a:gd name="T1" fmla="*/ 0 h 294"/>
                    <a:gd name="T2" fmla="*/ 56437102 w 183"/>
                    <a:gd name="T3" fmla="*/ 1189809557 h 294"/>
                    <a:gd name="T4" fmla="*/ 324510520 w 183"/>
                    <a:gd name="T5" fmla="*/ 2147483647 h 294"/>
                    <a:gd name="T6" fmla="*/ 663129376 w 183"/>
                    <a:gd name="T7" fmla="*/ 2147483647 h 294"/>
                    <a:gd name="T8" fmla="*/ 846549018 w 183"/>
                    <a:gd name="T9" fmla="*/ 2147483647 h 294"/>
                    <a:gd name="T10" fmla="*/ 1185167874 w 183"/>
                    <a:gd name="T11" fmla="*/ 2147483647 h 294"/>
                    <a:gd name="T12" fmla="*/ 1128730772 w 183"/>
                    <a:gd name="T13" fmla="*/ 2147483647 h 294"/>
                    <a:gd name="T14" fmla="*/ 1552003403 w 183"/>
                    <a:gd name="T15" fmla="*/ 2147483647 h 294"/>
                    <a:gd name="T16" fmla="*/ 1975279791 w 183"/>
                    <a:gd name="T17" fmla="*/ 2147483647 h 294"/>
                    <a:gd name="T18" fmla="*/ 2130479004 w 183"/>
                    <a:gd name="T19" fmla="*/ 2147483647 h 294"/>
                    <a:gd name="T20" fmla="*/ 2147483647 w 183"/>
                    <a:gd name="T21" fmla="*/ 2147483647 h 294"/>
                    <a:gd name="T22" fmla="*/ 2147483647 w 183"/>
                    <a:gd name="T23" fmla="*/ 2147483647 h 294"/>
                    <a:gd name="T24" fmla="*/ 2147483647 w 183"/>
                    <a:gd name="T25" fmla="*/ 99151110 h 294"/>
                    <a:gd name="T26" fmla="*/ 42328766 w 183"/>
                    <a:gd name="T27" fmla="*/ 0 h 29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83"/>
                    <a:gd name="T43" fmla="*/ 0 h 294"/>
                    <a:gd name="T44" fmla="*/ 183 w 183"/>
                    <a:gd name="T45" fmla="*/ 294 h 29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83" h="294">
                      <a:moveTo>
                        <a:pt x="3" y="0"/>
                      </a:moveTo>
                      <a:cubicBezTo>
                        <a:pt x="0" y="27"/>
                        <a:pt x="0" y="57"/>
                        <a:pt x="4" y="84"/>
                      </a:cubicBezTo>
                      <a:cubicBezTo>
                        <a:pt x="7" y="115"/>
                        <a:pt x="16" y="145"/>
                        <a:pt x="23" y="174"/>
                      </a:cubicBezTo>
                      <a:cubicBezTo>
                        <a:pt x="29" y="201"/>
                        <a:pt x="36" y="229"/>
                        <a:pt x="47" y="254"/>
                      </a:cubicBezTo>
                      <a:cubicBezTo>
                        <a:pt x="51" y="263"/>
                        <a:pt x="53" y="275"/>
                        <a:pt x="60" y="283"/>
                      </a:cubicBezTo>
                      <a:cubicBezTo>
                        <a:pt x="70" y="294"/>
                        <a:pt x="83" y="293"/>
                        <a:pt x="84" y="276"/>
                      </a:cubicBezTo>
                      <a:cubicBezTo>
                        <a:pt x="86" y="254"/>
                        <a:pt x="80" y="232"/>
                        <a:pt x="80" y="209"/>
                      </a:cubicBezTo>
                      <a:cubicBezTo>
                        <a:pt x="80" y="189"/>
                        <a:pt x="92" y="188"/>
                        <a:pt x="110" y="185"/>
                      </a:cubicBezTo>
                      <a:cubicBezTo>
                        <a:pt x="122" y="184"/>
                        <a:pt x="134" y="182"/>
                        <a:pt x="140" y="195"/>
                      </a:cubicBezTo>
                      <a:cubicBezTo>
                        <a:pt x="147" y="211"/>
                        <a:pt x="147" y="232"/>
                        <a:pt x="151" y="249"/>
                      </a:cubicBezTo>
                      <a:cubicBezTo>
                        <a:pt x="157" y="272"/>
                        <a:pt x="173" y="282"/>
                        <a:pt x="178" y="254"/>
                      </a:cubicBezTo>
                      <a:cubicBezTo>
                        <a:pt x="183" y="227"/>
                        <a:pt x="175" y="199"/>
                        <a:pt x="172" y="172"/>
                      </a:cubicBezTo>
                      <a:cubicBezTo>
                        <a:pt x="165" y="118"/>
                        <a:pt x="159" y="63"/>
                        <a:pt x="158" y="7"/>
                      </a:cubicBezTo>
                      <a:cubicBezTo>
                        <a:pt x="107" y="17"/>
                        <a:pt x="51" y="17"/>
                        <a:pt x="3" y="0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9" name="Freeform 76"/>
                <p:cNvSpPr>
                  <a:spLocks noChangeArrowheads="1"/>
                </p:cNvSpPr>
                <p:nvPr/>
              </p:nvSpPr>
              <p:spPr bwMode="auto">
                <a:xfrm flipH="1">
                  <a:off x="1090613" y="1724025"/>
                  <a:ext cx="582612" cy="153988"/>
                </a:xfrm>
                <a:custGeom>
                  <a:avLst/>
                  <a:gdLst>
                    <a:gd name="T0" fmla="*/ 42384083 w 155"/>
                    <a:gd name="T1" fmla="*/ 0 h 41"/>
                    <a:gd name="T2" fmla="*/ 0 w 155"/>
                    <a:gd name="T3" fmla="*/ 296227842 h 41"/>
                    <a:gd name="T4" fmla="*/ 0 w 155"/>
                    <a:gd name="T5" fmla="*/ 338544496 h 41"/>
                    <a:gd name="T6" fmla="*/ 2147483647 w 155"/>
                    <a:gd name="T7" fmla="*/ 437288362 h 41"/>
                    <a:gd name="T8" fmla="*/ 2147483647 w 155"/>
                    <a:gd name="T9" fmla="*/ 211590779 h 41"/>
                    <a:gd name="T10" fmla="*/ 42384083 w 155"/>
                    <a:gd name="T11" fmla="*/ 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5"/>
                    <a:gd name="T19" fmla="*/ 0 h 41"/>
                    <a:gd name="T20" fmla="*/ 155 w 15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5" h="41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0" y="22"/>
                        <a:pt x="0" y="23"/>
                        <a:pt x="0" y="24"/>
                      </a:cubicBezTo>
                      <a:cubicBezTo>
                        <a:pt x="48" y="41"/>
                        <a:pt x="104" y="41"/>
                        <a:pt x="155" y="31"/>
                      </a:cubicBezTo>
                      <a:cubicBezTo>
                        <a:pt x="155" y="26"/>
                        <a:pt x="155" y="20"/>
                        <a:pt x="155" y="15"/>
                      </a:cubicBezTo>
                      <a:cubicBezTo>
                        <a:pt x="103" y="18"/>
                        <a:pt x="48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0" name="Freeform 77"/>
                <p:cNvSpPr>
                  <a:spLocks noChangeArrowheads="1"/>
                </p:cNvSpPr>
                <p:nvPr/>
              </p:nvSpPr>
              <p:spPr bwMode="auto">
                <a:xfrm flipH="1">
                  <a:off x="1090612" y="1644650"/>
                  <a:ext cx="571500" cy="161925"/>
                </a:xfrm>
                <a:custGeom>
                  <a:avLst/>
                  <a:gdLst>
                    <a:gd name="T0" fmla="*/ 42411316 w 152"/>
                    <a:gd name="T1" fmla="*/ 0 h 43"/>
                    <a:gd name="T2" fmla="*/ 0 w 152"/>
                    <a:gd name="T3" fmla="*/ 297791372 h 43"/>
                    <a:gd name="T4" fmla="*/ 2147483647 w 152"/>
                    <a:gd name="T5" fmla="*/ 510496805 h 43"/>
                    <a:gd name="T6" fmla="*/ 2147483647 w 152"/>
                    <a:gd name="T7" fmla="*/ 382873545 h 43"/>
                    <a:gd name="T8" fmla="*/ 2147483647 w 152"/>
                    <a:gd name="T9" fmla="*/ 340332459 h 43"/>
                    <a:gd name="T10" fmla="*/ 42411316 w 152"/>
                    <a:gd name="T11" fmla="*/ 0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2"/>
                    <a:gd name="T19" fmla="*/ 0 h 43"/>
                    <a:gd name="T20" fmla="*/ 152 w 152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2" h="43">
                      <a:moveTo>
                        <a:pt x="3" y="0"/>
                      </a:moveTo>
                      <a:cubicBezTo>
                        <a:pt x="2" y="7"/>
                        <a:pt x="1" y="14"/>
                        <a:pt x="0" y="21"/>
                      </a:cubicBezTo>
                      <a:cubicBezTo>
                        <a:pt x="45" y="43"/>
                        <a:pt x="100" y="39"/>
                        <a:pt x="152" y="36"/>
                      </a:cubicBezTo>
                      <a:cubicBezTo>
                        <a:pt x="152" y="33"/>
                        <a:pt x="152" y="30"/>
                        <a:pt x="152" y="27"/>
                      </a:cubicBezTo>
                      <a:cubicBezTo>
                        <a:pt x="152" y="26"/>
                        <a:pt x="152" y="25"/>
                        <a:pt x="152" y="24"/>
                      </a:cubicBezTo>
                      <a:cubicBezTo>
                        <a:pt x="100" y="24"/>
                        <a:pt x="47" y="26"/>
                        <a:pt x="3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1" name="Freeform 78"/>
                <p:cNvSpPr>
                  <a:spLocks noChangeArrowheads="1"/>
                </p:cNvSpPr>
                <p:nvPr/>
              </p:nvSpPr>
              <p:spPr bwMode="auto">
                <a:xfrm flipH="1">
                  <a:off x="1076325" y="1490663"/>
                  <a:ext cx="563562" cy="195263"/>
                </a:xfrm>
                <a:custGeom>
                  <a:avLst/>
                  <a:gdLst>
                    <a:gd name="T0" fmla="*/ 0 w 150"/>
                    <a:gd name="T1" fmla="*/ 338409554 h 52"/>
                    <a:gd name="T2" fmla="*/ 2075001470 w 150"/>
                    <a:gd name="T3" fmla="*/ 676822864 h 52"/>
                    <a:gd name="T4" fmla="*/ 2117347519 w 150"/>
                    <a:gd name="T5" fmla="*/ 465315484 h 52"/>
                    <a:gd name="T6" fmla="*/ 98811204 w 150"/>
                    <a:gd name="T7" fmla="*/ 0 h 52"/>
                    <a:gd name="T8" fmla="*/ 0 w 150"/>
                    <a:gd name="T9" fmla="*/ 338409554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52"/>
                    <a:gd name="T17" fmla="*/ 150 w 150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52">
                      <a:moveTo>
                        <a:pt x="0" y="24"/>
                      </a:moveTo>
                      <a:cubicBezTo>
                        <a:pt x="44" y="46"/>
                        <a:pt x="97" y="52"/>
                        <a:pt x="147" y="48"/>
                      </a:cubicBezTo>
                      <a:cubicBezTo>
                        <a:pt x="148" y="43"/>
                        <a:pt x="149" y="38"/>
                        <a:pt x="150" y="33"/>
                      </a:cubicBezTo>
                      <a:cubicBezTo>
                        <a:pt x="100" y="30"/>
                        <a:pt x="45" y="31"/>
                        <a:pt x="7" y="0"/>
                      </a:cubicBezTo>
                      <a:cubicBezTo>
                        <a:pt x="4" y="8"/>
                        <a:pt x="2" y="16"/>
                        <a:pt x="0" y="24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2" name="Freeform 79"/>
                <p:cNvSpPr>
                  <a:spLocks noChangeArrowheads="1"/>
                </p:cNvSpPr>
                <p:nvPr/>
              </p:nvSpPr>
              <p:spPr bwMode="auto">
                <a:xfrm flipH="1">
                  <a:off x="1004887" y="1193800"/>
                  <a:ext cx="492125" cy="277813"/>
                </a:xfrm>
                <a:custGeom>
                  <a:avLst/>
                  <a:gdLst>
                    <a:gd name="T0" fmla="*/ 211688884 w 131"/>
                    <a:gd name="T1" fmla="*/ 0 h 74"/>
                    <a:gd name="T2" fmla="*/ 0 w 131"/>
                    <a:gd name="T3" fmla="*/ 281886339 h 74"/>
                    <a:gd name="T4" fmla="*/ 1749966447 w 131"/>
                    <a:gd name="T5" fmla="*/ 1042973824 h 74"/>
                    <a:gd name="T6" fmla="*/ 1848755844 w 131"/>
                    <a:gd name="T7" fmla="*/ 873842020 h 74"/>
                    <a:gd name="T8" fmla="*/ 211688884 w 131"/>
                    <a:gd name="T9" fmla="*/ 0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74"/>
                    <a:gd name="T17" fmla="*/ 131 w 131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74">
                      <a:moveTo>
                        <a:pt x="15" y="0"/>
                      </a:moveTo>
                      <a:cubicBezTo>
                        <a:pt x="10" y="6"/>
                        <a:pt x="5" y="13"/>
                        <a:pt x="0" y="20"/>
                      </a:cubicBezTo>
                      <a:cubicBezTo>
                        <a:pt x="33" y="53"/>
                        <a:pt x="78" y="69"/>
                        <a:pt x="124" y="74"/>
                      </a:cubicBezTo>
                      <a:cubicBezTo>
                        <a:pt x="126" y="70"/>
                        <a:pt x="129" y="66"/>
                        <a:pt x="131" y="62"/>
                      </a:cubicBezTo>
                      <a:cubicBezTo>
                        <a:pt x="87" y="53"/>
                        <a:pt x="46" y="35"/>
                        <a:pt x="15" y="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3" name="Freeform 80"/>
                <p:cNvSpPr>
                  <a:spLocks noChangeArrowheads="1"/>
                </p:cNvSpPr>
                <p:nvPr/>
              </p:nvSpPr>
              <p:spPr bwMode="auto">
                <a:xfrm flipH="1">
                  <a:off x="952500" y="1114425"/>
                  <a:ext cx="431800" cy="263525"/>
                </a:xfrm>
                <a:custGeom>
                  <a:avLst/>
                  <a:gdLst>
                    <a:gd name="T0" fmla="*/ 140984577 w 115"/>
                    <a:gd name="T1" fmla="*/ 0 h 70"/>
                    <a:gd name="T2" fmla="*/ 0 w 115"/>
                    <a:gd name="T3" fmla="*/ 99209633 h 70"/>
                    <a:gd name="T4" fmla="*/ 1536723633 w 115"/>
                    <a:gd name="T5" fmla="*/ 992077509 h 70"/>
                    <a:gd name="T6" fmla="*/ 1621315130 w 115"/>
                    <a:gd name="T7" fmla="*/ 878697760 h 70"/>
                    <a:gd name="T8" fmla="*/ 140984577 w 115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70"/>
                    <a:gd name="T17" fmla="*/ 115 w 115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70">
                      <a:moveTo>
                        <a:pt x="10" y="0"/>
                      </a:moveTo>
                      <a:cubicBezTo>
                        <a:pt x="6" y="2"/>
                        <a:pt x="3" y="4"/>
                        <a:pt x="0" y="7"/>
                      </a:cubicBezTo>
                      <a:cubicBezTo>
                        <a:pt x="24" y="44"/>
                        <a:pt x="65" y="63"/>
                        <a:pt x="109" y="70"/>
                      </a:cubicBezTo>
                      <a:cubicBezTo>
                        <a:pt x="111" y="68"/>
                        <a:pt x="113" y="65"/>
                        <a:pt x="115" y="6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4" name="Freeform 81"/>
                <p:cNvSpPr>
                  <a:spLocks noChangeArrowheads="1"/>
                </p:cNvSpPr>
                <p:nvPr/>
              </p:nvSpPr>
              <p:spPr bwMode="auto">
                <a:xfrm flipH="1">
                  <a:off x="974725" y="1139825"/>
                  <a:ext cx="465137" cy="287338"/>
                </a:xfrm>
                <a:custGeom>
                  <a:avLst/>
                  <a:gdLst>
                    <a:gd name="T0" fmla="*/ 211063416 w 124"/>
                    <a:gd name="T1" fmla="*/ 0 h 76"/>
                    <a:gd name="T2" fmla="*/ 0 w 124"/>
                    <a:gd name="T3" fmla="*/ 200119575 h 76"/>
                    <a:gd name="T4" fmla="*/ 1632210746 w 124"/>
                    <a:gd name="T5" fmla="*/ 1086356924 h 76"/>
                    <a:gd name="T6" fmla="*/ 1744777651 w 124"/>
                    <a:gd name="T7" fmla="*/ 900532415 h 76"/>
                    <a:gd name="T8" fmla="*/ 211063416 w 124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"/>
                    <a:gd name="T16" fmla="*/ 0 h 76"/>
                    <a:gd name="T17" fmla="*/ 124 w 124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" h="76">
                      <a:moveTo>
                        <a:pt x="15" y="0"/>
                      </a:moveTo>
                      <a:cubicBezTo>
                        <a:pt x="10" y="4"/>
                        <a:pt x="5" y="9"/>
                        <a:pt x="0" y="14"/>
                      </a:cubicBezTo>
                      <a:cubicBezTo>
                        <a:pt x="31" y="49"/>
                        <a:pt x="72" y="67"/>
                        <a:pt x="116" y="76"/>
                      </a:cubicBezTo>
                      <a:cubicBezTo>
                        <a:pt x="118" y="71"/>
                        <a:pt x="121" y="67"/>
                        <a:pt x="124" y="63"/>
                      </a:cubicBezTo>
                      <a:cubicBezTo>
                        <a:pt x="80" y="56"/>
                        <a:pt x="39" y="37"/>
                        <a:pt x="15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5" name="Freeform 82"/>
                <p:cNvSpPr>
                  <a:spLocks noChangeArrowheads="1"/>
                </p:cNvSpPr>
                <p:nvPr/>
              </p:nvSpPr>
              <p:spPr bwMode="auto">
                <a:xfrm flipH="1">
                  <a:off x="1030287" y="1268413"/>
                  <a:ext cx="511175" cy="230188"/>
                </a:xfrm>
                <a:custGeom>
                  <a:avLst/>
                  <a:gdLst>
                    <a:gd name="T0" fmla="*/ 0 w 136"/>
                    <a:gd name="T1" fmla="*/ 284795386 h 61"/>
                    <a:gd name="T2" fmla="*/ 1878940230 w 136"/>
                    <a:gd name="T3" fmla="*/ 868631399 h 61"/>
                    <a:gd name="T4" fmla="*/ 1921322652 w 136"/>
                    <a:gd name="T5" fmla="*/ 768952448 h 61"/>
                    <a:gd name="T6" fmla="*/ 169529685 w 136"/>
                    <a:gd name="T7" fmla="*/ 0 h 61"/>
                    <a:gd name="T8" fmla="*/ 0 w 136"/>
                    <a:gd name="T9" fmla="*/ 284795386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6"/>
                    <a:gd name="T16" fmla="*/ 0 h 61"/>
                    <a:gd name="T17" fmla="*/ 136 w 136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6" h="61">
                      <a:moveTo>
                        <a:pt x="0" y="20"/>
                      </a:moveTo>
                      <a:cubicBezTo>
                        <a:pt x="33" y="54"/>
                        <a:pt x="85" y="59"/>
                        <a:pt x="133" y="61"/>
                      </a:cubicBezTo>
                      <a:cubicBezTo>
                        <a:pt x="134" y="59"/>
                        <a:pt x="135" y="57"/>
                        <a:pt x="136" y="54"/>
                      </a:cubicBezTo>
                      <a:cubicBezTo>
                        <a:pt x="90" y="49"/>
                        <a:pt x="45" y="33"/>
                        <a:pt x="12" y="0"/>
                      </a:cubicBezTo>
                      <a:cubicBezTo>
                        <a:pt x="8" y="7"/>
                        <a:pt x="4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6" name="Freeform 83"/>
                <p:cNvSpPr>
                  <a:spLocks noChangeArrowheads="1"/>
                </p:cNvSpPr>
                <p:nvPr/>
              </p:nvSpPr>
              <p:spPr bwMode="auto">
                <a:xfrm flipH="1">
                  <a:off x="1041400" y="1343025"/>
                  <a:ext cx="541337" cy="227013"/>
                </a:xfrm>
                <a:custGeom>
                  <a:avLst/>
                  <a:gdLst>
                    <a:gd name="T0" fmla="*/ 0 w 144"/>
                    <a:gd name="T1" fmla="*/ 286305012 h 60"/>
                    <a:gd name="T2" fmla="*/ 1950245487 w 144"/>
                    <a:gd name="T3" fmla="*/ 858915036 h 60"/>
                    <a:gd name="T4" fmla="*/ 2035039914 w 144"/>
                    <a:gd name="T5" fmla="*/ 586926977 h 60"/>
                    <a:gd name="T6" fmla="*/ 155453942 w 144"/>
                    <a:gd name="T7" fmla="*/ 0 h 60"/>
                    <a:gd name="T8" fmla="*/ 0 w 144"/>
                    <a:gd name="T9" fmla="*/ 286305012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"/>
                    <a:gd name="T16" fmla="*/ 0 h 60"/>
                    <a:gd name="T17" fmla="*/ 144 w 144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" h="60">
                      <a:moveTo>
                        <a:pt x="0" y="20"/>
                      </a:moveTo>
                      <a:cubicBezTo>
                        <a:pt x="40" y="50"/>
                        <a:pt x="89" y="57"/>
                        <a:pt x="138" y="60"/>
                      </a:cubicBezTo>
                      <a:cubicBezTo>
                        <a:pt x="140" y="53"/>
                        <a:pt x="142" y="47"/>
                        <a:pt x="144" y="41"/>
                      </a:cubicBezTo>
                      <a:cubicBezTo>
                        <a:pt x="96" y="39"/>
                        <a:pt x="44" y="34"/>
                        <a:pt x="11" y="0"/>
                      </a:cubicBezTo>
                      <a:cubicBezTo>
                        <a:pt x="7" y="7"/>
                        <a:pt x="3" y="13"/>
                        <a:pt x="0" y="20"/>
                      </a:cubicBezTo>
                      <a:close/>
                    </a:path>
                  </a:pathLst>
                </a:custGeom>
                <a:solidFill>
                  <a:srgbClr val="7E47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7" name="Freeform 84"/>
                <p:cNvSpPr>
                  <a:spLocks noChangeArrowheads="1"/>
                </p:cNvSpPr>
                <p:nvPr/>
              </p:nvSpPr>
              <p:spPr bwMode="auto">
                <a:xfrm flipH="1">
                  <a:off x="1065213" y="1419225"/>
                  <a:ext cx="547687" cy="195263"/>
                </a:xfrm>
                <a:custGeom>
                  <a:avLst/>
                  <a:gdLst>
                    <a:gd name="T0" fmla="*/ 84433829 w 146"/>
                    <a:gd name="T1" fmla="*/ 70501208 h 52"/>
                    <a:gd name="T2" fmla="*/ 0 w 146"/>
                    <a:gd name="T3" fmla="*/ 267908346 h 52"/>
                    <a:gd name="T4" fmla="*/ 2012310825 w 146"/>
                    <a:gd name="T5" fmla="*/ 733223830 h 52"/>
                    <a:gd name="T6" fmla="*/ 2054527740 w 146"/>
                    <a:gd name="T7" fmla="*/ 564017176 h 52"/>
                    <a:gd name="T8" fmla="*/ 112575937 w 146"/>
                    <a:gd name="T9" fmla="*/ 0 h 52"/>
                    <a:gd name="T10" fmla="*/ 84433829 w 146"/>
                    <a:gd name="T11" fmla="*/ 70501208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52"/>
                    <a:gd name="T20" fmla="*/ 146 w 146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52">
                      <a:moveTo>
                        <a:pt x="6" y="5"/>
                      </a:moveTo>
                      <a:cubicBezTo>
                        <a:pt x="3" y="9"/>
                        <a:pt x="1" y="14"/>
                        <a:pt x="0" y="19"/>
                      </a:cubicBezTo>
                      <a:cubicBezTo>
                        <a:pt x="38" y="50"/>
                        <a:pt x="93" y="49"/>
                        <a:pt x="143" y="52"/>
                      </a:cubicBezTo>
                      <a:cubicBezTo>
                        <a:pt x="144" y="48"/>
                        <a:pt x="145" y="44"/>
                        <a:pt x="146" y="40"/>
                      </a:cubicBezTo>
                      <a:cubicBezTo>
                        <a:pt x="97" y="37"/>
                        <a:pt x="48" y="30"/>
                        <a:pt x="8" y="0"/>
                      </a:cubicBezTo>
                      <a:cubicBezTo>
                        <a:pt x="7" y="1"/>
                        <a:pt x="6" y="3"/>
                        <a:pt x="6" y="5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8" name="Freeform 85"/>
                <p:cNvSpPr>
                  <a:spLocks noChangeArrowheads="1"/>
                </p:cNvSpPr>
                <p:nvPr/>
              </p:nvSpPr>
              <p:spPr bwMode="auto">
                <a:xfrm flipH="1">
                  <a:off x="1087438" y="1581150"/>
                  <a:ext cx="563562" cy="161925"/>
                </a:xfrm>
                <a:custGeom>
                  <a:avLst/>
                  <a:gdLst>
                    <a:gd name="T0" fmla="*/ 42346049 w 150"/>
                    <a:gd name="T1" fmla="*/ 0 h 43"/>
                    <a:gd name="T2" fmla="*/ 0 w 150"/>
                    <a:gd name="T3" fmla="*/ 241068668 h 43"/>
                    <a:gd name="T4" fmla="*/ 2103232169 w 150"/>
                    <a:gd name="T5" fmla="*/ 581401127 h 43"/>
                    <a:gd name="T6" fmla="*/ 2117347519 w 150"/>
                    <a:gd name="T7" fmla="*/ 340332459 h 43"/>
                    <a:gd name="T8" fmla="*/ 42346049 w 150"/>
                    <a:gd name="T9" fmla="*/ 0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43"/>
                    <a:gd name="T17" fmla="*/ 150 w 15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43">
                      <a:moveTo>
                        <a:pt x="3" y="0"/>
                      </a:moveTo>
                      <a:cubicBezTo>
                        <a:pt x="2" y="5"/>
                        <a:pt x="1" y="11"/>
                        <a:pt x="0" y="17"/>
                      </a:cubicBezTo>
                      <a:cubicBezTo>
                        <a:pt x="44" y="43"/>
                        <a:pt x="97" y="41"/>
                        <a:pt x="149" y="41"/>
                      </a:cubicBezTo>
                      <a:cubicBezTo>
                        <a:pt x="149" y="35"/>
                        <a:pt x="149" y="30"/>
                        <a:pt x="150" y="24"/>
                      </a:cubicBezTo>
                      <a:cubicBezTo>
                        <a:pt x="100" y="28"/>
                        <a:pt x="47" y="22"/>
                        <a:pt x="3" y="0"/>
                      </a:cubicBez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9" name="Freeform 86"/>
                <p:cNvSpPr>
                  <a:spLocks noChangeArrowheads="1"/>
                </p:cNvSpPr>
                <p:nvPr/>
              </p:nvSpPr>
              <p:spPr bwMode="auto">
                <a:xfrm flipH="1">
                  <a:off x="268288" y="0"/>
                  <a:ext cx="1119187" cy="1468438"/>
                </a:xfrm>
                <a:custGeom>
                  <a:avLst/>
                  <a:gdLst>
                    <a:gd name="T0" fmla="*/ 84630067 w 298"/>
                    <a:gd name="T1" fmla="*/ 2147483647 h 390"/>
                    <a:gd name="T2" fmla="*/ 28208770 w 298"/>
                    <a:gd name="T3" fmla="*/ 2147483647 h 390"/>
                    <a:gd name="T4" fmla="*/ 225681430 w 298"/>
                    <a:gd name="T5" fmla="*/ 2147483647 h 390"/>
                    <a:gd name="T6" fmla="*/ 1678495070 w 298"/>
                    <a:gd name="T7" fmla="*/ 1531106416 h 390"/>
                    <a:gd name="T8" fmla="*/ 1918279007 w 298"/>
                    <a:gd name="T9" fmla="*/ 1020737610 h 390"/>
                    <a:gd name="T10" fmla="*/ 1438707377 w 298"/>
                    <a:gd name="T11" fmla="*/ 907321484 h 390"/>
                    <a:gd name="T12" fmla="*/ 1071978340 w 298"/>
                    <a:gd name="T13" fmla="*/ 269360477 h 390"/>
                    <a:gd name="T14" fmla="*/ 1932385270 w 298"/>
                    <a:gd name="T15" fmla="*/ 170124190 h 390"/>
                    <a:gd name="T16" fmla="*/ 2147483647 w 298"/>
                    <a:gd name="T17" fmla="*/ 1091621748 h 390"/>
                    <a:gd name="T18" fmla="*/ 2147483647 w 298"/>
                    <a:gd name="T19" fmla="*/ 1091621748 h 390"/>
                    <a:gd name="T20" fmla="*/ 2147483647 w 298"/>
                    <a:gd name="T21" fmla="*/ 1658698617 h 390"/>
                    <a:gd name="T22" fmla="*/ 2147483647 w 298"/>
                    <a:gd name="T23" fmla="*/ 1970591083 h 390"/>
                    <a:gd name="T24" fmla="*/ 2147483647 w 298"/>
                    <a:gd name="T25" fmla="*/ 1658698617 h 390"/>
                    <a:gd name="T26" fmla="*/ 2147483647 w 298"/>
                    <a:gd name="T27" fmla="*/ 2027299146 h 390"/>
                    <a:gd name="T28" fmla="*/ 2147483647 w 298"/>
                    <a:gd name="T29" fmla="*/ 2147483647 h 390"/>
                    <a:gd name="T30" fmla="*/ 2147483647 w 298"/>
                    <a:gd name="T31" fmla="*/ 2147483647 h 390"/>
                    <a:gd name="T32" fmla="*/ 662934270 w 298"/>
                    <a:gd name="T33" fmla="*/ 2147483647 h 390"/>
                    <a:gd name="T34" fmla="*/ 84630067 w 298"/>
                    <a:gd name="T35" fmla="*/ 2147483647 h 39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98"/>
                    <a:gd name="T55" fmla="*/ 0 h 390"/>
                    <a:gd name="T56" fmla="*/ 298 w 298"/>
                    <a:gd name="T57" fmla="*/ 390 h 39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98" h="390">
                      <a:moveTo>
                        <a:pt x="6" y="291"/>
                      </a:moveTo>
                      <a:cubicBezTo>
                        <a:pt x="4" y="284"/>
                        <a:pt x="3" y="276"/>
                        <a:pt x="2" y="268"/>
                      </a:cubicBezTo>
                      <a:cubicBezTo>
                        <a:pt x="0" y="245"/>
                        <a:pt x="6" y="221"/>
                        <a:pt x="16" y="201"/>
                      </a:cubicBezTo>
                      <a:cubicBezTo>
                        <a:pt x="37" y="159"/>
                        <a:pt x="75" y="125"/>
                        <a:pt x="119" y="108"/>
                      </a:cubicBezTo>
                      <a:cubicBezTo>
                        <a:pt x="134" y="103"/>
                        <a:pt x="154" y="89"/>
                        <a:pt x="136" y="72"/>
                      </a:cubicBezTo>
                      <a:cubicBezTo>
                        <a:pt x="126" y="63"/>
                        <a:pt x="115" y="66"/>
                        <a:pt x="102" y="64"/>
                      </a:cubicBezTo>
                      <a:cubicBezTo>
                        <a:pt x="78" y="62"/>
                        <a:pt x="60" y="41"/>
                        <a:pt x="76" y="19"/>
                      </a:cubicBezTo>
                      <a:cubicBezTo>
                        <a:pt x="89" y="0"/>
                        <a:pt x="117" y="3"/>
                        <a:pt x="137" y="12"/>
                      </a:cubicBezTo>
                      <a:cubicBezTo>
                        <a:pt x="160" y="22"/>
                        <a:pt x="181" y="51"/>
                        <a:pt x="179" y="77"/>
                      </a:cubicBezTo>
                      <a:cubicBezTo>
                        <a:pt x="206" y="71"/>
                        <a:pt x="230" y="66"/>
                        <a:pt x="257" y="77"/>
                      </a:cubicBezTo>
                      <a:cubicBezTo>
                        <a:pt x="271" y="82"/>
                        <a:pt x="297" y="100"/>
                        <a:pt x="297" y="117"/>
                      </a:cubicBezTo>
                      <a:cubicBezTo>
                        <a:pt x="298" y="143"/>
                        <a:pt x="261" y="150"/>
                        <a:pt x="243" y="139"/>
                      </a:cubicBezTo>
                      <a:cubicBezTo>
                        <a:pt x="228" y="129"/>
                        <a:pt x="219" y="117"/>
                        <a:pt x="199" y="117"/>
                      </a:cubicBezTo>
                      <a:cubicBezTo>
                        <a:pt x="182" y="117"/>
                        <a:pt x="174" y="126"/>
                        <a:pt x="181" y="143"/>
                      </a:cubicBezTo>
                      <a:cubicBezTo>
                        <a:pt x="188" y="161"/>
                        <a:pt x="200" y="170"/>
                        <a:pt x="211" y="185"/>
                      </a:cubicBezTo>
                      <a:cubicBezTo>
                        <a:pt x="256" y="249"/>
                        <a:pt x="238" y="342"/>
                        <a:pt x="164" y="374"/>
                      </a:cubicBezTo>
                      <a:cubicBezTo>
                        <a:pt x="124" y="390"/>
                        <a:pt x="80" y="382"/>
                        <a:pt x="47" y="354"/>
                      </a:cubicBezTo>
                      <a:cubicBezTo>
                        <a:pt x="25" y="335"/>
                        <a:pt x="12" y="316"/>
                        <a:pt x="6" y="291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0" name="Freeform 87"/>
                <p:cNvSpPr>
                  <a:spLocks noChangeArrowheads="1"/>
                </p:cNvSpPr>
                <p:nvPr/>
              </p:nvSpPr>
              <p:spPr bwMode="auto">
                <a:xfrm flipH="1">
                  <a:off x="595312" y="639763"/>
                  <a:ext cx="517525" cy="768350"/>
                </a:xfrm>
                <a:custGeom>
                  <a:avLst/>
                  <a:gdLst>
                    <a:gd name="T0" fmla="*/ 168765653 w 138"/>
                    <a:gd name="T1" fmla="*/ 723484386 h 204"/>
                    <a:gd name="T2" fmla="*/ 126576114 w 138"/>
                    <a:gd name="T3" fmla="*/ 2028587124 h 204"/>
                    <a:gd name="T4" fmla="*/ 1181363318 w 138"/>
                    <a:gd name="T5" fmla="*/ 2147483647 h 204"/>
                    <a:gd name="T6" fmla="*/ 1912686146 w 138"/>
                    <a:gd name="T7" fmla="*/ 1532082367 h 204"/>
                    <a:gd name="T8" fmla="*/ 1589214270 w 138"/>
                    <a:gd name="T9" fmla="*/ 326277568 h 204"/>
                    <a:gd name="T10" fmla="*/ 815705654 w 138"/>
                    <a:gd name="T11" fmla="*/ 42556797 h 204"/>
                    <a:gd name="T12" fmla="*/ 267211658 w 138"/>
                    <a:gd name="T13" fmla="*/ 510692867 h 204"/>
                    <a:gd name="T14" fmla="*/ 168765653 w 138"/>
                    <a:gd name="T15" fmla="*/ 723484386 h 2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8"/>
                    <a:gd name="T25" fmla="*/ 0 h 204"/>
                    <a:gd name="T26" fmla="*/ 138 w 138"/>
                    <a:gd name="T27" fmla="*/ 204 h 2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8" h="204">
                      <a:moveTo>
                        <a:pt x="12" y="51"/>
                      </a:moveTo>
                      <a:cubicBezTo>
                        <a:pt x="1" y="80"/>
                        <a:pt x="0" y="113"/>
                        <a:pt x="9" y="143"/>
                      </a:cubicBezTo>
                      <a:cubicBezTo>
                        <a:pt x="19" y="176"/>
                        <a:pt x="47" y="204"/>
                        <a:pt x="84" y="196"/>
                      </a:cubicBezTo>
                      <a:cubicBezTo>
                        <a:pt x="123" y="187"/>
                        <a:pt x="134" y="142"/>
                        <a:pt x="136" y="108"/>
                      </a:cubicBezTo>
                      <a:cubicBezTo>
                        <a:pt x="138" y="77"/>
                        <a:pt x="133" y="46"/>
                        <a:pt x="113" y="23"/>
                      </a:cubicBezTo>
                      <a:cubicBezTo>
                        <a:pt x="99" y="7"/>
                        <a:pt x="79" y="0"/>
                        <a:pt x="58" y="3"/>
                      </a:cubicBezTo>
                      <a:cubicBezTo>
                        <a:pt x="40" y="6"/>
                        <a:pt x="27" y="21"/>
                        <a:pt x="19" y="36"/>
                      </a:cubicBezTo>
                      <a:cubicBezTo>
                        <a:pt x="16" y="41"/>
                        <a:pt x="14" y="46"/>
                        <a:pt x="12" y="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1" name="Freeform 88"/>
                <p:cNvSpPr>
                  <a:spLocks noChangeArrowheads="1"/>
                </p:cNvSpPr>
                <p:nvPr/>
              </p:nvSpPr>
              <p:spPr bwMode="auto">
                <a:xfrm flipH="1">
                  <a:off x="925513" y="850900"/>
                  <a:ext cx="49212" cy="44450"/>
                </a:xfrm>
                <a:custGeom>
                  <a:avLst/>
                  <a:gdLst>
                    <a:gd name="T0" fmla="*/ 114641247 w 13"/>
                    <a:gd name="T1" fmla="*/ 123489508 h 12"/>
                    <a:gd name="T2" fmla="*/ 14332049 w 13"/>
                    <a:gd name="T3" fmla="*/ 96045338 h 12"/>
                    <a:gd name="T4" fmla="*/ 114641247 w 13"/>
                    <a:gd name="T5" fmla="*/ 123489508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1"/>
                        <a:pt x="0" y="0"/>
                        <a:pt x="1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2" name="Freeform 89"/>
                <p:cNvSpPr>
                  <a:spLocks noChangeArrowheads="1"/>
                </p:cNvSpPr>
                <p:nvPr/>
              </p:nvSpPr>
              <p:spPr bwMode="auto">
                <a:xfrm flipH="1">
                  <a:off x="612775" y="846138"/>
                  <a:ext cx="49212" cy="46038"/>
                </a:xfrm>
                <a:custGeom>
                  <a:avLst/>
                  <a:gdLst>
                    <a:gd name="T0" fmla="*/ 114641247 w 13"/>
                    <a:gd name="T1" fmla="*/ 132470509 h 12"/>
                    <a:gd name="T2" fmla="*/ 0 w 13"/>
                    <a:gd name="T3" fmla="*/ 103033044 h 12"/>
                    <a:gd name="T4" fmla="*/ 114641247 w 13"/>
                    <a:gd name="T5" fmla="*/ 132470509 h 12"/>
                    <a:gd name="T6" fmla="*/ 0 60000 65536"/>
                    <a:gd name="T7" fmla="*/ 0 60000 65536"/>
                    <a:gd name="T8" fmla="*/ 0 60000 65536"/>
                    <a:gd name="T9" fmla="*/ 0 w 13"/>
                    <a:gd name="T10" fmla="*/ 0 h 12"/>
                    <a:gd name="T11" fmla="*/ 13 w 13"/>
                    <a:gd name="T12" fmla="*/ 12 h 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" h="12">
                      <a:moveTo>
                        <a:pt x="8" y="9"/>
                      </a:moveTo>
                      <a:cubicBezTo>
                        <a:pt x="13" y="2"/>
                        <a:pt x="0" y="0"/>
                        <a:pt x="0" y="7"/>
                      </a:cubicBezTo>
                      <a:cubicBezTo>
                        <a:pt x="1" y="12"/>
                        <a:pt x="6" y="12"/>
                        <a:pt x="8" y="9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3" name="Freeform 90"/>
                <p:cNvSpPr>
                  <a:spLocks noChangeArrowheads="1"/>
                </p:cNvSpPr>
                <p:nvPr/>
              </p:nvSpPr>
              <p:spPr bwMode="auto">
                <a:xfrm flipH="1">
                  <a:off x="719138" y="828675"/>
                  <a:ext cx="93662" cy="269875"/>
                </a:xfrm>
                <a:custGeom>
                  <a:avLst/>
                  <a:gdLst>
                    <a:gd name="T0" fmla="*/ 294758060 w 25"/>
                    <a:gd name="T1" fmla="*/ 421484778 h 72"/>
                    <a:gd name="T2" fmla="*/ 154396187 w 25"/>
                    <a:gd name="T3" fmla="*/ 42149227 h 72"/>
                    <a:gd name="T4" fmla="*/ 28072375 w 25"/>
                    <a:gd name="T5" fmla="*/ 604126432 h 72"/>
                    <a:gd name="T6" fmla="*/ 224578997 w 25"/>
                    <a:gd name="T7" fmla="*/ 871066542 h 72"/>
                    <a:gd name="T8" fmla="*/ 294758060 w 25"/>
                    <a:gd name="T9" fmla="*/ 421484778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72"/>
                    <a:gd name="T17" fmla="*/ 25 w 25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72">
                      <a:moveTo>
                        <a:pt x="21" y="30"/>
                      </a:moveTo>
                      <a:cubicBezTo>
                        <a:pt x="20" y="24"/>
                        <a:pt x="22" y="0"/>
                        <a:pt x="11" y="3"/>
                      </a:cubicBezTo>
                      <a:cubicBezTo>
                        <a:pt x="0" y="7"/>
                        <a:pt x="2" y="34"/>
                        <a:pt x="2" y="43"/>
                      </a:cubicBezTo>
                      <a:cubicBezTo>
                        <a:pt x="2" y="50"/>
                        <a:pt x="2" y="72"/>
                        <a:pt x="16" y="62"/>
                      </a:cubicBezTo>
                      <a:cubicBezTo>
                        <a:pt x="25" y="56"/>
                        <a:pt x="21" y="40"/>
                        <a:pt x="21" y="30"/>
                      </a:cubicBezTo>
                      <a:close/>
                    </a:path>
                  </a:pathLst>
                </a:custGeom>
                <a:solidFill>
                  <a:srgbClr val="FF7E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4" name="Freeform 91"/>
                <p:cNvSpPr>
                  <a:spLocks noChangeArrowheads="1"/>
                </p:cNvSpPr>
                <p:nvPr/>
              </p:nvSpPr>
              <p:spPr bwMode="auto">
                <a:xfrm flipH="1">
                  <a:off x="917575" y="914400"/>
                  <a:ext cx="177800" cy="139700"/>
                </a:xfrm>
                <a:custGeom>
                  <a:avLst/>
                  <a:gdLst>
                    <a:gd name="T0" fmla="*/ 643991600 w 47"/>
                    <a:gd name="T1" fmla="*/ 313626500 h 37"/>
                    <a:gd name="T2" fmla="*/ 128799077 w 47"/>
                    <a:gd name="T3" fmla="*/ 356393578 h 37"/>
                    <a:gd name="T4" fmla="*/ 643991600 w 47"/>
                    <a:gd name="T5" fmla="*/ 313626500 h 37"/>
                    <a:gd name="T6" fmla="*/ 0 60000 65536"/>
                    <a:gd name="T7" fmla="*/ 0 60000 65536"/>
                    <a:gd name="T8" fmla="*/ 0 60000 65536"/>
                    <a:gd name="T9" fmla="*/ 0 w 47"/>
                    <a:gd name="T10" fmla="*/ 0 h 37"/>
                    <a:gd name="T11" fmla="*/ 47 w 47"/>
                    <a:gd name="T12" fmla="*/ 37 h 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" h="37">
                      <a:moveTo>
                        <a:pt x="45" y="22"/>
                      </a:moveTo>
                      <a:cubicBezTo>
                        <a:pt x="43" y="37"/>
                        <a:pt x="14" y="36"/>
                        <a:pt x="9" y="25"/>
                      </a:cubicBezTo>
                      <a:cubicBezTo>
                        <a:pt x="0" y="8"/>
                        <a:pt x="47" y="0"/>
                        <a:pt x="45" y="22"/>
                      </a:cubicBezTo>
                      <a:close/>
                    </a:path>
                  </a:pathLst>
                </a:custGeom>
                <a:solidFill>
                  <a:srgbClr val="FFC0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5" name="Freeform 92"/>
                <p:cNvSpPr>
                  <a:spLocks noChangeArrowheads="1"/>
                </p:cNvSpPr>
                <p:nvPr/>
              </p:nvSpPr>
              <p:spPr bwMode="auto">
                <a:xfrm flipH="1">
                  <a:off x="650875" y="996950"/>
                  <a:ext cx="342900" cy="222250"/>
                </a:xfrm>
                <a:custGeom>
                  <a:avLst/>
                  <a:gdLst>
                    <a:gd name="T0" fmla="*/ 28396642 w 91"/>
                    <a:gd name="T1" fmla="*/ 0 h 59"/>
                    <a:gd name="T2" fmla="*/ 0 w 91"/>
                    <a:gd name="T3" fmla="*/ 28380195 h 59"/>
                    <a:gd name="T4" fmla="*/ 241378991 w 91"/>
                    <a:gd name="T5" fmla="*/ 681117144 h 59"/>
                    <a:gd name="T6" fmla="*/ 695740332 w 91"/>
                    <a:gd name="T7" fmla="*/ 823014352 h 59"/>
                    <a:gd name="T8" fmla="*/ 1263695776 w 91"/>
                    <a:gd name="T9" fmla="*/ 56760390 h 59"/>
                    <a:gd name="T10" fmla="*/ 1235295366 w 91"/>
                    <a:gd name="T11" fmla="*/ 28380195 h 59"/>
                    <a:gd name="T12" fmla="*/ 1206898724 w 91"/>
                    <a:gd name="T13" fmla="*/ 56760390 h 59"/>
                    <a:gd name="T14" fmla="*/ 695740332 w 91"/>
                    <a:gd name="T15" fmla="*/ 766253962 h 59"/>
                    <a:gd name="T16" fmla="*/ 283977722 w 91"/>
                    <a:gd name="T17" fmla="*/ 638546852 h 59"/>
                    <a:gd name="T18" fmla="*/ 56797052 w 91"/>
                    <a:gd name="T19" fmla="*/ 28380195 h 59"/>
                    <a:gd name="T20" fmla="*/ 28396642 w 91"/>
                    <a:gd name="T21" fmla="*/ 0 h 5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1"/>
                    <a:gd name="T34" fmla="*/ 0 h 59"/>
                    <a:gd name="T35" fmla="*/ 91 w 91"/>
                    <a:gd name="T36" fmla="*/ 59 h 5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1" h="59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2"/>
                        <a:pt x="6" y="38"/>
                        <a:pt x="17" y="48"/>
                      </a:cubicBezTo>
                      <a:cubicBezTo>
                        <a:pt x="25" y="56"/>
                        <a:pt x="36" y="59"/>
                        <a:pt x="49" y="58"/>
                      </a:cubicBezTo>
                      <a:cubicBezTo>
                        <a:pt x="75" y="56"/>
                        <a:pt x="91" y="28"/>
                        <a:pt x="89" y="4"/>
                      </a:cubicBezTo>
                      <a:cubicBezTo>
                        <a:pt x="89" y="3"/>
                        <a:pt x="88" y="2"/>
                        <a:pt x="87" y="2"/>
                      </a:cubicBezTo>
                      <a:cubicBezTo>
                        <a:pt x="85" y="2"/>
                        <a:pt x="85" y="3"/>
                        <a:pt x="85" y="4"/>
                      </a:cubicBezTo>
                      <a:cubicBezTo>
                        <a:pt x="86" y="26"/>
                        <a:pt x="72" y="52"/>
                        <a:pt x="49" y="54"/>
                      </a:cubicBezTo>
                      <a:cubicBezTo>
                        <a:pt x="37" y="55"/>
                        <a:pt x="27" y="52"/>
                        <a:pt x="20" y="45"/>
                      </a:cubicBezTo>
                      <a:cubicBezTo>
                        <a:pt x="10" y="36"/>
                        <a:pt x="4" y="21"/>
                        <a:pt x="4" y="2"/>
                      </a:cubicBezTo>
                      <a:cubicBezTo>
                        <a:pt x="4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6" name="Freeform 93"/>
                <p:cNvSpPr>
                  <a:spLocks noChangeArrowheads="1"/>
                </p:cNvSpPr>
                <p:nvPr/>
              </p:nvSpPr>
              <p:spPr bwMode="auto">
                <a:xfrm flipH="1">
                  <a:off x="1139825" y="2462213"/>
                  <a:ext cx="285750" cy="60325"/>
                </a:xfrm>
                <a:custGeom>
                  <a:avLst/>
                  <a:gdLst>
                    <a:gd name="T0" fmla="*/ 28274211 w 76"/>
                    <a:gd name="T1" fmla="*/ 170584019 h 16"/>
                    <a:gd name="T2" fmla="*/ 579602516 w 76"/>
                    <a:gd name="T3" fmla="*/ 99506088 h 16"/>
                    <a:gd name="T4" fmla="*/ 1074382401 w 76"/>
                    <a:gd name="T5" fmla="*/ 0 h 16"/>
                    <a:gd name="T6" fmla="*/ 593735862 w 76"/>
                    <a:gd name="T7" fmla="*/ 184798097 h 16"/>
                    <a:gd name="T8" fmla="*/ 0 w 76"/>
                    <a:gd name="T9" fmla="*/ 213230023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6"/>
                    <a:gd name="T17" fmla="*/ 76 w 76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6">
                      <a:moveTo>
                        <a:pt x="2" y="12"/>
                      </a:moveTo>
                      <a:cubicBezTo>
                        <a:pt x="16" y="12"/>
                        <a:pt x="28" y="9"/>
                        <a:pt x="41" y="7"/>
                      </a:cubicBezTo>
                      <a:cubicBezTo>
                        <a:pt x="52" y="5"/>
                        <a:pt x="66" y="4"/>
                        <a:pt x="76" y="0"/>
                      </a:cubicBezTo>
                      <a:cubicBezTo>
                        <a:pt x="72" y="10"/>
                        <a:pt x="51" y="11"/>
                        <a:pt x="42" y="13"/>
                      </a:cubicBezTo>
                      <a:cubicBezTo>
                        <a:pt x="29" y="16"/>
                        <a:pt x="14" y="15"/>
                        <a:pt x="0" y="15"/>
                      </a:cubicBezTo>
                    </a:path>
                  </a:pathLst>
                </a:custGeom>
                <a:solidFill>
                  <a:srgbClr val="5879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7" name="Freeform 94"/>
                <p:cNvSpPr>
                  <a:spLocks noChangeArrowheads="1"/>
                </p:cNvSpPr>
                <p:nvPr/>
              </p:nvSpPr>
              <p:spPr bwMode="auto">
                <a:xfrm flipH="1">
                  <a:off x="730250" y="1079500"/>
                  <a:ext cx="898525" cy="779463"/>
                </a:xfrm>
                <a:custGeom>
                  <a:avLst/>
                  <a:gdLst>
                    <a:gd name="T0" fmla="*/ 70671435 w 239"/>
                    <a:gd name="T1" fmla="*/ 1219407732 h 207"/>
                    <a:gd name="T2" fmla="*/ 14135791 w 239"/>
                    <a:gd name="T3" fmla="*/ 1843290671 h 207"/>
                    <a:gd name="T4" fmla="*/ 183742723 w 239"/>
                    <a:gd name="T5" fmla="*/ 2147483647 h 207"/>
                    <a:gd name="T6" fmla="*/ 706699311 w 239"/>
                    <a:gd name="T7" fmla="*/ 2147483647 h 207"/>
                    <a:gd name="T8" fmla="*/ 1568873524 w 239"/>
                    <a:gd name="T9" fmla="*/ 2147483647 h 207"/>
                    <a:gd name="T10" fmla="*/ 2021158677 w 239"/>
                    <a:gd name="T11" fmla="*/ 2147483647 h 207"/>
                    <a:gd name="T12" fmla="*/ 2147483647 w 239"/>
                    <a:gd name="T13" fmla="*/ 2147483647 h 207"/>
                    <a:gd name="T14" fmla="*/ 2147483647 w 239"/>
                    <a:gd name="T15" fmla="*/ 2147483647 h 207"/>
                    <a:gd name="T16" fmla="*/ 2147483647 w 239"/>
                    <a:gd name="T17" fmla="*/ 2147483647 h 207"/>
                    <a:gd name="T18" fmla="*/ 2147483647 w 239"/>
                    <a:gd name="T19" fmla="*/ 2084336779 h 207"/>
                    <a:gd name="T20" fmla="*/ 2147483647 w 239"/>
                    <a:gd name="T21" fmla="*/ 2084336779 h 207"/>
                    <a:gd name="T22" fmla="*/ 1342727188 w 239"/>
                    <a:gd name="T23" fmla="*/ 2147483647 h 207"/>
                    <a:gd name="T24" fmla="*/ 565360201 w 239"/>
                    <a:gd name="T25" fmla="*/ 2147483647 h 207"/>
                    <a:gd name="T26" fmla="*/ 310946043 w 239"/>
                    <a:gd name="T27" fmla="*/ 1758216238 h 207"/>
                    <a:gd name="T28" fmla="*/ 975245501 w 239"/>
                    <a:gd name="T29" fmla="*/ 283581442 h 207"/>
                    <a:gd name="T30" fmla="*/ 848038422 w 239"/>
                    <a:gd name="T31" fmla="*/ 42539099 h 207"/>
                    <a:gd name="T32" fmla="*/ 452288913 w 239"/>
                    <a:gd name="T33" fmla="*/ 397017785 h 207"/>
                    <a:gd name="T34" fmla="*/ 141339110 w 239"/>
                    <a:gd name="T35" fmla="*/ 964180669 h 207"/>
                    <a:gd name="T36" fmla="*/ 70671435 w 239"/>
                    <a:gd name="T37" fmla="*/ 1219407732 h 20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9"/>
                    <a:gd name="T58" fmla="*/ 0 h 207"/>
                    <a:gd name="T59" fmla="*/ 239 w 239"/>
                    <a:gd name="T60" fmla="*/ 207 h 20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9" h="207">
                      <a:moveTo>
                        <a:pt x="5" y="86"/>
                      </a:moveTo>
                      <a:cubicBezTo>
                        <a:pt x="2" y="100"/>
                        <a:pt x="1" y="115"/>
                        <a:pt x="1" y="130"/>
                      </a:cubicBezTo>
                      <a:cubicBezTo>
                        <a:pt x="0" y="148"/>
                        <a:pt x="4" y="163"/>
                        <a:pt x="13" y="179"/>
                      </a:cubicBezTo>
                      <a:cubicBezTo>
                        <a:pt x="21" y="192"/>
                        <a:pt x="35" y="199"/>
                        <a:pt x="50" y="202"/>
                      </a:cubicBezTo>
                      <a:cubicBezTo>
                        <a:pt x="72" y="207"/>
                        <a:pt x="92" y="199"/>
                        <a:pt x="111" y="189"/>
                      </a:cubicBezTo>
                      <a:cubicBezTo>
                        <a:pt x="121" y="184"/>
                        <a:pt x="132" y="181"/>
                        <a:pt x="143" y="176"/>
                      </a:cubicBezTo>
                      <a:cubicBezTo>
                        <a:pt x="154" y="171"/>
                        <a:pt x="164" y="165"/>
                        <a:pt x="177" y="164"/>
                      </a:cubicBezTo>
                      <a:cubicBezTo>
                        <a:pt x="184" y="164"/>
                        <a:pt x="190" y="166"/>
                        <a:pt x="197" y="167"/>
                      </a:cubicBezTo>
                      <a:cubicBezTo>
                        <a:pt x="206" y="170"/>
                        <a:pt x="219" y="178"/>
                        <a:pt x="229" y="172"/>
                      </a:cubicBezTo>
                      <a:cubicBezTo>
                        <a:pt x="239" y="165"/>
                        <a:pt x="231" y="152"/>
                        <a:pt x="224" y="147"/>
                      </a:cubicBezTo>
                      <a:cubicBezTo>
                        <a:pt x="202" y="131"/>
                        <a:pt x="180" y="140"/>
                        <a:pt x="157" y="147"/>
                      </a:cubicBezTo>
                      <a:cubicBezTo>
                        <a:pt x="136" y="154"/>
                        <a:pt x="117" y="166"/>
                        <a:pt x="95" y="171"/>
                      </a:cubicBezTo>
                      <a:cubicBezTo>
                        <a:pt x="79" y="174"/>
                        <a:pt x="55" y="181"/>
                        <a:pt x="40" y="168"/>
                      </a:cubicBezTo>
                      <a:cubicBezTo>
                        <a:pt x="27" y="157"/>
                        <a:pt x="24" y="140"/>
                        <a:pt x="22" y="124"/>
                      </a:cubicBezTo>
                      <a:cubicBezTo>
                        <a:pt x="17" y="82"/>
                        <a:pt x="44" y="50"/>
                        <a:pt x="69" y="20"/>
                      </a:cubicBezTo>
                      <a:cubicBezTo>
                        <a:pt x="76" y="11"/>
                        <a:pt x="72" y="0"/>
                        <a:pt x="60" y="3"/>
                      </a:cubicBezTo>
                      <a:cubicBezTo>
                        <a:pt x="48" y="5"/>
                        <a:pt x="39" y="19"/>
                        <a:pt x="32" y="28"/>
                      </a:cubicBezTo>
                      <a:cubicBezTo>
                        <a:pt x="22" y="40"/>
                        <a:pt x="16" y="54"/>
                        <a:pt x="10" y="68"/>
                      </a:cubicBezTo>
                      <a:cubicBezTo>
                        <a:pt x="8" y="74"/>
                        <a:pt x="6" y="80"/>
                        <a:pt x="5" y="86"/>
                      </a:cubicBezTo>
                      <a:close/>
                    </a:path>
                  </a:pathLst>
                </a:custGeom>
                <a:solidFill>
                  <a:srgbClr val="58835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378" name="Group 392"/>
          <p:cNvGrpSpPr/>
          <p:nvPr/>
        </p:nvGrpSpPr>
        <p:grpSpPr bwMode="auto">
          <a:xfrm>
            <a:off x="-28575" y="5778500"/>
            <a:ext cx="1016000" cy="1136650"/>
            <a:chOff x="0" y="0"/>
            <a:chExt cx="1641475" cy="1830388"/>
          </a:xfrm>
        </p:grpSpPr>
        <p:sp>
          <p:nvSpPr>
            <p:cNvPr id="379" name="Freeform 127"/>
            <p:cNvSpPr>
              <a:spLocks noChangeArrowheads="1"/>
            </p:cNvSpPr>
            <p:nvPr/>
          </p:nvSpPr>
          <p:spPr bwMode="auto">
            <a:xfrm>
              <a:off x="0" y="823913"/>
              <a:ext cx="1641475" cy="979488"/>
            </a:xfrm>
            <a:custGeom>
              <a:avLst/>
              <a:gdLst>
                <a:gd name="T0" fmla="*/ 2147483647 w 437"/>
                <a:gd name="T1" fmla="*/ 2147483647 h 260"/>
                <a:gd name="T2" fmla="*/ 2147483647 w 437"/>
                <a:gd name="T3" fmla="*/ 0 h 260"/>
                <a:gd name="T4" fmla="*/ 0 w 437"/>
                <a:gd name="T5" fmla="*/ 2147483647 h 260"/>
                <a:gd name="T6" fmla="*/ 0 w 437"/>
                <a:gd name="T7" fmla="*/ 2147483647 h 260"/>
                <a:gd name="T8" fmla="*/ 2147483647 w 437"/>
                <a:gd name="T9" fmla="*/ 2147483647 h 260"/>
                <a:gd name="T10" fmla="*/ 2147483647 w 437"/>
                <a:gd name="T11" fmla="*/ 2147483647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260"/>
                <a:gd name="T20" fmla="*/ 437 w 437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260">
                  <a:moveTo>
                    <a:pt x="437" y="259"/>
                  </a:moveTo>
                  <a:cubicBezTo>
                    <a:pt x="437" y="133"/>
                    <a:pt x="339" y="0"/>
                    <a:pt x="218" y="0"/>
                  </a:cubicBezTo>
                  <a:cubicBezTo>
                    <a:pt x="98" y="0"/>
                    <a:pt x="0" y="133"/>
                    <a:pt x="0" y="259"/>
                  </a:cubicBezTo>
                  <a:cubicBezTo>
                    <a:pt x="0" y="259"/>
                    <a:pt x="0" y="260"/>
                    <a:pt x="0" y="260"/>
                  </a:cubicBezTo>
                  <a:cubicBezTo>
                    <a:pt x="437" y="260"/>
                    <a:pt x="437" y="260"/>
                    <a:pt x="437" y="260"/>
                  </a:cubicBezTo>
                  <a:cubicBezTo>
                    <a:pt x="437" y="260"/>
                    <a:pt x="437" y="259"/>
                    <a:pt x="437" y="259"/>
                  </a:cubicBezTo>
                  <a:close/>
                </a:path>
              </a:pathLst>
            </a:custGeom>
            <a:solidFill>
              <a:srgbClr val="9A44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80" name="Group 394"/>
            <p:cNvGrpSpPr/>
            <p:nvPr/>
          </p:nvGrpSpPr>
          <p:grpSpPr bwMode="auto">
            <a:xfrm>
              <a:off x="138113" y="0"/>
              <a:ext cx="1349375" cy="1830388"/>
              <a:chOff x="0" y="0"/>
              <a:chExt cx="1349375" cy="1830388"/>
            </a:xfrm>
          </p:grpSpPr>
          <p:sp>
            <p:nvSpPr>
              <p:cNvPr id="381" name="Rectangle 112"/>
              <p:cNvSpPr>
                <a:spLocks noChangeArrowheads="1"/>
              </p:cNvSpPr>
              <p:nvPr/>
            </p:nvSpPr>
            <p:spPr bwMode="auto">
              <a:xfrm>
                <a:off x="966787" y="441325"/>
                <a:ext cx="33338" cy="873125"/>
              </a:xfrm>
              <a:prstGeom prst="rect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2" name="Oval 113"/>
              <p:cNvSpPr>
                <a:spLocks noChangeArrowheads="1"/>
              </p:cNvSpPr>
              <p:nvPr/>
            </p:nvSpPr>
            <p:spPr bwMode="auto">
              <a:xfrm>
                <a:off x="747712" y="87313"/>
                <a:ext cx="131763" cy="134938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83" name="Freeform 114"/>
              <p:cNvSpPr>
                <a:spLocks noChangeArrowheads="1"/>
              </p:cNvSpPr>
              <p:nvPr/>
            </p:nvSpPr>
            <p:spPr bwMode="auto">
              <a:xfrm>
                <a:off x="849312" y="0"/>
                <a:ext cx="147638" cy="147638"/>
              </a:xfrm>
              <a:custGeom>
                <a:avLst/>
                <a:gdLst>
                  <a:gd name="T0" fmla="*/ 458582556 w 39"/>
                  <a:gd name="T1" fmla="*/ 458582556 h 39"/>
                  <a:gd name="T2" fmla="*/ 100314343 w 39"/>
                  <a:gd name="T3" fmla="*/ 458582556 h 39"/>
                  <a:gd name="T4" fmla="*/ 100314343 w 39"/>
                  <a:gd name="T5" fmla="*/ 100314343 h 39"/>
                  <a:gd name="T6" fmla="*/ 458582556 w 39"/>
                  <a:gd name="T7" fmla="*/ 85985885 h 39"/>
                  <a:gd name="T8" fmla="*/ 458582556 w 39"/>
                  <a:gd name="T9" fmla="*/ 45858255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32" y="32"/>
                    </a:moveTo>
                    <a:cubicBezTo>
                      <a:pt x="26" y="39"/>
                      <a:pt x="14" y="39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14" y="0"/>
                      <a:pt x="25" y="0"/>
                      <a:pt x="32" y="6"/>
                    </a:cubicBezTo>
                    <a:cubicBezTo>
                      <a:pt x="39" y="13"/>
                      <a:pt x="39" y="25"/>
                      <a:pt x="32" y="32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4" name="Freeform 115"/>
              <p:cNvSpPr>
                <a:spLocks noChangeArrowheads="1"/>
              </p:cNvSpPr>
              <p:nvPr/>
            </p:nvSpPr>
            <p:spPr bwMode="auto">
              <a:xfrm>
                <a:off x="985837" y="26988"/>
                <a:ext cx="134938" cy="134938"/>
              </a:xfrm>
              <a:custGeom>
                <a:avLst/>
                <a:gdLst>
                  <a:gd name="T0" fmla="*/ 266941099 w 36"/>
                  <a:gd name="T1" fmla="*/ 505785107 h 36"/>
                  <a:gd name="T2" fmla="*/ 0 w 36"/>
                  <a:gd name="T3" fmla="*/ 266941099 h 36"/>
                  <a:gd name="T4" fmla="*/ 252892553 w 36"/>
                  <a:gd name="T5" fmla="*/ 14048545 h 36"/>
                  <a:gd name="T6" fmla="*/ 505785107 w 36"/>
                  <a:gd name="T7" fmla="*/ 252892553 h 36"/>
                  <a:gd name="T8" fmla="*/ 266941099 w 36"/>
                  <a:gd name="T9" fmla="*/ 50578510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6"/>
                  <a:gd name="T17" fmla="*/ 36 w 3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6">
                    <a:moveTo>
                      <a:pt x="19" y="36"/>
                    </a:moveTo>
                    <a:cubicBezTo>
                      <a:pt x="9" y="36"/>
                      <a:pt x="1" y="29"/>
                      <a:pt x="0" y="19"/>
                    </a:cubicBezTo>
                    <a:cubicBezTo>
                      <a:pt x="0" y="9"/>
                      <a:pt x="8" y="1"/>
                      <a:pt x="18" y="1"/>
                    </a:cubicBezTo>
                    <a:cubicBezTo>
                      <a:pt x="27" y="0"/>
                      <a:pt x="36" y="8"/>
                      <a:pt x="36" y="18"/>
                    </a:cubicBezTo>
                    <a:cubicBezTo>
                      <a:pt x="36" y="28"/>
                      <a:pt x="28" y="36"/>
                      <a:pt x="19" y="36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5" name="Freeform 116"/>
              <p:cNvSpPr>
                <a:spLocks noChangeArrowheads="1"/>
              </p:cNvSpPr>
              <p:nvPr/>
            </p:nvSpPr>
            <p:spPr bwMode="auto">
              <a:xfrm>
                <a:off x="1057275" y="128588"/>
                <a:ext cx="146050" cy="150813"/>
              </a:xfrm>
              <a:custGeom>
                <a:avLst/>
                <a:gdLst>
                  <a:gd name="T0" fmla="*/ 112192614 w 39"/>
                  <a:gd name="T1" fmla="*/ 469107607 h 40"/>
                  <a:gd name="T2" fmla="*/ 84143524 w 39"/>
                  <a:gd name="T3" fmla="*/ 113724313 h 40"/>
                  <a:gd name="T4" fmla="*/ 448770456 w 39"/>
                  <a:gd name="T5" fmla="*/ 99506417 h 40"/>
                  <a:gd name="T6" fmla="*/ 462795001 w 39"/>
                  <a:gd name="T7" fmla="*/ 454889711 h 40"/>
                  <a:gd name="T8" fmla="*/ 112192614 w 39"/>
                  <a:gd name="T9" fmla="*/ 469107607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8" y="33"/>
                    </a:moveTo>
                    <a:cubicBezTo>
                      <a:pt x="0" y="26"/>
                      <a:pt x="0" y="15"/>
                      <a:pt x="6" y="8"/>
                    </a:cubicBezTo>
                    <a:cubicBezTo>
                      <a:pt x="13" y="1"/>
                      <a:pt x="24" y="0"/>
                      <a:pt x="32" y="7"/>
                    </a:cubicBezTo>
                    <a:cubicBezTo>
                      <a:pt x="39" y="13"/>
                      <a:pt x="39" y="25"/>
                      <a:pt x="33" y="32"/>
                    </a:cubicBezTo>
                    <a:cubicBezTo>
                      <a:pt x="26" y="39"/>
                      <a:pt x="15" y="40"/>
                      <a:pt x="8" y="33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6" name="Freeform 117"/>
              <p:cNvSpPr>
                <a:spLocks noChangeArrowheads="1"/>
              </p:cNvSpPr>
              <p:nvPr/>
            </p:nvSpPr>
            <p:spPr bwMode="auto">
              <a:xfrm>
                <a:off x="1041400" y="263525"/>
                <a:ext cx="139700" cy="139700"/>
              </a:xfrm>
              <a:custGeom>
                <a:avLst/>
                <a:gdLst>
                  <a:gd name="T0" fmla="*/ 14256951 w 37"/>
                  <a:gd name="T1" fmla="*/ 285116373 h 37"/>
                  <a:gd name="T2" fmla="*/ 242345519 w 37"/>
                  <a:gd name="T3" fmla="*/ 14256951 h 37"/>
                  <a:gd name="T4" fmla="*/ 513204941 w 37"/>
                  <a:gd name="T5" fmla="*/ 256602470 h 37"/>
                  <a:gd name="T6" fmla="*/ 270859422 w 37"/>
                  <a:gd name="T7" fmla="*/ 513204941 h 37"/>
                  <a:gd name="T8" fmla="*/ 14256951 w 37"/>
                  <a:gd name="T9" fmla="*/ 28511637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" y="20"/>
                    </a:moveTo>
                    <a:cubicBezTo>
                      <a:pt x="0" y="10"/>
                      <a:pt x="7" y="1"/>
                      <a:pt x="17" y="1"/>
                    </a:cubicBezTo>
                    <a:cubicBezTo>
                      <a:pt x="27" y="0"/>
                      <a:pt x="35" y="8"/>
                      <a:pt x="36" y="18"/>
                    </a:cubicBezTo>
                    <a:cubicBezTo>
                      <a:pt x="37" y="27"/>
                      <a:pt x="29" y="36"/>
                      <a:pt x="19" y="36"/>
                    </a:cubicBezTo>
                    <a:cubicBezTo>
                      <a:pt x="10" y="37"/>
                      <a:pt x="1" y="29"/>
                      <a:pt x="1" y="2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7" name="Freeform 118"/>
              <p:cNvSpPr>
                <a:spLocks noChangeArrowheads="1"/>
              </p:cNvSpPr>
              <p:nvPr/>
            </p:nvSpPr>
            <p:spPr bwMode="auto">
              <a:xfrm>
                <a:off x="931862" y="338138"/>
                <a:ext cx="147638" cy="150813"/>
              </a:xfrm>
              <a:custGeom>
                <a:avLst/>
                <a:gdLst>
                  <a:gd name="T0" fmla="*/ 85985885 w 39"/>
                  <a:gd name="T1" fmla="*/ 113724313 h 40"/>
                  <a:gd name="T2" fmla="*/ 444250313 w 39"/>
                  <a:gd name="T3" fmla="*/ 85292292 h 40"/>
                  <a:gd name="T4" fmla="*/ 472911013 w 39"/>
                  <a:gd name="T5" fmla="*/ 440675586 h 40"/>
                  <a:gd name="T6" fmla="*/ 114646585 w 39"/>
                  <a:gd name="T7" fmla="*/ 469107607 h 40"/>
                  <a:gd name="T8" fmla="*/ 85985885 w 39"/>
                  <a:gd name="T9" fmla="*/ 113724313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40"/>
                  <a:gd name="T17" fmla="*/ 39 w 3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40">
                    <a:moveTo>
                      <a:pt x="6" y="8"/>
                    </a:moveTo>
                    <a:cubicBezTo>
                      <a:pt x="12" y="1"/>
                      <a:pt x="24" y="0"/>
                      <a:pt x="31" y="6"/>
                    </a:cubicBezTo>
                    <a:cubicBezTo>
                      <a:pt x="38" y="13"/>
                      <a:pt x="39" y="24"/>
                      <a:pt x="33" y="31"/>
                    </a:cubicBezTo>
                    <a:cubicBezTo>
                      <a:pt x="26" y="39"/>
                      <a:pt x="15" y="40"/>
                      <a:pt x="8" y="33"/>
                    </a:cubicBezTo>
                    <a:cubicBezTo>
                      <a:pt x="0" y="27"/>
                      <a:pt x="0" y="16"/>
                      <a:pt x="6" y="8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8" name="Freeform 119"/>
              <p:cNvSpPr>
                <a:spLocks noChangeArrowheads="1"/>
              </p:cNvSpPr>
              <p:nvPr/>
            </p:nvSpPr>
            <p:spPr bwMode="auto">
              <a:xfrm>
                <a:off x="804862" y="327025"/>
                <a:ext cx="139700" cy="139700"/>
              </a:xfrm>
              <a:custGeom>
                <a:avLst/>
                <a:gdLst>
                  <a:gd name="T0" fmla="*/ 242345519 w 37"/>
                  <a:gd name="T1" fmla="*/ 14256951 h 37"/>
                  <a:gd name="T2" fmla="*/ 513204941 w 37"/>
                  <a:gd name="T3" fmla="*/ 242345519 h 37"/>
                  <a:gd name="T4" fmla="*/ 285116373 w 37"/>
                  <a:gd name="T5" fmla="*/ 513204941 h 37"/>
                  <a:gd name="T6" fmla="*/ 14256951 w 37"/>
                  <a:gd name="T7" fmla="*/ 285116373 h 37"/>
                  <a:gd name="T8" fmla="*/ 242345519 w 37"/>
                  <a:gd name="T9" fmla="*/ 1425695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7"/>
                  <a:gd name="T17" fmla="*/ 37 w 3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7">
                    <a:moveTo>
                      <a:pt x="17" y="1"/>
                    </a:moveTo>
                    <a:cubicBezTo>
                      <a:pt x="27" y="0"/>
                      <a:pt x="35" y="7"/>
                      <a:pt x="36" y="17"/>
                    </a:cubicBezTo>
                    <a:cubicBezTo>
                      <a:pt x="37" y="27"/>
                      <a:pt x="30" y="35"/>
                      <a:pt x="20" y="36"/>
                    </a:cubicBezTo>
                    <a:cubicBezTo>
                      <a:pt x="10" y="37"/>
                      <a:pt x="2" y="30"/>
                      <a:pt x="1" y="20"/>
                    </a:cubicBezTo>
                    <a:cubicBezTo>
                      <a:pt x="0" y="10"/>
                      <a:pt x="7" y="2"/>
                      <a:pt x="17" y="1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9" name="Freeform 120"/>
              <p:cNvSpPr>
                <a:spLocks noChangeArrowheads="1"/>
              </p:cNvSpPr>
              <p:nvPr/>
            </p:nvSpPr>
            <p:spPr bwMode="auto">
              <a:xfrm>
                <a:off x="719137" y="219075"/>
                <a:ext cx="149225" cy="149225"/>
              </a:xfrm>
              <a:custGeom>
                <a:avLst/>
                <a:gdLst>
                  <a:gd name="T0" fmla="*/ 431443051 w 40"/>
                  <a:gd name="T1" fmla="*/ 97421541 h 40"/>
                  <a:gd name="T2" fmla="*/ 459280974 w 40"/>
                  <a:gd name="T3" fmla="*/ 445362013 h 40"/>
                  <a:gd name="T4" fmla="*/ 111340503 w 40"/>
                  <a:gd name="T5" fmla="*/ 473196206 h 40"/>
                  <a:gd name="T6" fmla="*/ 83506310 w 40"/>
                  <a:gd name="T7" fmla="*/ 125259465 h 40"/>
                  <a:gd name="T8" fmla="*/ 431443051 w 40"/>
                  <a:gd name="T9" fmla="*/ 9742154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0"/>
                  <a:gd name="T17" fmla="*/ 40 w 40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0">
                    <a:moveTo>
                      <a:pt x="31" y="7"/>
                    </a:moveTo>
                    <a:cubicBezTo>
                      <a:pt x="38" y="13"/>
                      <a:pt x="40" y="24"/>
                      <a:pt x="33" y="32"/>
                    </a:cubicBezTo>
                    <a:cubicBezTo>
                      <a:pt x="27" y="39"/>
                      <a:pt x="16" y="40"/>
                      <a:pt x="8" y="34"/>
                    </a:cubicBezTo>
                    <a:cubicBezTo>
                      <a:pt x="1" y="28"/>
                      <a:pt x="0" y="17"/>
                      <a:pt x="6" y="9"/>
                    </a:cubicBezTo>
                    <a:cubicBezTo>
                      <a:pt x="12" y="2"/>
                      <a:pt x="23" y="0"/>
                      <a:pt x="31" y="7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0" name="Oval 121"/>
              <p:cNvSpPr>
                <a:spLocks noChangeArrowheads="1"/>
              </p:cNvSpPr>
              <p:nvPr/>
            </p:nvSpPr>
            <p:spPr bwMode="auto">
              <a:xfrm>
                <a:off x="782637" y="74613"/>
                <a:ext cx="346075" cy="347663"/>
              </a:xfrm>
              <a:prstGeom prst="ellipse">
                <a:avLst/>
              </a:prstGeom>
              <a:solidFill>
                <a:srgbClr val="FF92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1" name="Oval 122"/>
              <p:cNvSpPr>
                <a:spLocks noChangeArrowheads="1"/>
              </p:cNvSpPr>
              <p:nvPr/>
            </p:nvSpPr>
            <p:spPr bwMode="auto">
              <a:xfrm>
                <a:off x="842962" y="131763"/>
                <a:ext cx="228600" cy="2301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2" name="Oval 123"/>
              <p:cNvSpPr>
                <a:spLocks noChangeArrowheads="1"/>
              </p:cNvSpPr>
              <p:nvPr/>
            </p:nvSpPr>
            <p:spPr bwMode="auto">
              <a:xfrm>
                <a:off x="895350" y="195263"/>
                <a:ext cx="104775" cy="106363"/>
              </a:xfrm>
              <a:prstGeom prst="ellipse">
                <a:avLst/>
              </a:pr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93" name="Freeform 124"/>
              <p:cNvSpPr>
                <a:spLocks noChangeArrowheads="1"/>
              </p:cNvSpPr>
              <p:nvPr/>
            </p:nvSpPr>
            <p:spPr bwMode="auto">
              <a:xfrm>
                <a:off x="777875" y="760413"/>
                <a:ext cx="203200" cy="241300"/>
              </a:xfrm>
              <a:custGeom>
                <a:avLst/>
                <a:gdLst>
                  <a:gd name="T0" fmla="*/ 764634074 w 54"/>
                  <a:gd name="T1" fmla="*/ 710764231 h 64"/>
                  <a:gd name="T2" fmla="*/ 0 w 54"/>
                  <a:gd name="T3" fmla="*/ 227444102 h 64"/>
                  <a:gd name="T4" fmla="*/ 764634074 w 54"/>
                  <a:gd name="T5" fmla="*/ 710764231 h 64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4"/>
                  <a:gd name="T11" fmla="*/ 54 w 54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4">
                    <a:moveTo>
                      <a:pt x="54" y="50"/>
                    </a:moveTo>
                    <a:cubicBezTo>
                      <a:pt x="54" y="50"/>
                      <a:pt x="48" y="0"/>
                      <a:pt x="0" y="16"/>
                    </a:cubicBezTo>
                    <a:cubicBezTo>
                      <a:pt x="0" y="16"/>
                      <a:pt x="6" y="64"/>
                      <a:pt x="54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4" name="Freeform 125"/>
              <p:cNvSpPr>
                <a:spLocks noChangeArrowheads="1"/>
              </p:cNvSpPr>
              <p:nvPr/>
            </p:nvSpPr>
            <p:spPr bwMode="auto">
              <a:xfrm>
                <a:off x="985837" y="587375"/>
                <a:ext cx="209550" cy="249238"/>
              </a:xfrm>
              <a:custGeom>
                <a:avLst/>
                <a:gdLst>
                  <a:gd name="T0" fmla="*/ 0 w 56"/>
                  <a:gd name="T1" fmla="*/ 713035931 h 66"/>
                  <a:gd name="T2" fmla="*/ 784128616 w 56"/>
                  <a:gd name="T3" fmla="*/ 256692482 h 66"/>
                  <a:gd name="T4" fmla="*/ 0 w 56"/>
                  <a:gd name="T5" fmla="*/ 713035931 h 6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66"/>
                  <a:gd name="T11" fmla="*/ 56 w 56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66">
                    <a:moveTo>
                      <a:pt x="0" y="50"/>
                    </a:moveTo>
                    <a:cubicBezTo>
                      <a:pt x="0" y="50"/>
                      <a:pt x="8" y="0"/>
                      <a:pt x="56" y="18"/>
                    </a:cubicBezTo>
                    <a:cubicBezTo>
                      <a:pt x="56" y="18"/>
                      <a:pt x="48" y="66"/>
                      <a:pt x="0" y="50"/>
                    </a:cubicBezTo>
                    <a:close/>
                  </a:path>
                </a:pathLst>
              </a:custGeom>
              <a:solidFill>
                <a:srgbClr val="A986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5" name="Freeform 128"/>
              <p:cNvSpPr>
                <a:spLocks noChangeArrowheads="1"/>
              </p:cNvSpPr>
              <p:nvPr/>
            </p:nvSpPr>
            <p:spPr bwMode="auto">
              <a:xfrm>
                <a:off x="0" y="1031875"/>
                <a:ext cx="1349375" cy="798513"/>
              </a:xfrm>
              <a:custGeom>
                <a:avLst/>
                <a:gdLst>
                  <a:gd name="T0" fmla="*/ 2147483647 w 359"/>
                  <a:gd name="T1" fmla="*/ 2147483647 h 212"/>
                  <a:gd name="T2" fmla="*/ 2147483647 w 359"/>
                  <a:gd name="T3" fmla="*/ 0 h 212"/>
                  <a:gd name="T4" fmla="*/ 0 w 359"/>
                  <a:gd name="T5" fmla="*/ 2147483647 h 212"/>
                  <a:gd name="T6" fmla="*/ 0 w 359"/>
                  <a:gd name="T7" fmla="*/ 2147483647 h 212"/>
                  <a:gd name="T8" fmla="*/ 2147483647 w 359"/>
                  <a:gd name="T9" fmla="*/ 2147483647 h 212"/>
                  <a:gd name="T10" fmla="*/ 2147483647 w 359"/>
                  <a:gd name="T11" fmla="*/ 2147483647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9"/>
                  <a:gd name="T19" fmla="*/ 0 h 212"/>
                  <a:gd name="T20" fmla="*/ 359 w 359"/>
                  <a:gd name="T21" fmla="*/ 212 h 2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9" h="212">
                    <a:moveTo>
                      <a:pt x="359" y="211"/>
                    </a:moveTo>
                    <a:cubicBezTo>
                      <a:pt x="359" y="108"/>
                      <a:pt x="279" y="0"/>
                      <a:pt x="180" y="0"/>
                    </a:cubicBezTo>
                    <a:cubicBezTo>
                      <a:pt x="81" y="0"/>
                      <a:pt x="0" y="108"/>
                      <a:pt x="0" y="211"/>
                    </a:cubicBezTo>
                    <a:cubicBezTo>
                      <a:pt x="0" y="211"/>
                      <a:pt x="0" y="212"/>
                      <a:pt x="0" y="212"/>
                    </a:cubicBezTo>
                    <a:cubicBezTo>
                      <a:pt x="359" y="212"/>
                      <a:pt x="359" y="212"/>
                      <a:pt x="359" y="212"/>
                    </a:cubicBezTo>
                    <a:cubicBezTo>
                      <a:pt x="359" y="212"/>
                      <a:pt x="359" y="211"/>
                      <a:pt x="359" y="211"/>
                    </a:cubicBezTo>
                    <a:close/>
                  </a:path>
                </a:pathLst>
              </a:custGeom>
              <a:solidFill>
                <a:srgbClr val="FF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6" name="Freeform 129"/>
              <p:cNvSpPr>
                <a:spLocks noChangeArrowheads="1"/>
              </p:cNvSpPr>
              <p:nvPr/>
            </p:nvSpPr>
            <p:spPr bwMode="auto">
              <a:xfrm>
                <a:off x="203200" y="1204913"/>
                <a:ext cx="925513" cy="534988"/>
              </a:xfrm>
              <a:custGeom>
                <a:avLst/>
                <a:gdLst>
                  <a:gd name="T0" fmla="*/ 2147483647 w 246"/>
                  <a:gd name="T1" fmla="*/ 2001382573 h 142"/>
                  <a:gd name="T2" fmla="*/ 1741006583 w 246"/>
                  <a:gd name="T3" fmla="*/ 0 h 142"/>
                  <a:gd name="T4" fmla="*/ 0 w 246"/>
                  <a:gd name="T5" fmla="*/ 2001382573 h 142"/>
                  <a:gd name="T6" fmla="*/ 0 w 246"/>
                  <a:gd name="T7" fmla="*/ 2015578593 h 142"/>
                  <a:gd name="T8" fmla="*/ 2147483647 w 246"/>
                  <a:gd name="T9" fmla="*/ 2015578593 h 142"/>
                  <a:gd name="T10" fmla="*/ 2147483647 w 246"/>
                  <a:gd name="T11" fmla="*/ 2001382573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6"/>
                  <a:gd name="T19" fmla="*/ 0 h 142"/>
                  <a:gd name="T20" fmla="*/ 246 w 246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6" h="142">
                    <a:moveTo>
                      <a:pt x="246" y="141"/>
                    </a:moveTo>
                    <a:cubicBezTo>
                      <a:pt x="246" y="72"/>
                      <a:pt x="191" y="0"/>
                      <a:pt x="123" y="0"/>
                    </a:cubicBezTo>
                    <a:cubicBezTo>
                      <a:pt x="55" y="0"/>
                      <a:pt x="0" y="72"/>
                      <a:pt x="0" y="141"/>
                    </a:cubicBezTo>
                    <a:cubicBezTo>
                      <a:pt x="0" y="141"/>
                      <a:pt x="0" y="141"/>
                      <a:pt x="0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41"/>
                      <a:pt x="246" y="141"/>
                      <a:pt x="246" y="141"/>
                    </a:cubicBezTo>
                    <a:close/>
                  </a:path>
                </a:pathLst>
              </a:custGeom>
              <a:solidFill>
                <a:srgbClr val="FF6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97" name="Group 411"/>
          <p:cNvGrpSpPr/>
          <p:nvPr/>
        </p:nvGrpSpPr>
        <p:grpSpPr bwMode="auto">
          <a:xfrm>
            <a:off x="904875" y="5389563"/>
            <a:ext cx="1497013" cy="1503362"/>
            <a:chOff x="0" y="0"/>
            <a:chExt cx="1637339" cy="1644030"/>
          </a:xfrm>
        </p:grpSpPr>
        <p:sp>
          <p:nvSpPr>
            <p:cNvPr id="398" name="Rectangle 98"/>
            <p:cNvSpPr>
              <a:spLocks noChangeArrowheads="1"/>
            </p:cNvSpPr>
            <p:nvPr/>
          </p:nvSpPr>
          <p:spPr bwMode="auto">
            <a:xfrm>
              <a:off x="316380" y="775179"/>
              <a:ext cx="11470" cy="308734"/>
            </a:xfrm>
            <a:prstGeom prst="rect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399" name="Oval 99"/>
            <p:cNvSpPr>
              <a:spLocks noChangeArrowheads="1"/>
            </p:cNvSpPr>
            <p:nvPr/>
          </p:nvSpPr>
          <p:spPr bwMode="auto">
            <a:xfrm>
              <a:off x="251383" y="657612"/>
              <a:ext cx="46836" cy="47792"/>
            </a:xfrm>
            <a:prstGeom prst="ellipse">
              <a:avLst/>
            </a:pr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0" name="Freeform 100"/>
            <p:cNvSpPr>
              <a:spLocks noChangeArrowheads="1"/>
            </p:cNvSpPr>
            <p:nvPr/>
          </p:nvSpPr>
          <p:spPr bwMode="auto">
            <a:xfrm>
              <a:off x="286749" y="627981"/>
              <a:ext cx="52571" cy="52571"/>
            </a:xfrm>
            <a:custGeom>
              <a:avLst/>
              <a:gdLst>
                <a:gd name="T0" fmla="*/ 99263191 w 23"/>
                <a:gd name="T1" fmla="*/ 94040376 h 23"/>
                <a:gd name="T2" fmla="*/ 20898115 w 23"/>
                <a:gd name="T3" fmla="*/ 99263191 h 23"/>
                <a:gd name="T4" fmla="*/ 20898115 w 23"/>
                <a:gd name="T5" fmla="*/ 20898115 h 23"/>
                <a:gd name="T6" fmla="*/ 99263191 w 23"/>
                <a:gd name="T7" fmla="*/ 20898115 h 23"/>
                <a:gd name="T8" fmla="*/ 99263191 w 23"/>
                <a:gd name="T9" fmla="*/ 9404037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9" y="18"/>
                  </a:moveTo>
                  <a:cubicBezTo>
                    <a:pt x="15" y="23"/>
                    <a:pt x="8" y="23"/>
                    <a:pt x="4" y="19"/>
                  </a:cubicBezTo>
                  <a:cubicBezTo>
                    <a:pt x="0" y="15"/>
                    <a:pt x="0" y="8"/>
                    <a:pt x="4" y="4"/>
                  </a:cubicBezTo>
                  <a:cubicBezTo>
                    <a:pt x="8" y="0"/>
                    <a:pt x="15" y="0"/>
                    <a:pt x="19" y="4"/>
                  </a:cubicBezTo>
                  <a:cubicBezTo>
                    <a:pt x="23" y="8"/>
                    <a:pt x="23" y="14"/>
                    <a:pt x="19" y="18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1" name="Freeform 101"/>
            <p:cNvSpPr>
              <a:spLocks noChangeArrowheads="1"/>
            </p:cNvSpPr>
            <p:nvPr/>
          </p:nvSpPr>
          <p:spPr bwMode="auto">
            <a:xfrm>
              <a:off x="334541" y="637540"/>
              <a:ext cx="47792" cy="49703"/>
            </a:xfrm>
            <a:custGeom>
              <a:avLst/>
              <a:gdLst>
                <a:gd name="T0" fmla="*/ 56972616 w 21"/>
                <a:gd name="T1" fmla="*/ 107186779 h 22"/>
                <a:gd name="T2" fmla="*/ 0 w 21"/>
                <a:gd name="T3" fmla="*/ 56144057 h 22"/>
                <a:gd name="T4" fmla="*/ 51792873 w 21"/>
                <a:gd name="T5" fmla="*/ 0 h 22"/>
                <a:gd name="T6" fmla="*/ 108765489 w 21"/>
                <a:gd name="T7" fmla="*/ 56144057 h 22"/>
                <a:gd name="T8" fmla="*/ 56972616 w 21"/>
                <a:gd name="T9" fmla="*/ 10718677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11" y="21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1"/>
                    <a:pt x="10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7" y="21"/>
                    <a:pt x="11" y="2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2" name="Freeform 102"/>
            <p:cNvSpPr>
              <a:spLocks noChangeArrowheads="1"/>
            </p:cNvSpPr>
            <p:nvPr/>
          </p:nvSpPr>
          <p:spPr bwMode="auto">
            <a:xfrm>
              <a:off x="359392" y="672906"/>
              <a:ext cx="52571" cy="52571"/>
            </a:xfrm>
            <a:custGeom>
              <a:avLst/>
              <a:gdLst>
                <a:gd name="T0" fmla="*/ 26120930 w 23"/>
                <a:gd name="T1" fmla="*/ 99263191 h 23"/>
                <a:gd name="T2" fmla="*/ 20898115 w 23"/>
                <a:gd name="T3" fmla="*/ 26120930 h 23"/>
                <a:gd name="T4" fmla="*/ 99263191 w 23"/>
                <a:gd name="T5" fmla="*/ 20898115 h 23"/>
                <a:gd name="T6" fmla="*/ 99263191 w 23"/>
                <a:gd name="T7" fmla="*/ 99263191 h 23"/>
                <a:gd name="T8" fmla="*/ 26120930 w 23"/>
                <a:gd name="T9" fmla="*/ 9926319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5" y="19"/>
                  </a:moveTo>
                  <a:cubicBezTo>
                    <a:pt x="0" y="15"/>
                    <a:pt x="0" y="9"/>
                    <a:pt x="4" y="5"/>
                  </a:cubicBezTo>
                  <a:cubicBezTo>
                    <a:pt x="8" y="0"/>
                    <a:pt x="14" y="0"/>
                    <a:pt x="19" y="4"/>
                  </a:cubicBezTo>
                  <a:cubicBezTo>
                    <a:pt x="23" y="8"/>
                    <a:pt x="23" y="14"/>
                    <a:pt x="19" y="19"/>
                  </a:cubicBezTo>
                  <a:cubicBezTo>
                    <a:pt x="15" y="23"/>
                    <a:pt x="9" y="23"/>
                    <a:pt x="5" y="1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3" name="Freeform 103"/>
            <p:cNvSpPr>
              <a:spLocks noChangeArrowheads="1"/>
            </p:cNvSpPr>
            <p:nvPr/>
          </p:nvSpPr>
          <p:spPr bwMode="auto">
            <a:xfrm>
              <a:off x="354613" y="720697"/>
              <a:ext cx="47792" cy="49703"/>
            </a:xfrm>
            <a:custGeom>
              <a:avLst/>
              <a:gdLst>
                <a:gd name="T0" fmla="*/ 0 w 21"/>
                <a:gd name="T1" fmla="*/ 61249911 h 22"/>
                <a:gd name="T2" fmla="*/ 51792873 w 21"/>
                <a:gd name="T3" fmla="*/ 5103594 h 22"/>
                <a:gd name="T4" fmla="*/ 108765489 w 21"/>
                <a:gd name="T5" fmla="*/ 51040463 h 22"/>
                <a:gd name="T6" fmla="*/ 56972616 w 21"/>
                <a:gd name="T7" fmla="*/ 107186779 h 22"/>
                <a:gd name="T8" fmla="*/ 0 w 21"/>
                <a:gd name="T9" fmla="*/ 612499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12"/>
                  </a:moveTo>
                  <a:cubicBezTo>
                    <a:pt x="0" y="6"/>
                    <a:pt x="4" y="1"/>
                    <a:pt x="10" y="1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7" y="21"/>
                    <a:pt x="11" y="21"/>
                  </a:cubicBezTo>
                  <a:cubicBezTo>
                    <a:pt x="5" y="22"/>
                    <a:pt x="0" y="17"/>
                    <a:pt x="0" y="12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4" name="Freeform 104"/>
            <p:cNvSpPr>
              <a:spLocks noChangeArrowheads="1"/>
            </p:cNvSpPr>
            <p:nvPr/>
          </p:nvSpPr>
          <p:spPr bwMode="auto">
            <a:xfrm>
              <a:off x="314468" y="748416"/>
              <a:ext cx="54483" cy="51615"/>
            </a:xfrm>
            <a:custGeom>
              <a:avLst/>
              <a:gdLst>
                <a:gd name="T0" fmla="*/ 20615005 w 24"/>
                <a:gd name="T1" fmla="*/ 25181388 h 23"/>
                <a:gd name="T2" fmla="*/ 97915032 w 24"/>
                <a:gd name="T3" fmla="*/ 20145559 h 23"/>
                <a:gd name="T4" fmla="*/ 103070485 w 24"/>
                <a:gd name="T5" fmla="*/ 90649405 h 23"/>
                <a:gd name="T6" fmla="*/ 25768189 w 24"/>
                <a:gd name="T7" fmla="*/ 95685233 h 23"/>
                <a:gd name="T8" fmla="*/ 20615005 w 24"/>
                <a:gd name="T9" fmla="*/ 2518138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4" y="5"/>
                  </a:moveTo>
                  <a:cubicBezTo>
                    <a:pt x="8" y="0"/>
                    <a:pt x="15" y="0"/>
                    <a:pt x="19" y="4"/>
                  </a:cubicBezTo>
                  <a:cubicBezTo>
                    <a:pt x="23" y="7"/>
                    <a:pt x="24" y="14"/>
                    <a:pt x="20" y="18"/>
                  </a:cubicBezTo>
                  <a:cubicBezTo>
                    <a:pt x="16" y="23"/>
                    <a:pt x="10" y="23"/>
                    <a:pt x="5" y="19"/>
                  </a:cubicBezTo>
                  <a:cubicBezTo>
                    <a:pt x="1" y="16"/>
                    <a:pt x="0" y="9"/>
                    <a:pt x="4" y="5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5" name="Freeform 105"/>
            <p:cNvSpPr>
              <a:spLocks noChangeArrowheads="1"/>
            </p:cNvSpPr>
            <p:nvPr/>
          </p:nvSpPr>
          <p:spPr bwMode="auto">
            <a:xfrm>
              <a:off x="271456" y="743637"/>
              <a:ext cx="49703" cy="49703"/>
            </a:xfrm>
            <a:custGeom>
              <a:avLst/>
              <a:gdLst>
                <a:gd name="T0" fmla="*/ 51040463 w 22"/>
                <a:gd name="T1" fmla="*/ 5103594 h 22"/>
                <a:gd name="T2" fmla="*/ 107186779 w 22"/>
                <a:gd name="T3" fmla="*/ 51040463 h 22"/>
                <a:gd name="T4" fmla="*/ 61249911 w 22"/>
                <a:gd name="T5" fmla="*/ 107186779 h 22"/>
                <a:gd name="T6" fmla="*/ 0 w 22"/>
                <a:gd name="T7" fmla="*/ 61249911 h 22"/>
                <a:gd name="T8" fmla="*/ 51040463 w 22"/>
                <a:gd name="T9" fmla="*/ 510359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0" y="1"/>
                  </a:moveTo>
                  <a:cubicBezTo>
                    <a:pt x="15" y="0"/>
                    <a:pt x="21" y="4"/>
                    <a:pt x="21" y="10"/>
                  </a:cubicBezTo>
                  <a:cubicBezTo>
                    <a:pt x="22" y="16"/>
                    <a:pt x="17" y="21"/>
                    <a:pt x="12" y="21"/>
                  </a:cubicBezTo>
                  <a:cubicBezTo>
                    <a:pt x="6" y="22"/>
                    <a:pt x="1" y="18"/>
                    <a:pt x="0" y="12"/>
                  </a:cubicBezTo>
                  <a:cubicBezTo>
                    <a:pt x="0" y="6"/>
                    <a:pt x="4" y="1"/>
                    <a:pt x="10" y="1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6" name="Freeform 106"/>
            <p:cNvSpPr>
              <a:spLocks noChangeArrowheads="1"/>
            </p:cNvSpPr>
            <p:nvPr/>
          </p:nvSpPr>
          <p:spPr bwMode="auto">
            <a:xfrm>
              <a:off x="239913" y="705404"/>
              <a:ext cx="51615" cy="54483"/>
            </a:xfrm>
            <a:custGeom>
              <a:avLst/>
              <a:gdLst>
                <a:gd name="T0" fmla="*/ 90649405 w 23"/>
                <a:gd name="T1" fmla="*/ 20615005 h 24"/>
                <a:gd name="T2" fmla="*/ 100723306 w 23"/>
                <a:gd name="T3" fmla="*/ 97915032 h 24"/>
                <a:gd name="T4" fmla="*/ 25181388 w 23"/>
                <a:gd name="T5" fmla="*/ 103070485 h 24"/>
                <a:gd name="T6" fmla="*/ 20145559 w 23"/>
                <a:gd name="T7" fmla="*/ 25768189 h 24"/>
                <a:gd name="T8" fmla="*/ 90649405 w 23"/>
                <a:gd name="T9" fmla="*/ 2061500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8" y="4"/>
                  </a:moveTo>
                  <a:cubicBezTo>
                    <a:pt x="23" y="8"/>
                    <a:pt x="23" y="14"/>
                    <a:pt x="20" y="19"/>
                  </a:cubicBezTo>
                  <a:cubicBezTo>
                    <a:pt x="16" y="23"/>
                    <a:pt x="10" y="24"/>
                    <a:pt x="5" y="20"/>
                  </a:cubicBezTo>
                  <a:cubicBezTo>
                    <a:pt x="1" y="16"/>
                    <a:pt x="0" y="10"/>
                    <a:pt x="4" y="5"/>
                  </a:cubicBezTo>
                  <a:cubicBezTo>
                    <a:pt x="7" y="1"/>
                    <a:pt x="14" y="0"/>
                    <a:pt x="18" y="4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7" name="Oval 107"/>
            <p:cNvSpPr>
              <a:spLocks noChangeArrowheads="1"/>
            </p:cNvSpPr>
            <p:nvPr/>
          </p:nvSpPr>
          <p:spPr bwMode="auto">
            <a:xfrm>
              <a:off x="266677" y="655701"/>
              <a:ext cx="122346" cy="122346"/>
            </a:xfrm>
            <a:prstGeom prst="ellipse">
              <a:avLst/>
            </a:prstGeom>
            <a:solidFill>
              <a:srgbClr val="7E9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8" name="Oval 108"/>
            <p:cNvSpPr>
              <a:spLocks noChangeArrowheads="1"/>
            </p:cNvSpPr>
            <p:nvPr/>
          </p:nvSpPr>
          <p:spPr bwMode="auto">
            <a:xfrm>
              <a:off x="286749" y="675773"/>
              <a:ext cx="82201" cy="812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09" name="Oval 109"/>
            <p:cNvSpPr>
              <a:spLocks noChangeArrowheads="1"/>
            </p:cNvSpPr>
            <p:nvPr/>
          </p:nvSpPr>
          <p:spPr bwMode="auto">
            <a:xfrm>
              <a:off x="307778" y="698713"/>
              <a:ext cx="36322" cy="36322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0" name="Freeform 110"/>
            <p:cNvSpPr>
              <a:spLocks noChangeArrowheads="1"/>
            </p:cNvSpPr>
            <p:nvPr/>
          </p:nvSpPr>
          <p:spPr bwMode="auto">
            <a:xfrm>
              <a:off x="228443" y="950097"/>
              <a:ext cx="92716" cy="112788"/>
            </a:xfrm>
            <a:custGeom>
              <a:avLst/>
              <a:gdLst>
                <a:gd name="T0" fmla="*/ 209664796 w 41"/>
                <a:gd name="T1" fmla="*/ 198450486 h 50"/>
                <a:gd name="T2" fmla="*/ 0 w 41"/>
                <a:gd name="T3" fmla="*/ 66150162 h 50"/>
                <a:gd name="T4" fmla="*/ 209664796 w 41"/>
                <a:gd name="T5" fmla="*/ 198450486 h 50"/>
                <a:gd name="T6" fmla="*/ 0 60000 65536"/>
                <a:gd name="T7" fmla="*/ 0 60000 65536"/>
                <a:gd name="T8" fmla="*/ 0 60000 65536"/>
                <a:gd name="T9" fmla="*/ 0 w 41"/>
                <a:gd name="T10" fmla="*/ 0 h 50"/>
                <a:gd name="T11" fmla="*/ 41 w 41"/>
                <a:gd name="T12" fmla="*/ 50 h 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50">
                  <a:moveTo>
                    <a:pt x="41" y="39"/>
                  </a:moveTo>
                  <a:cubicBezTo>
                    <a:pt x="41" y="39"/>
                    <a:pt x="36" y="0"/>
                    <a:pt x="0" y="13"/>
                  </a:cubicBezTo>
                  <a:cubicBezTo>
                    <a:pt x="0" y="13"/>
                    <a:pt x="4" y="50"/>
                    <a:pt x="41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" name="Freeform 111"/>
            <p:cNvSpPr>
              <a:spLocks noChangeArrowheads="1"/>
            </p:cNvSpPr>
            <p:nvPr/>
          </p:nvSpPr>
          <p:spPr bwMode="auto">
            <a:xfrm>
              <a:off x="323071" y="870762"/>
              <a:ext cx="95583" cy="115656"/>
            </a:xfrm>
            <a:custGeom>
              <a:avLst/>
              <a:gdLst>
                <a:gd name="T0" fmla="*/ 0 w 42"/>
                <a:gd name="T1" fmla="*/ 200567914 h 51"/>
                <a:gd name="T2" fmla="*/ 217526426 w 42"/>
                <a:gd name="T3" fmla="*/ 71999262 h 51"/>
                <a:gd name="T4" fmla="*/ 0 w 42"/>
                <a:gd name="T5" fmla="*/ 200567914 h 51"/>
                <a:gd name="T6" fmla="*/ 0 60000 65536"/>
                <a:gd name="T7" fmla="*/ 0 60000 65536"/>
                <a:gd name="T8" fmla="*/ 0 60000 65536"/>
                <a:gd name="T9" fmla="*/ 0 w 42"/>
                <a:gd name="T10" fmla="*/ 0 h 51"/>
                <a:gd name="T11" fmla="*/ 42 w 4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51">
                  <a:moveTo>
                    <a:pt x="0" y="39"/>
                  </a:moveTo>
                  <a:cubicBezTo>
                    <a:pt x="0" y="39"/>
                    <a:pt x="6" y="0"/>
                    <a:pt x="42" y="14"/>
                  </a:cubicBezTo>
                  <a:cubicBezTo>
                    <a:pt x="42" y="14"/>
                    <a:pt x="37" y="51"/>
                    <a:pt x="0" y="39"/>
                  </a:cubicBezTo>
                  <a:close/>
                </a:path>
              </a:pathLst>
            </a:custGeom>
            <a:solidFill>
              <a:srgbClr val="FFC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" name="Freeform 126"/>
            <p:cNvSpPr>
              <a:spLocks noChangeArrowheads="1"/>
            </p:cNvSpPr>
            <p:nvPr/>
          </p:nvSpPr>
          <p:spPr bwMode="auto">
            <a:xfrm>
              <a:off x="850690" y="0"/>
              <a:ext cx="786649" cy="870762"/>
            </a:xfrm>
            <a:custGeom>
              <a:avLst/>
              <a:gdLst>
                <a:gd name="T0" fmla="*/ 715371367 w 348"/>
                <a:gd name="T1" fmla="*/ 1820287144 h 384"/>
                <a:gd name="T2" fmla="*/ 975971453 w 348"/>
                <a:gd name="T3" fmla="*/ 1902558280 h 384"/>
                <a:gd name="T4" fmla="*/ 1139483681 w 348"/>
                <a:gd name="T5" fmla="*/ 1938554311 h 384"/>
                <a:gd name="T6" fmla="*/ 1354096448 w 348"/>
                <a:gd name="T7" fmla="*/ 1645456729 h 384"/>
                <a:gd name="T8" fmla="*/ 1737330140 w 348"/>
                <a:gd name="T9" fmla="*/ 1316365383 h 384"/>
                <a:gd name="T10" fmla="*/ 1543158945 w 348"/>
                <a:gd name="T11" fmla="*/ 1064404503 h 384"/>
                <a:gd name="T12" fmla="*/ 1619805231 w 348"/>
                <a:gd name="T13" fmla="*/ 725029548 h 384"/>
                <a:gd name="T14" fmla="*/ 1584037567 w 348"/>
                <a:gd name="T15" fmla="*/ 370228047 h 384"/>
                <a:gd name="T16" fmla="*/ 1267228245 w 348"/>
                <a:gd name="T17" fmla="*/ 406221811 h 384"/>
                <a:gd name="T18" fmla="*/ 1093496362 w 348"/>
                <a:gd name="T19" fmla="*/ 298238253 h 384"/>
                <a:gd name="T20" fmla="*/ 725591023 w 348"/>
                <a:gd name="T21" fmla="*/ 41136702 h 384"/>
                <a:gd name="T22" fmla="*/ 495649903 w 348"/>
                <a:gd name="T23" fmla="*/ 354801501 h 384"/>
                <a:gd name="T24" fmla="*/ 347466028 w 348"/>
                <a:gd name="T25" fmla="*/ 493638152 h 384"/>
                <a:gd name="T26" fmla="*/ 76646286 w 348"/>
                <a:gd name="T27" fmla="*/ 565625680 h 384"/>
                <a:gd name="T28" fmla="*/ 102196555 w 348"/>
                <a:gd name="T29" fmla="*/ 786733467 h 384"/>
                <a:gd name="T30" fmla="*/ 270819742 w 348"/>
                <a:gd name="T31" fmla="*/ 1038694347 h 384"/>
                <a:gd name="T32" fmla="*/ 173734144 w 348"/>
                <a:gd name="T33" fmla="*/ 1321508321 h 384"/>
                <a:gd name="T34" fmla="*/ 608066114 w 348"/>
                <a:gd name="T35" fmla="*/ 1568326264 h 384"/>
                <a:gd name="T36" fmla="*/ 715371367 w 348"/>
                <a:gd name="T37" fmla="*/ 1820287144 h 3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8"/>
                <a:gd name="T58" fmla="*/ 0 h 384"/>
                <a:gd name="T59" fmla="*/ 348 w 348"/>
                <a:gd name="T60" fmla="*/ 384 h 3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8" h="384">
                  <a:moveTo>
                    <a:pt x="140" y="354"/>
                  </a:moveTo>
                  <a:cubicBezTo>
                    <a:pt x="153" y="364"/>
                    <a:pt x="175" y="365"/>
                    <a:pt x="191" y="370"/>
                  </a:cubicBezTo>
                  <a:cubicBezTo>
                    <a:pt x="204" y="375"/>
                    <a:pt x="209" y="384"/>
                    <a:pt x="223" y="377"/>
                  </a:cubicBezTo>
                  <a:cubicBezTo>
                    <a:pt x="244" y="367"/>
                    <a:pt x="245" y="332"/>
                    <a:pt x="265" y="320"/>
                  </a:cubicBezTo>
                  <a:cubicBezTo>
                    <a:pt x="291" y="303"/>
                    <a:pt x="348" y="302"/>
                    <a:pt x="340" y="256"/>
                  </a:cubicBezTo>
                  <a:cubicBezTo>
                    <a:pt x="336" y="233"/>
                    <a:pt x="310" y="227"/>
                    <a:pt x="302" y="207"/>
                  </a:cubicBezTo>
                  <a:cubicBezTo>
                    <a:pt x="291" y="184"/>
                    <a:pt x="310" y="162"/>
                    <a:pt x="317" y="141"/>
                  </a:cubicBezTo>
                  <a:cubicBezTo>
                    <a:pt x="323" y="122"/>
                    <a:pt x="329" y="87"/>
                    <a:pt x="310" y="72"/>
                  </a:cubicBezTo>
                  <a:cubicBezTo>
                    <a:pt x="285" y="52"/>
                    <a:pt x="272" y="80"/>
                    <a:pt x="248" y="79"/>
                  </a:cubicBezTo>
                  <a:cubicBezTo>
                    <a:pt x="234" y="79"/>
                    <a:pt x="223" y="68"/>
                    <a:pt x="214" y="58"/>
                  </a:cubicBezTo>
                  <a:cubicBezTo>
                    <a:pt x="195" y="36"/>
                    <a:pt x="177" y="0"/>
                    <a:pt x="142" y="8"/>
                  </a:cubicBezTo>
                  <a:cubicBezTo>
                    <a:pt x="114" y="15"/>
                    <a:pt x="108" y="47"/>
                    <a:pt x="97" y="69"/>
                  </a:cubicBezTo>
                  <a:cubicBezTo>
                    <a:pt x="90" y="81"/>
                    <a:pt x="82" y="90"/>
                    <a:pt x="68" y="96"/>
                  </a:cubicBezTo>
                  <a:cubicBezTo>
                    <a:pt x="50" y="102"/>
                    <a:pt x="30" y="95"/>
                    <a:pt x="15" y="110"/>
                  </a:cubicBezTo>
                  <a:cubicBezTo>
                    <a:pt x="0" y="124"/>
                    <a:pt x="7" y="139"/>
                    <a:pt x="20" y="153"/>
                  </a:cubicBezTo>
                  <a:cubicBezTo>
                    <a:pt x="34" y="168"/>
                    <a:pt x="56" y="178"/>
                    <a:pt x="53" y="202"/>
                  </a:cubicBezTo>
                  <a:cubicBezTo>
                    <a:pt x="51" y="221"/>
                    <a:pt x="29" y="234"/>
                    <a:pt x="34" y="257"/>
                  </a:cubicBezTo>
                  <a:cubicBezTo>
                    <a:pt x="44" y="300"/>
                    <a:pt x="98" y="274"/>
                    <a:pt x="119" y="305"/>
                  </a:cubicBezTo>
                  <a:cubicBezTo>
                    <a:pt x="129" y="320"/>
                    <a:pt x="123" y="341"/>
                    <a:pt x="140" y="354"/>
                  </a:cubicBezTo>
                  <a:close/>
                </a:path>
              </a:pathLst>
            </a:custGeom>
            <a:solidFill>
              <a:srgbClr val="FF9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" name="Freeform 130"/>
            <p:cNvSpPr>
              <a:spLocks noChangeArrowheads="1"/>
            </p:cNvSpPr>
            <p:nvPr/>
          </p:nvSpPr>
          <p:spPr bwMode="auto">
            <a:xfrm>
              <a:off x="0" y="895614"/>
              <a:ext cx="1427056" cy="748416"/>
            </a:xfrm>
            <a:custGeom>
              <a:avLst/>
              <a:gdLst>
                <a:gd name="T0" fmla="*/ 2147483647 w 631"/>
                <a:gd name="T1" fmla="*/ 1687065740 h 330"/>
                <a:gd name="T2" fmla="*/ 1616257391 w 631"/>
                <a:gd name="T3" fmla="*/ 0 h 330"/>
                <a:gd name="T4" fmla="*/ 0 w 631"/>
                <a:gd name="T5" fmla="*/ 1687065740 h 330"/>
                <a:gd name="T6" fmla="*/ 0 w 631"/>
                <a:gd name="T7" fmla="*/ 1697353058 h 330"/>
                <a:gd name="T8" fmla="*/ 2147483647 w 631"/>
                <a:gd name="T9" fmla="*/ 1697353058 h 330"/>
                <a:gd name="T10" fmla="*/ 2147483647 w 631"/>
                <a:gd name="T11" fmla="*/ 1687065740 h 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1"/>
                <a:gd name="T19" fmla="*/ 0 h 330"/>
                <a:gd name="T20" fmla="*/ 631 w 631"/>
                <a:gd name="T21" fmla="*/ 330 h 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1" h="330">
                  <a:moveTo>
                    <a:pt x="631" y="328"/>
                  </a:moveTo>
                  <a:cubicBezTo>
                    <a:pt x="631" y="147"/>
                    <a:pt x="490" y="0"/>
                    <a:pt x="316" y="0"/>
                  </a:cubicBezTo>
                  <a:cubicBezTo>
                    <a:pt x="141" y="0"/>
                    <a:pt x="0" y="147"/>
                    <a:pt x="0" y="328"/>
                  </a:cubicBezTo>
                  <a:cubicBezTo>
                    <a:pt x="0" y="329"/>
                    <a:pt x="0" y="330"/>
                    <a:pt x="0" y="330"/>
                  </a:cubicBezTo>
                  <a:cubicBezTo>
                    <a:pt x="631" y="330"/>
                    <a:pt x="631" y="330"/>
                    <a:pt x="631" y="330"/>
                  </a:cubicBezTo>
                  <a:cubicBezTo>
                    <a:pt x="631" y="330"/>
                    <a:pt x="631" y="329"/>
                    <a:pt x="631" y="328"/>
                  </a:cubicBezTo>
                  <a:close/>
                </a:path>
              </a:pathLst>
            </a:custGeom>
            <a:solidFill>
              <a:srgbClr val="FF8D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" name="Freeform 131"/>
            <p:cNvSpPr>
              <a:spLocks noChangeArrowheads="1"/>
            </p:cNvSpPr>
            <p:nvPr/>
          </p:nvSpPr>
          <p:spPr bwMode="auto">
            <a:xfrm>
              <a:off x="122346" y="1017960"/>
              <a:ext cx="1173760" cy="616511"/>
            </a:xfrm>
            <a:custGeom>
              <a:avLst/>
              <a:gdLst>
                <a:gd name="T0" fmla="*/ 2147483647 w 519"/>
                <a:gd name="T1" fmla="*/ 1387099885 h 272"/>
                <a:gd name="T2" fmla="*/ 1329833895 w 519"/>
                <a:gd name="T3" fmla="*/ 0 h 272"/>
                <a:gd name="T4" fmla="*/ 0 w 519"/>
                <a:gd name="T5" fmla="*/ 1387099885 h 272"/>
                <a:gd name="T6" fmla="*/ 0 w 519"/>
                <a:gd name="T7" fmla="*/ 1397374313 h 272"/>
                <a:gd name="T8" fmla="*/ 2147483647 w 519"/>
                <a:gd name="T9" fmla="*/ 1397374313 h 272"/>
                <a:gd name="T10" fmla="*/ 2147483647 w 519"/>
                <a:gd name="T11" fmla="*/ 1387099885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9"/>
                <a:gd name="T19" fmla="*/ 0 h 272"/>
                <a:gd name="T20" fmla="*/ 519 w 519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9" h="272">
                  <a:moveTo>
                    <a:pt x="519" y="270"/>
                  </a:moveTo>
                  <a:cubicBezTo>
                    <a:pt x="519" y="121"/>
                    <a:pt x="403" y="0"/>
                    <a:pt x="260" y="0"/>
                  </a:cubicBezTo>
                  <a:cubicBezTo>
                    <a:pt x="116" y="0"/>
                    <a:pt x="0" y="121"/>
                    <a:pt x="0" y="270"/>
                  </a:cubicBezTo>
                  <a:cubicBezTo>
                    <a:pt x="0" y="271"/>
                    <a:pt x="0" y="272"/>
                    <a:pt x="0" y="272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19" y="272"/>
                    <a:pt x="519" y="271"/>
                    <a:pt x="519" y="270"/>
                  </a:cubicBezTo>
                  <a:close/>
                </a:path>
              </a:pathLst>
            </a:custGeom>
            <a:solidFill>
              <a:srgbClr val="FFCA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" name="Freeform 132"/>
            <p:cNvSpPr>
              <a:spLocks noChangeArrowheads="1"/>
            </p:cNvSpPr>
            <p:nvPr/>
          </p:nvSpPr>
          <p:spPr bwMode="auto">
            <a:xfrm>
              <a:off x="253295" y="1163247"/>
              <a:ext cx="920465" cy="477915"/>
            </a:xfrm>
            <a:custGeom>
              <a:avLst/>
              <a:gdLst>
                <a:gd name="T0" fmla="*/ 2081709622 w 407"/>
                <a:gd name="T1" fmla="*/ 1072217025 h 211"/>
                <a:gd name="T2" fmla="*/ 1043411533 w 407"/>
                <a:gd name="T3" fmla="*/ 0 h 211"/>
                <a:gd name="T4" fmla="*/ 0 w 407"/>
                <a:gd name="T5" fmla="*/ 1072217025 h 211"/>
                <a:gd name="T6" fmla="*/ 0 w 407"/>
                <a:gd name="T7" fmla="*/ 1082477475 h 211"/>
                <a:gd name="T8" fmla="*/ 2081709622 w 407"/>
                <a:gd name="T9" fmla="*/ 1082477475 h 211"/>
                <a:gd name="T10" fmla="*/ 2081709622 w 407"/>
                <a:gd name="T11" fmla="*/ 1072217025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7"/>
                <a:gd name="T19" fmla="*/ 0 h 211"/>
                <a:gd name="T20" fmla="*/ 407 w 407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7" h="211">
                  <a:moveTo>
                    <a:pt x="407" y="209"/>
                  </a:moveTo>
                  <a:cubicBezTo>
                    <a:pt x="407" y="94"/>
                    <a:pt x="316" y="0"/>
                    <a:pt x="204" y="0"/>
                  </a:cubicBezTo>
                  <a:cubicBezTo>
                    <a:pt x="91" y="0"/>
                    <a:pt x="0" y="94"/>
                    <a:pt x="0" y="209"/>
                  </a:cubicBezTo>
                  <a:cubicBezTo>
                    <a:pt x="0" y="210"/>
                    <a:pt x="0" y="210"/>
                    <a:pt x="0" y="211"/>
                  </a:cubicBezTo>
                  <a:cubicBezTo>
                    <a:pt x="407" y="211"/>
                    <a:pt x="407" y="211"/>
                    <a:pt x="407" y="211"/>
                  </a:cubicBezTo>
                  <a:cubicBezTo>
                    <a:pt x="407" y="210"/>
                    <a:pt x="407" y="210"/>
                    <a:pt x="407" y="209"/>
                  </a:cubicBezTo>
                  <a:close/>
                </a:path>
              </a:pathLst>
            </a:custGeom>
            <a:solidFill>
              <a:srgbClr val="FF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" name="Freeform 133"/>
            <p:cNvSpPr>
              <a:spLocks noChangeArrowheads="1"/>
            </p:cNvSpPr>
            <p:nvPr/>
          </p:nvSpPr>
          <p:spPr bwMode="auto">
            <a:xfrm>
              <a:off x="418654" y="1285593"/>
              <a:ext cx="592615" cy="330718"/>
            </a:xfrm>
            <a:custGeom>
              <a:avLst/>
              <a:gdLst>
                <a:gd name="T0" fmla="*/ 1340429535 w 262"/>
                <a:gd name="T1" fmla="*/ 749139695 h 146"/>
                <a:gd name="T2" fmla="*/ 670215899 w 262"/>
                <a:gd name="T3" fmla="*/ 0 h 146"/>
                <a:gd name="T4" fmla="*/ 0 w 262"/>
                <a:gd name="T5" fmla="*/ 749139695 h 146"/>
                <a:gd name="T6" fmla="*/ 0 w 262"/>
                <a:gd name="T7" fmla="*/ 749139695 h 146"/>
                <a:gd name="T8" fmla="*/ 1340429535 w 262"/>
                <a:gd name="T9" fmla="*/ 749139695 h 146"/>
                <a:gd name="T10" fmla="*/ 1340429535 w 262"/>
                <a:gd name="T11" fmla="*/ 74913969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2"/>
                <a:gd name="T19" fmla="*/ 0 h 146"/>
                <a:gd name="T20" fmla="*/ 262 w 262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2" h="146">
                  <a:moveTo>
                    <a:pt x="262" y="146"/>
                  </a:moveTo>
                  <a:cubicBezTo>
                    <a:pt x="262" y="65"/>
                    <a:pt x="203" y="0"/>
                    <a:pt x="131" y="0"/>
                  </a:cubicBezTo>
                  <a:cubicBezTo>
                    <a:pt x="58" y="0"/>
                    <a:pt x="0" y="65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62" y="146"/>
                    <a:pt x="262" y="146"/>
                    <a:pt x="262" y="146"/>
                  </a:cubicBezTo>
                  <a:cubicBezTo>
                    <a:pt x="262" y="146"/>
                    <a:pt x="262" y="146"/>
                    <a:pt x="262" y="146"/>
                  </a:cubicBezTo>
                  <a:close/>
                </a:path>
              </a:pathLst>
            </a:custGeom>
            <a:solidFill>
              <a:srgbClr val="B1BD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" name="Freeform 134"/>
            <p:cNvSpPr>
              <a:spLocks noChangeArrowheads="1"/>
            </p:cNvSpPr>
            <p:nvPr/>
          </p:nvSpPr>
          <p:spPr bwMode="auto">
            <a:xfrm>
              <a:off x="549602" y="1421321"/>
              <a:ext cx="321159" cy="179696"/>
            </a:xfrm>
            <a:custGeom>
              <a:avLst/>
              <a:gdLst>
                <a:gd name="T0" fmla="*/ 726359882 w 142"/>
                <a:gd name="T1" fmla="*/ 403567646 h 79"/>
                <a:gd name="T2" fmla="*/ 363181072 w 142"/>
                <a:gd name="T3" fmla="*/ 0 h 79"/>
                <a:gd name="T4" fmla="*/ 0 w 142"/>
                <a:gd name="T5" fmla="*/ 403567646 h 79"/>
                <a:gd name="T6" fmla="*/ 0 w 142"/>
                <a:gd name="T7" fmla="*/ 408742436 h 79"/>
                <a:gd name="T8" fmla="*/ 726359882 w 142"/>
                <a:gd name="T9" fmla="*/ 408742436 h 79"/>
                <a:gd name="T10" fmla="*/ 726359882 w 142"/>
                <a:gd name="T11" fmla="*/ 403567646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"/>
                <a:gd name="T19" fmla="*/ 0 h 79"/>
                <a:gd name="T20" fmla="*/ 142 w 142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" h="79">
                  <a:moveTo>
                    <a:pt x="142" y="78"/>
                  </a:moveTo>
                  <a:cubicBezTo>
                    <a:pt x="142" y="35"/>
                    <a:pt x="110" y="0"/>
                    <a:pt x="71" y="0"/>
                  </a:cubicBezTo>
                  <a:cubicBezTo>
                    <a:pt x="32" y="0"/>
                    <a:pt x="0" y="35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9"/>
                    <a:pt x="142" y="79"/>
                    <a:pt x="142" y="78"/>
                  </a:cubicBezTo>
                  <a:close/>
                </a:path>
              </a:pathLst>
            </a:custGeom>
            <a:solidFill>
              <a:srgbClr val="607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" name="Freeform 153"/>
            <p:cNvSpPr>
              <a:spLocks noChangeArrowheads="1"/>
            </p:cNvSpPr>
            <p:nvPr/>
          </p:nvSpPr>
          <p:spPr bwMode="auto">
            <a:xfrm>
              <a:off x="1130748" y="419610"/>
              <a:ext cx="302999" cy="881276"/>
            </a:xfrm>
            <a:custGeom>
              <a:avLst/>
              <a:gdLst>
                <a:gd name="T0" fmla="*/ 332342418 w 134"/>
                <a:gd name="T1" fmla="*/ 1996522849 h 389"/>
                <a:gd name="T2" fmla="*/ 311889986 w 134"/>
                <a:gd name="T3" fmla="*/ 990563286 h 389"/>
                <a:gd name="T4" fmla="*/ 102259901 w 134"/>
                <a:gd name="T5" fmla="*/ 523509661 h 389"/>
                <a:gd name="T6" fmla="*/ 46017408 w 134"/>
                <a:gd name="T7" fmla="*/ 35926156 h 389"/>
                <a:gd name="T8" fmla="*/ 117597530 w 134"/>
                <a:gd name="T9" fmla="*/ 272019770 h 389"/>
                <a:gd name="T10" fmla="*/ 209632345 w 134"/>
                <a:gd name="T11" fmla="*/ 508113384 h 389"/>
                <a:gd name="T12" fmla="*/ 383472369 w 134"/>
                <a:gd name="T13" fmla="*/ 569703022 h 389"/>
                <a:gd name="T14" fmla="*/ 521522331 w 134"/>
                <a:gd name="T15" fmla="*/ 313079529 h 389"/>
                <a:gd name="T16" fmla="*/ 680024726 w 134"/>
                <a:gd name="T17" fmla="*/ 189900252 h 389"/>
                <a:gd name="T18" fmla="*/ 634007318 w 134"/>
                <a:gd name="T19" fmla="*/ 272019770 h 389"/>
                <a:gd name="T20" fmla="*/ 495957356 w 134"/>
                <a:gd name="T21" fmla="*/ 549173143 h 389"/>
                <a:gd name="T22" fmla="*/ 444827405 w 134"/>
                <a:gd name="T23" fmla="*/ 985429683 h 389"/>
                <a:gd name="T24" fmla="*/ 593104714 w 134"/>
                <a:gd name="T25" fmla="*/ 1934933210 h 3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389"/>
                <a:gd name="T41" fmla="*/ 134 w 134"/>
                <a:gd name="T42" fmla="*/ 389 h 3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389">
                  <a:moveTo>
                    <a:pt x="65" y="389"/>
                  </a:moveTo>
                  <a:cubicBezTo>
                    <a:pt x="98" y="330"/>
                    <a:pt x="81" y="254"/>
                    <a:pt x="61" y="193"/>
                  </a:cubicBezTo>
                  <a:cubicBezTo>
                    <a:pt x="51" y="162"/>
                    <a:pt x="33" y="133"/>
                    <a:pt x="20" y="102"/>
                  </a:cubicBezTo>
                  <a:cubicBezTo>
                    <a:pt x="9" y="76"/>
                    <a:pt x="0" y="34"/>
                    <a:pt x="9" y="7"/>
                  </a:cubicBezTo>
                  <a:cubicBezTo>
                    <a:pt x="20" y="0"/>
                    <a:pt x="20" y="45"/>
                    <a:pt x="23" y="53"/>
                  </a:cubicBezTo>
                  <a:cubicBezTo>
                    <a:pt x="27" y="68"/>
                    <a:pt x="33" y="85"/>
                    <a:pt x="41" y="99"/>
                  </a:cubicBezTo>
                  <a:cubicBezTo>
                    <a:pt x="50" y="114"/>
                    <a:pt x="62" y="130"/>
                    <a:pt x="75" y="111"/>
                  </a:cubicBezTo>
                  <a:cubicBezTo>
                    <a:pt x="86" y="95"/>
                    <a:pt x="92" y="77"/>
                    <a:pt x="102" y="61"/>
                  </a:cubicBezTo>
                  <a:cubicBezTo>
                    <a:pt x="104" y="56"/>
                    <a:pt x="128" y="20"/>
                    <a:pt x="133" y="37"/>
                  </a:cubicBezTo>
                  <a:cubicBezTo>
                    <a:pt x="134" y="42"/>
                    <a:pt x="127" y="49"/>
                    <a:pt x="124" y="53"/>
                  </a:cubicBezTo>
                  <a:cubicBezTo>
                    <a:pt x="113" y="71"/>
                    <a:pt x="107" y="89"/>
                    <a:pt x="97" y="107"/>
                  </a:cubicBezTo>
                  <a:cubicBezTo>
                    <a:pt x="82" y="134"/>
                    <a:pt x="80" y="160"/>
                    <a:pt x="87" y="192"/>
                  </a:cubicBezTo>
                  <a:cubicBezTo>
                    <a:pt x="99" y="253"/>
                    <a:pt x="116" y="318"/>
                    <a:pt x="116" y="377"/>
                  </a:cubicBezTo>
                </a:path>
              </a:pathLst>
            </a:custGeom>
            <a:solidFill>
              <a:srgbClr val="955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" name="Freeform 154"/>
            <p:cNvSpPr>
              <a:spLocks noChangeArrowheads="1"/>
            </p:cNvSpPr>
            <p:nvPr/>
          </p:nvSpPr>
          <p:spPr bwMode="auto">
            <a:xfrm>
              <a:off x="1074354" y="188299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8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" name="Freeform 155"/>
            <p:cNvSpPr>
              <a:spLocks noChangeArrowheads="1"/>
            </p:cNvSpPr>
            <p:nvPr/>
          </p:nvSpPr>
          <p:spPr bwMode="auto">
            <a:xfrm>
              <a:off x="1176628" y="22941"/>
              <a:ext cx="96539" cy="102274"/>
            </a:xfrm>
            <a:custGeom>
              <a:avLst/>
              <a:gdLst>
                <a:gd name="T0" fmla="*/ 80645986 w 43"/>
                <a:gd name="T1" fmla="*/ 201450234 h 45"/>
                <a:gd name="T2" fmla="*/ 85688465 w 43"/>
                <a:gd name="T3" fmla="*/ 206616208 h 45"/>
                <a:gd name="T4" fmla="*/ 85688465 w 43"/>
                <a:gd name="T5" fmla="*/ 41323242 h 45"/>
                <a:gd name="T6" fmla="*/ 80645986 w 43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6" y="39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43" y="45"/>
                    <a:pt x="40" y="0"/>
                    <a:pt x="17" y="8"/>
                  </a:cubicBezTo>
                  <a:cubicBezTo>
                    <a:pt x="3" y="12"/>
                    <a:pt x="0" y="35"/>
                    <a:pt x="16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" name="Freeform 156"/>
            <p:cNvSpPr>
              <a:spLocks noChangeArrowheads="1"/>
            </p:cNvSpPr>
            <p:nvPr/>
          </p:nvSpPr>
          <p:spPr bwMode="auto">
            <a:xfrm>
              <a:off x="1300886" y="236091"/>
              <a:ext cx="99406" cy="101318"/>
            </a:xfrm>
            <a:custGeom>
              <a:avLst/>
              <a:gdLst>
                <a:gd name="T0" fmla="*/ 86770142 w 44"/>
                <a:gd name="T1" fmla="*/ 197702939 h 45"/>
                <a:gd name="T2" fmla="*/ 91873736 w 44"/>
                <a:gd name="T3" fmla="*/ 197702939 h 45"/>
                <a:gd name="T4" fmla="*/ 91873736 w 44"/>
                <a:gd name="T5" fmla="*/ 35486067 h 45"/>
                <a:gd name="T6" fmla="*/ 86770142 w 44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2" name="Freeform 157"/>
            <p:cNvSpPr>
              <a:spLocks noChangeArrowheads="1"/>
            </p:cNvSpPr>
            <p:nvPr/>
          </p:nvSpPr>
          <p:spPr bwMode="auto">
            <a:xfrm>
              <a:off x="1493008" y="168227"/>
              <a:ext cx="97495" cy="99406"/>
            </a:xfrm>
            <a:custGeom>
              <a:avLst/>
              <a:gdLst>
                <a:gd name="T0" fmla="*/ 87394065 w 43"/>
                <a:gd name="T1" fmla="*/ 199060515 h 44"/>
                <a:gd name="T2" fmla="*/ 87394065 w 43"/>
                <a:gd name="T3" fmla="*/ 199060515 h 44"/>
                <a:gd name="T4" fmla="*/ 87394065 w 43"/>
                <a:gd name="T5" fmla="*/ 35729679 h 44"/>
                <a:gd name="T6" fmla="*/ 87394065 w 43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43" y="44"/>
                    <a:pt x="41" y="0"/>
                    <a:pt x="17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3" name="Freeform 158"/>
            <p:cNvSpPr>
              <a:spLocks noChangeArrowheads="1"/>
            </p:cNvSpPr>
            <p:nvPr/>
          </p:nvSpPr>
          <p:spPr bwMode="auto">
            <a:xfrm>
              <a:off x="895613" y="251384"/>
              <a:ext cx="99406" cy="102274"/>
            </a:xfrm>
            <a:custGeom>
              <a:avLst/>
              <a:gdLst>
                <a:gd name="T0" fmla="*/ 86770142 w 44"/>
                <a:gd name="T1" fmla="*/ 201450234 h 45"/>
                <a:gd name="T2" fmla="*/ 91873736 w 44"/>
                <a:gd name="T3" fmla="*/ 201450234 h 45"/>
                <a:gd name="T4" fmla="*/ 91873736 w 44"/>
                <a:gd name="T5" fmla="*/ 36157268 h 45"/>
                <a:gd name="T6" fmla="*/ 86770142 w 44"/>
                <a:gd name="T7" fmla="*/ 201450234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5"/>
                <a:gd name="T14" fmla="*/ 44 w 44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5">
                  <a:moveTo>
                    <a:pt x="17" y="39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44" y="45"/>
                    <a:pt x="41" y="0"/>
                    <a:pt x="18" y="7"/>
                  </a:cubicBezTo>
                  <a:cubicBezTo>
                    <a:pt x="4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159"/>
            <p:cNvSpPr>
              <a:spLocks noChangeArrowheads="1"/>
            </p:cNvSpPr>
            <p:nvPr/>
          </p:nvSpPr>
          <p:spPr bwMode="auto">
            <a:xfrm>
              <a:off x="993108" y="492253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92534092 w 43"/>
                <a:gd name="T3" fmla="*/ 197702939 h 45"/>
                <a:gd name="T4" fmla="*/ 92534092 w 43"/>
                <a:gd name="T5" fmla="*/ 35486067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5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160"/>
            <p:cNvSpPr>
              <a:spLocks noChangeArrowheads="1"/>
            </p:cNvSpPr>
            <p:nvPr/>
          </p:nvSpPr>
          <p:spPr bwMode="auto">
            <a:xfrm>
              <a:off x="1251182" y="410052"/>
              <a:ext cx="96539" cy="100363"/>
            </a:xfrm>
            <a:custGeom>
              <a:avLst/>
              <a:gdLst>
                <a:gd name="T0" fmla="*/ 85688465 w 43"/>
                <a:gd name="T1" fmla="*/ 202911176 h 44"/>
                <a:gd name="T2" fmla="*/ 90728699 w 43"/>
                <a:gd name="T3" fmla="*/ 202911176 h 44"/>
                <a:gd name="T4" fmla="*/ 90728699 w 43"/>
                <a:gd name="T5" fmla="*/ 36420364 h 44"/>
                <a:gd name="T6" fmla="*/ 85688465 w 43"/>
                <a:gd name="T7" fmla="*/ 202911176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4"/>
                <a:gd name="T14" fmla="*/ 43 w 43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3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161"/>
            <p:cNvSpPr>
              <a:spLocks noChangeArrowheads="1"/>
            </p:cNvSpPr>
            <p:nvPr/>
          </p:nvSpPr>
          <p:spPr bwMode="auto">
            <a:xfrm>
              <a:off x="1481538" y="546736"/>
              <a:ext cx="97495" cy="101318"/>
            </a:xfrm>
            <a:custGeom>
              <a:avLst/>
              <a:gdLst>
                <a:gd name="T0" fmla="*/ 87394065 w 43"/>
                <a:gd name="T1" fmla="*/ 197702939 h 45"/>
                <a:gd name="T2" fmla="*/ 87394065 w 43"/>
                <a:gd name="T3" fmla="*/ 202771091 h 45"/>
                <a:gd name="T4" fmla="*/ 87394065 w 43"/>
                <a:gd name="T5" fmla="*/ 40554218 h 45"/>
                <a:gd name="T6" fmla="*/ 87394065 w 43"/>
                <a:gd name="T7" fmla="*/ 197702939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5"/>
                <a:gd name="T14" fmla="*/ 43 w 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5">
                  <a:moveTo>
                    <a:pt x="17" y="39"/>
                  </a:moveTo>
                  <a:cubicBezTo>
                    <a:pt x="17" y="39"/>
                    <a:pt x="17" y="40"/>
                    <a:pt x="17" y="40"/>
                  </a:cubicBezTo>
                  <a:cubicBezTo>
                    <a:pt x="43" y="45"/>
                    <a:pt x="41" y="0"/>
                    <a:pt x="17" y="8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162"/>
            <p:cNvSpPr>
              <a:spLocks noChangeArrowheads="1"/>
            </p:cNvSpPr>
            <p:nvPr/>
          </p:nvSpPr>
          <p:spPr bwMode="auto">
            <a:xfrm>
              <a:off x="1320958" y="693934"/>
              <a:ext cx="99406" cy="99406"/>
            </a:xfrm>
            <a:custGeom>
              <a:avLst/>
              <a:gdLst>
                <a:gd name="T0" fmla="*/ 86770142 w 44"/>
                <a:gd name="T1" fmla="*/ 199060515 h 44"/>
                <a:gd name="T2" fmla="*/ 91873736 w 44"/>
                <a:gd name="T3" fmla="*/ 199060515 h 44"/>
                <a:gd name="T4" fmla="*/ 91873736 w 44"/>
                <a:gd name="T5" fmla="*/ 35729679 h 44"/>
                <a:gd name="T6" fmla="*/ 86770142 w 44"/>
                <a:gd name="T7" fmla="*/ 199060515 h 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44"/>
                <a:gd name="T14" fmla="*/ 44 w 44"/>
                <a:gd name="T15" fmla="*/ 44 h 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44">
                  <a:moveTo>
                    <a:pt x="17" y="39"/>
                  </a:moveTo>
                  <a:cubicBezTo>
                    <a:pt x="17" y="39"/>
                    <a:pt x="17" y="39"/>
                    <a:pt x="18" y="39"/>
                  </a:cubicBezTo>
                  <a:cubicBezTo>
                    <a:pt x="44" y="44"/>
                    <a:pt x="41" y="0"/>
                    <a:pt x="18" y="7"/>
                  </a:cubicBezTo>
                  <a:cubicBezTo>
                    <a:pt x="3" y="12"/>
                    <a:pt x="0" y="35"/>
                    <a:pt x="17" y="39"/>
                  </a:cubicBezTo>
                  <a:close/>
                </a:path>
              </a:pathLst>
            </a:custGeom>
            <a:solidFill>
              <a:srgbClr val="479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163"/>
            <p:cNvSpPr>
              <a:spLocks noChangeArrowheads="1"/>
            </p:cNvSpPr>
            <p:nvPr/>
          </p:nvSpPr>
          <p:spPr bwMode="auto">
            <a:xfrm>
              <a:off x="655700" y="555338"/>
              <a:ext cx="86025" cy="70731"/>
            </a:xfrm>
            <a:custGeom>
              <a:avLst/>
              <a:gdLst>
                <a:gd name="T0" fmla="*/ 20498852 w 38"/>
                <a:gd name="T1" fmla="*/ 119736175 h 31"/>
                <a:gd name="T2" fmla="*/ 40999968 w 38"/>
                <a:gd name="T3" fmla="*/ 0 h 31"/>
                <a:gd name="T4" fmla="*/ 51248262 w 38"/>
                <a:gd name="T5" fmla="*/ 109325028 h 31"/>
                <a:gd name="T6" fmla="*/ 148621770 w 38"/>
                <a:gd name="T7" fmla="*/ 41646869 h 31"/>
                <a:gd name="T8" fmla="*/ 87122951 w 38"/>
                <a:gd name="T9" fmla="*/ 114529461 h 31"/>
                <a:gd name="T10" fmla="*/ 169120622 w 38"/>
                <a:gd name="T11" fmla="*/ 140558469 h 31"/>
                <a:gd name="T12" fmla="*/ 61498820 w 38"/>
                <a:gd name="T13" fmla="*/ 14576518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31"/>
                <a:gd name="T23" fmla="*/ 38 w 3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31">
                  <a:moveTo>
                    <a:pt x="4" y="23"/>
                  </a:moveTo>
                  <a:cubicBezTo>
                    <a:pt x="4" y="18"/>
                    <a:pt x="0" y="0"/>
                    <a:pt x="8" y="0"/>
                  </a:cubicBezTo>
                  <a:cubicBezTo>
                    <a:pt x="15" y="0"/>
                    <a:pt x="10" y="17"/>
                    <a:pt x="10" y="21"/>
                  </a:cubicBezTo>
                  <a:cubicBezTo>
                    <a:pt x="11" y="16"/>
                    <a:pt x="23" y="6"/>
                    <a:pt x="29" y="8"/>
                  </a:cubicBezTo>
                  <a:cubicBezTo>
                    <a:pt x="38" y="11"/>
                    <a:pt x="19" y="20"/>
                    <a:pt x="17" y="22"/>
                  </a:cubicBezTo>
                  <a:cubicBezTo>
                    <a:pt x="21" y="21"/>
                    <a:pt x="38" y="20"/>
                    <a:pt x="33" y="27"/>
                  </a:cubicBezTo>
                  <a:cubicBezTo>
                    <a:pt x="30" y="31"/>
                    <a:pt x="15" y="30"/>
                    <a:pt x="12" y="28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164"/>
            <p:cNvSpPr>
              <a:spLocks noChangeArrowheads="1"/>
            </p:cNvSpPr>
            <p:nvPr/>
          </p:nvSpPr>
          <p:spPr bwMode="auto">
            <a:xfrm>
              <a:off x="501811" y="657612"/>
              <a:ext cx="70731" cy="49703"/>
            </a:xfrm>
            <a:custGeom>
              <a:avLst/>
              <a:gdLst>
                <a:gd name="T0" fmla="*/ 145765183 w 31"/>
                <a:gd name="T1" fmla="*/ 5103594 h 22"/>
                <a:gd name="T2" fmla="*/ 0 w 31"/>
                <a:gd name="T3" fmla="*/ 40833274 h 22"/>
                <a:gd name="T4" fmla="*/ 62471445 w 31"/>
                <a:gd name="T5" fmla="*/ 81666547 h 22"/>
                <a:gd name="T6" fmla="*/ 145765183 w 31"/>
                <a:gd name="T7" fmla="*/ 107186779 h 22"/>
                <a:gd name="T8" fmla="*/ 161383044 w 3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2"/>
                <a:gd name="T17" fmla="*/ 31 w 3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2">
                  <a:moveTo>
                    <a:pt x="28" y="1"/>
                  </a:moveTo>
                  <a:cubicBezTo>
                    <a:pt x="19" y="3"/>
                    <a:pt x="9" y="4"/>
                    <a:pt x="0" y="8"/>
                  </a:cubicBezTo>
                  <a:cubicBezTo>
                    <a:pt x="0" y="13"/>
                    <a:pt x="9" y="15"/>
                    <a:pt x="12" y="16"/>
                  </a:cubicBezTo>
                  <a:cubicBezTo>
                    <a:pt x="17" y="18"/>
                    <a:pt x="23" y="22"/>
                    <a:pt x="28" y="21"/>
                  </a:cubicBezTo>
                  <a:cubicBezTo>
                    <a:pt x="30" y="21"/>
                    <a:pt x="30" y="3"/>
                    <a:pt x="31" y="0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165"/>
            <p:cNvSpPr>
              <a:spLocks noChangeArrowheads="1"/>
            </p:cNvSpPr>
            <p:nvPr/>
          </p:nvSpPr>
          <p:spPr bwMode="auto">
            <a:xfrm>
              <a:off x="540044" y="598351"/>
              <a:ext cx="292484" cy="287705"/>
            </a:xfrm>
            <a:custGeom>
              <a:avLst/>
              <a:gdLst>
                <a:gd name="T0" fmla="*/ 663154188 w 129"/>
                <a:gd name="T1" fmla="*/ 415692948 h 127"/>
                <a:gd name="T2" fmla="*/ 406117435 w 129"/>
                <a:gd name="T3" fmla="*/ 631236097 h 127"/>
                <a:gd name="T4" fmla="*/ 87391498 w 129"/>
                <a:gd name="T5" fmla="*/ 487539909 h 127"/>
                <a:gd name="T6" fmla="*/ 195347570 w 129"/>
                <a:gd name="T7" fmla="*/ 20528998 h 127"/>
                <a:gd name="T8" fmla="*/ 431822017 w 129"/>
                <a:gd name="T9" fmla="*/ 128300572 h 127"/>
                <a:gd name="T10" fmla="*/ 442102036 w 129"/>
                <a:gd name="T11" fmla="*/ 395163950 h 127"/>
                <a:gd name="T12" fmla="*/ 555198117 w 129"/>
                <a:gd name="T13" fmla="*/ 441353062 h 127"/>
                <a:gd name="T14" fmla="*/ 663154188 w 129"/>
                <a:gd name="T15" fmla="*/ 415692948 h 1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9"/>
                <a:gd name="T25" fmla="*/ 0 h 127"/>
                <a:gd name="T26" fmla="*/ 129 w 129"/>
                <a:gd name="T27" fmla="*/ 127 h 1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9" h="127">
                  <a:moveTo>
                    <a:pt x="129" y="81"/>
                  </a:moveTo>
                  <a:cubicBezTo>
                    <a:pt x="123" y="106"/>
                    <a:pt x="104" y="119"/>
                    <a:pt x="79" y="123"/>
                  </a:cubicBezTo>
                  <a:cubicBezTo>
                    <a:pt x="56" y="127"/>
                    <a:pt x="29" y="115"/>
                    <a:pt x="17" y="95"/>
                  </a:cubicBezTo>
                  <a:cubicBezTo>
                    <a:pt x="2" y="69"/>
                    <a:pt x="0" y="11"/>
                    <a:pt x="38" y="4"/>
                  </a:cubicBezTo>
                  <a:cubicBezTo>
                    <a:pt x="55" y="0"/>
                    <a:pt x="76" y="9"/>
                    <a:pt x="84" y="25"/>
                  </a:cubicBezTo>
                  <a:cubicBezTo>
                    <a:pt x="91" y="41"/>
                    <a:pt x="78" y="63"/>
                    <a:pt x="86" y="77"/>
                  </a:cubicBezTo>
                  <a:cubicBezTo>
                    <a:pt x="90" y="85"/>
                    <a:pt x="100" y="86"/>
                    <a:pt x="108" y="86"/>
                  </a:cubicBezTo>
                  <a:cubicBezTo>
                    <a:pt x="110" y="86"/>
                    <a:pt x="128" y="83"/>
                    <a:pt x="129" y="81"/>
                  </a:cubicBezTo>
                  <a:close/>
                </a:path>
              </a:pathLst>
            </a:custGeom>
            <a:solidFill>
              <a:srgbClr val="FFC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166"/>
            <p:cNvSpPr>
              <a:spLocks noChangeArrowheads="1"/>
            </p:cNvSpPr>
            <p:nvPr/>
          </p:nvSpPr>
          <p:spPr bwMode="auto">
            <a:xfrm>
              <a:off x="590704" y="659524"/>
              <a:ext cx="20073" cy="27719"/>
            </a:xfrm>
            <a:custGeom>
              <a:avLst/>
              <a:gdLst>
                <a:gd name="T0" fmla="*/ 34819964 w 9"/>
                <a:gd name="T1" fmla="*/ 42684950 h 12"/>
                <a:gd name="T2" fmla="*/ 4973643 w 9"/>
                <a:gd name="T3" fmla="*/ 32015445 h 12"/>
                <a:gd name="T4" fmla="*/ 34819964 w 9"/>
                <a:gd name="T5" fmla="*/ 42684950 h 12"/>
                <a:gd name="T6" fmla="*/ 0 60000 65536"/>
                <a:gd name="T7" fmla="*/ 0 60000 65536"/>
                <a:gd name="T8" fmla="*/ 0 60000 65536"/>
                <a:gd name="T9" fmla="*/ 0 w 9"/>
                <a:gd name="T10" fmla="*/ 0 h 12"/>
                <a:gd name="T11" fmla="*/ 9 w 9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2">
                  <a:moveTo>
                    <a:pt x="7" y="8"/>
                  </a:moveTo>
                  <a:cubicBezTo>
                    <a:pt x="9" y="2"/>
                    <a:pt x="1" y="0"/>
                    <a:pt x="1" y="6"/>
                  </a:cubicBezTo>
                  <a:cubicBezTo>
                    <a:pt x="0" y="10"/>
                    <a:pt x="5" y="12"/>
                    <a:pt x="7" y="8"/>
                  </a:cubicBezTo>
                  <a:close/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167"/>
            <p:cNvSpPr>
              <a:spLocks noChangeArrowheads="1"/>
            </p:cNvSpPr>
            <p:nvPr/>
          </p:nvSpPr>
          <p:spPr bwMode="auto">
            <a:xfrm>
              <a:off x="819147" y="743637"/>
              <a:ext cx="56394" cy="67864"/>
            </a:xfrm>
            <a:custGeom>
              <a:avLst/>
              <a:gdLst>
                <a:gd name="T0" fmla="*/ 0 w 25"/>
                <a:gd name="T1" fmla="*/ 97228753 h 30"/>
                <a:gd name="T2" fmla="*/ 20353722 w 25"/>
                <a:gd name="T3" fmla="*/ 15350837 h 30"/>
                <a:gd name="T4" fmla="*/ 35618450 w 25"/>
                <a:gd name="T5" fmla="*/ 76758708 h 30"/>
                <a:gd name="T6" fmla="*/ 101768612 w 25"/>
                <a:gd name="T7" fmla="*/ 71641763 h 30"/>
                <a:gd name="T8" fmla="*/ 45796440 w 25"/>
                <a:gd name="T9" fmla="*/ 107462644 h 30"/>
                <a:gd name="T10" fmla="*/ 91592879 w 25"/>
                <a:gd name="T11" fmla="*/ 143283525 h 30"/>
                <a:gd name="T12" fmla="*/ 15264728 w 25"/>
                <a:gd name="T13" fmla="*/ 10746264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0"/>
                <a:gd name="T23" fmla="*/ 25 w 2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0">
                  <a:moveTo>
                    <a:pt x="0" y="19"/>
                  </a:moveTo>
                  <a:cubicBezTo>
                    <a:pt x="2" y="15"/>
                    <a:pt x="0" y="5"/>
                    <a:pt x="4" y="3"/>
                  </a:cubicBezTo>
                  <a:cubicBezTo>
                    <a:pt x="11" y="0"/>
                    <a:pt x="8" y="13"/>
                    <a:pt x="7" y="15"/>
                  </a:cubicBezTo>
                  <a:cubicBezTo>
                    <a:pt x="10" y="13"/>
                    <a:pt x="19" y="8"/>
                    <a:pt x="20" y="14"/>
                  </a:cubicBezTo>
                  <a:cubicBezTo>
                    <a:pt x="22" y="19"/>
                    <a:pt x="11" y="20"/>
                    <a:pt x="9" y="21"/>
                  </a:cubicBezTo>
                  <a:cubicBezTo>
                    <a:pt x="13" y="20"/>
                    <a:pt x="25" y="26"/>
                    <a:pt x="18" y="28"/>
                  </a:cubicBezTo>
                  <a:cubicBezTo>
                    <a:pt x="14" y="30"/>
                    <a:pt x="5" y="25"/>
                    <a:pt x="3" y="2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168"/>
            <p:cNvSpPr>
              <a:spLocks noChangeArrowheads="1"/>
            </p:cNvSpPr>
            <p:nvPr/>
          </p:nvSpPr>
          <p:spPr bwMode="auto">
            <a:xfrm>
              <a:off x="690110" y="641363"/>
              <a:ext cx="46836" cy="45880"/>
            </a:xfrm>
            <a:custGeom>
              <a:avLst/>
              <a:gdLst>
                <a:gd name="T0" fmla="*/ 54715599 w 21"/>
                <a:gd name="T1" fmla="*/ 94723848 h 20"/>
                <a:gd name="T2" fmla="*/ 29845683 w 21"/>
                <a:gd name="T3" fmla="*/ 31574616 h 20"/>
                <a:gd name="T4" fmla="*/ 54715599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169"/>
            <p:cNvSpPr>
              <a:spLocks noChangeArrowheads="1"/>
            </p:cNvSpPr>
            <p:nvPr/>
          </p:nvSpPr>
          <p:spPr bwMode="auto">
            <a:xfrm>
              <a:off x="558205" y="743637"/>
              <a:ext cx="47792" cy="43013"/>
            </a:xfrm>
            <a:custGeom>
              <a:avLst/>
              <a:gdLst>
                <a:gd name="T0" fmla="*/ 62152358 w 21"/>
                <a:gd name="T1" fmla="*/ 87123963 h 19"/>
                <a:gd name="T2" fmla="*/ 36255922 w 21"/>
                <a:gd name="T3" fmla="*/ 25624429 h 19"/>
                <a:gd name="T4" fmla="*/ 62152358 w 21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1"/>
                <a:gd name="T10" fmla="*/ 0 h 19"/>
                <a:gd name="T11" fmla="*/ 21 w 2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9">
                  <a:moveTo>
                    <a:pt x="12" y="17"/>
                  </a:moveTo>
                  <a:cubicBezTo>
                    <a:pt x="21" y="14"/>
                    <a:pt x="15" y="0"/>
                    <a:pt x="7" y="5"/>
                  </a:cubicBezTo>
                  <a:cubicBezTo>
                    <a:pt x="0" y="9"/>
                    <a:pt x="4" y="19"/>
                    <a:pt x="12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170"/>
            <p:cNvSpPr>
              <a:spLocks noChangeArrowheads="1"/>
            </p:cNvSpPr>
            <p:nvPr/>
          </p:nvSpPr>
          <p:spPr bwMode="auto">
            <a:xfrm>
              <a:off x="599306" y="605041"/>
              <a:ext cx="33454" cy="29631"/>
            </a:xfrm>
            <a:custGeom>
              <a:avLst/>
              <a:gdLst>
                <a:gd name="T0" fmla="*/ 44765913 w 15"/>
                <a:gd name="T1" fmla="*/ 62343624 h 13"/>
                <a:gd name="T2" fmla="*/ 54715132 w 15"/>
                <a:gd name="T3" fmla="*/ 0 h 13"/>
                <a:gd name="T4" fmla="*/ 0 w 15"/>
                <a:gd name="T5" fmla="*/ 31171812 h 13"/>
                <a:gd name="T6" fmla="*/ 44765913 w 15"/>
                <a:gd name="T7" fmla="*/ 623436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9" y="12"/>
                  </a:moveTo>
                  <a:cubicBezTo>
                    <a:pt x="15" y="10"/>
                    <a:pt x="15" y="3"/>
                    <a:pt x="11" y="0"/>
                  </a:cubicBezTo>
                  <a:cubicBezTo>
                    <a:pt x="8" y="2"/>
                    <a:pt x="4" y="4"/>
                    <a:pt x="0" y="6"/>
                  </a:cubicBezTo>
                  <a:cubicBezTo>
                    <a:pt x="1" y="9"/>
                    <a:pt x="4" y="13"/>
                    <a:pt x="9" y="12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171"/>
            <p:cNvSpPr>
              <a:spLocks noChangeArrowheads="1"/>
            </p:cNvSpPr>
            <p:nvPr/>
          </p:nvSpPr>
          <p:spPr bwMode="auto">
            <a:xfrm>
              <a:off x="640407" y="755107"/>
              <a:ext cx="44924" cy="44924"/>
            </a:xfrm>
            <a:custGeom>
              <a:avLst/>
              <a:gdLst>
                <a:gd name="T0" fmla="*/ 55499110 w 20"/>
                <a:gd name="T1" fmla="*/ 85771147 h 20"/>
                <a:gd name="T2" fmla="*/ 30272037 w 20"/>
                <a:gd name="T3" fmla="*/ 25227072 h 20"/>
                <a:gd name="T4" fmla="*/ 55499110 w 20"/>
                <a:gd name="T5" fmla="*/ 85771147 h 20"/>
                <a:gd name="T6" fmla="*/ 0 60000 65536"/>
                <a:gd name="T7" fmla="*/ 0 60000 65536"/>
                <a:gd name="T8" fmla="*/ 0 60000 65536"/>
                <a:gd name="T9" fmla="*/ 0 w 20"/>
                <a:gd name="T10" fmla="*/ 0 h 20"/>
                <a:gd name="T11" fmla="*/ 20 w 2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0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20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172"/>
            <p:cNvSpPr>
              <a:spLocks noChangeArrowheads="1"/>
            </p:cNvSpPr>
            <p:nvPr/>
          </p:nvSpPr>
          <p:spPr bwMode="auto">
            <a:xfrm>
              <a:off x="687242" y="829662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173"/>
            <p:cNvSpPr>
              <a:spLocks noChangeArrowheads="1"/>
            </p:cNvSpPr>
            <p:nvPr/>
          </p:nvSpPr>
          <p:spPr bwMode="auto">
            <a:xfrm>
              <a:off x="779958" y="791429"/>
              <a:ext cx="45880" cy="43013"/>
            </a:xfrm>
            <a:custGeom>
              <a:avLst/>
              <a:gdLst>
                <a:gd name="T0" fmla="*/ 57886796 w 20"/>
                <a:gd name="T1" fmla="*/ 87123963 h 19"/>
                <a:gd name="T2" fmla="*/ 31574616 w 20"/>
                <a:gd name="T3" fmla="*/ 25624429 h 19"/>
                <a:gd name="T4" fmla="*/ 57886796 w 20"/>
                <a:gd name="T5" fmla="*/ 87123963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1" y="17"/>
                  </a:moveTo>
                  <a:cubicBezTo>
                    <a:pt x="20" y="15"/>
                    <a:pt x="15" y="0"/>
                    <a:pt x="6" y="5"/>
                  </a:cubicBezTo>
                  <a:cubicBezTo>
                    <a:pt x="0" y="9"/>
                    <a:pt x="3" y="19"/>
                    <a:pt x="11" y="17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174"/>
            <p:cNvSpPr>
              <a:spLocks noChangeArrowheads="1"/>
            </p:cNvSpPr>
            <p:nvPr/>
          </p:nvSpPr>
          <p:spPr bwMode="auto">
            <a:xfrm>
              <a:off x="630848" y="677684"/>
              <a:ext cx="47792" cy="45880"/>
            </a:xfrm>
            <a:custGeom>
              <a:avLst/>
              <a:gdLst>
                <a:gd name="T0" fmla="*/ 56972616 w 21"/>
                <a:gd name="T1" fmla="*/ 94723848 h 20"/>
                <a:gd name="T2" fmla="*/ 31076179 w 21"/>
                <a:gd name="T3" fmla="*/ 31574616 h 20"/>
                <a:gd name="T4" fmla="*/ 56972616 w 21"/>
                <a:gd name="T5" fmla="*/ 94723848 h 20"/>
                <a:gd name="T6" fmla="*/ 0 60000 65536"/>
                <a:gd name="T7" fmla="*/ 0 60000 65536"/>
                <a:gd name="T8" fmla="*/ 0 60000 65536"/>
                <a:gd name="T9" fmla="*/ 0 w 21"/>
                <a:gd name="T10" fmla="*/ 0 h 20"/>
                <a:gd name="T11" fmla="*/ 21 w 2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20">
                  <a:moveTo>
                    <a:pt x="11" y="18"/>
                  </a:moveTo>
                  <a:cubicBezTo>
                    <a:pt x="21" y="15"/>
                    <a:pt x="15" y="0"/>
                    <a:pt x="6" y="6"/>
                  </a:cubicBezTo>
                  <a:cubicBezTo>
                    <a:pt x="0" y="10"/>
                    <a:pt x="4" y="20"/>
                    <a:pt x="11" y="18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175"/>
            <p:cNvSpPr>
              <a:spLocks noChangeArrowheads="1"/>
            </p:cNvSpPr>
            <p:nvPr/>
          </p:nvSpPr>
          <p:spPr bwMode="auto">
            <a:xfrm>
              <a:off x="730255" y="778047"/>
              <a:ext cx="27719" cy="21984"/>
            </a:xfrm>
            <a:custGeom>
              <a:avLst/>
              <a:gdLst>
                <a:gd name="T0" fmla="*/ 10671815 w 12"/>
                <a:gd name="T1" fmla="*/ 0 h 10"/>
                <a:gd name="T2" fmla="*/ 53356765 w 12"/>
                <a:gd name="T3" fmla="*/ 38663261 h 10"/>
                <a:gd name="T4" fmla="*/ 64028580 w 12"/>
                <a:gd name="T5" fmla="*/ 38663261 h 10"/>
                <a:gd name="T6" fmla="*/ 10671815 w 12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0"/>
                <a:gd name="T14" fmla="*/ 12 w 12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0">
                  <a:moveTo>
                    <a:pt x="2" y="0"/>
                  </a:moveTo>
                  <a:cubicBezTo>
                    <a:pt x="0" y="4"/>
                    <a:pt x="4" y="10"/>
                    <a:pt x="10" y="8"/>
                  </a:cubicBezTo>
                  <a:cubicBezTo>
                    <a:pt x="10" y="8"/>
                    <a:pt x="11" y="8"/>
                    <a:pt x="12" y="8"/>
                  </a:cubicBezTo>
                  <a:cubicBezTo>
                    <a:pt x="8" y="7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176"/>
            <p:cNvSpPr>
              <a:spLocks noChangeArrowheads="1"/>
            </p:cNvSpPr>
            <p:nvPr/>
          </p:nvSpPr>
          <p:spPr bwMode="auto">
            <a:xfrm>
              <a:off x="607908" y="827750"/>
              <a:ext cx="36322" cy="36322"/>
            </a:xfrm>
            <a:custGeom>
              <a:avLst/>
              <a:gdLst>
                <a:gd name="T0" fmla="*/ 15459551 w 16"/>
                <a:gd name="T1" fmla="*/ 25768189 h 16"/>
                <a:gd name="T2" fmla="*/ 0 w 16"/>
                <a:gd name="T3" fmla="*/ 46380924 h 16"/>
                <a:gd name="T4" fmla="*/ 56687291 w 16"/>
                <a:gd name="T5" fmla="*/ 82455480 h 16"/>
                <a:gd name="T6" fmla="*/ 15459551 w 16"/>
                <a:gd name="T7" fmla="*/ 2576818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3" y="5"/>
                  </a:moveTo>
                  <a:cubicBezTo>
                    <a:pt x="2" y="6"/>
                    <a:pt x="1" y="8"/>
                    <a:pt x="0" y="9"/>
                  </a:cubicBezTo>
                  <a:cubicBezTo>
                    <a:pt x="4" y="11"/>
                    <a:pt x="7" y="14"/>
                    <a:pt x="11" y="16"/>
                  </a:cubicBezTo>
                  <a:cubicBezTo>
                    <a:pt x="16" y="11"/>
                    <a:pt x="11" y="0"/>
                    <a:pt x="3" y="5"/>
                  </a:cubicBezTo>
                  <a:close/>
                </a:path>
              </a:pathLst>
            </a:custGeom>
            <a:solidFill>
              <a:srgbClr val="FA6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Rectangle 177"/>
            <p:cNvSpPr>
              <a:spLocks noChangeArrowheads="1"/>
            </p:cNvSpPr>
            <p:nvPr/>
          </p:nvSpPr>
          <p:spPr bwMode="auto">
            <a:xfrm>
              <a:off x="667170" y="865983"/>
              <a:ext cx="8603" cy="67864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3" name="Rectangle 178"/>
            <p:cNvSpPr>
              <a:spLocks noChangeArrowheads="1"/>
            </p:cNvSpPr>
            <p:nvPr/>
          </p:nvSpPr>
          <p:spPr bwMode="auto">
            <a:xfrm>
              <a:off x="723564" y="867895"/>
              <a:ext cx="6691" cy="68820"/>
            </a:xfrm>
            <a:prstGeom prst="rect">
              <a:avLst/>
            </a:pr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44" name="Freeform 179"/>
            <p:cNvSpPr>
              <a:spLocks noChangeArrowheads="1"/>
            </p:cNvSpPr>
            <p:nvPr/>
          </p:nvSpPr>
          <p:spPr bwMode="auto">
            <a:xfrm>
              <a:off x="626069" y="723564"/>
              <a:ext cx="135728" cy="99406"/>
            </a:xfrm>
            <a:custGeom>
              <a:avLst/>
              <a:gdLst>
                <a:gd name="T0" fmla="*/ 56288664 w 60"/>
                <a:gd name="T1" fmla="*/ 5103594 h 44"/>
                <a:gd name="T2" fmla="*/ 189338298 w 60"/>
                <a:gd name="T3" fmla="*/ 183747473 h 44"/>
                <a:gd name="T4" fmla="*/ 46054773 w 60"/>
                <a:gd name="T5" fmla="*/ 5103594 h 44"/>
                <a:gd name="T6" fmla="*/ 0 60000 65536"/>
                <a:gd name="T7" fmla="*/ 0 60000 65536"/>
                <a:gd name="T8" fmla="*/ 0 60000 65536"/>
                <a:gd name="T9" fmla="*/ 0 w 60"/>
                <a:gd name="T10" fmla="*/ 0 h 44"/>
                <a:gd name="T11" fmla="*/ 60 w 60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44">
                  <a:moveTo>
                    <a:pt x="11" y="1"/>
                  </a:moveTo>
                  <a:cubicBezTo>
                    <a:pt x="26" y="0"/>
                    <a:pt x="60" y="20"/>
                    <a:pt x="37" y="36"/>
                  </a:cubicBezTo>
                  <a:cubicBezTo>
                    <a:pt x="23" y="44"/>
                    <a:pt x="0" y="12"/>
                    <a:pt x="9" y="1"/>
                  </a:cubicBezTo>
                </a:path>
              </a:pathLst>
            </a:custGeom>
            <a:solidFill>
              <a:srgbClr val="7C44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5" name="Group 459"/>
          <p:cNvGrpSpPr/>
          <p:nvPr/>
        </p:nvGrpSpPr>
        <p:grpSpPr bwMode="auto">
          <a:xfrm>
            <a:off x="1662113" y="5975350"/>
            <a:ext cx="2033587" cy="925513"/>
            <a:chOff x="0" y="0"/>
            <a:chExt cx="2033053" cy="924289"/>
          </a:xfrm>
        </p:grpSpPr>
        <p:sp>
          <p:nvSpPr>
            <p:cNvPr id="446" name="Freeform 135"/>
            <p:cNvSpPr>
              <a:spLocks noChangeArrowheads="1"/>
            </p:cNvSpPr>
            <p:nvPr/>
          </p:nvSpPr>
          <p:spPr bwMode="auto">
            <a:xfrm>
              <a:off x="0" y="437771"/>
              <a:ext cx="2033053" cy="486518"/>
            </a:xfrm>
            <a:custGeom>
              <a:avLst/>
              <a:gdLst>
                <a:gd name="T0" fmla="*/ 0 w 899"/>
                <a:gd name="T1" fmla="*/ 1100929136 h 215"/>
                <a:gd name="T2" fmla="*/ 2147483647 w 899"/>
                <a:gd name="T3" fmla="*/ 15362654 h 215"/>
                <a:gd name="T4" fmla="*/ 2147483647 w 899"/>
                <a:gd name="T5" fmla="*/ 1054843436 h 215"/>
                <a:gd name="T6" fmla="*/ 0 w 899"/>
                <a:gd name="T7" fmla="*/ 1100929136 h 2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9"/>
                <a:gd name="T13" fmla="*/ 0 h 215"/>
                <a:gd name="T14" fmla="*/ 899 w 899"/>
                <a:gd name="T15" fmla="*/ 215 h 2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9" h="215">
                  <a:moveTo>
                    <a:pt x="0" y="215"/>
                  </a:moveTo>
                  <a:cubicBezTo>
                    <a:pt x="0" y="215"/>
                    <a:pt x="206" y="0"/>
                    <a:pt x="484" y="3"/>
                  </a:cubicBezTo>
                  <a:cubicBezTo>
                    <a:pt x="763" y="6"/>
                    <a:pt x="899" y="206"/>
                    <a:pt x="899" y="206"/>
                  </a:cubicBezTo>
                  <a:lnTo>
                    <a:pt x="0" y="215"/>
                  </a:lnTo>
                  <a:close/>
                </a:path>
              </a:pathLst>
            </a:custGeom>
            <a:solidFill>
              <a:srgbClr val="58A7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136"/>
            <p:cNvSpPr>
              <a:spLocks noChangeArrowheads="1"/>
            </p:cNvSpPr>
            <p:nvPr/>
          </p:nvSpPr>
          <p:spPr bwMode="auto">
            <a:xfrm>
              <a:off x="327850" y="563940"/>
              <a:ext cx="1472936" cy="353657"/>
            </a:xfrm>
            <a:custGeom>
              <a:avLst/>
              <a:gdLst>
                <a:gd name="T0" fmla="*/ 0 w 651"/>
                <a:gd name="T1" fmla="*/ 801751754 h 156"/>
                <a:gd name="T2" fmla="*/ 1796855216 w 651"/>
                <a:gd name="T3" fmla="*/ 15418085 h 156"/>
                <a:gd name="T4" fmla="*/ 2147483647 w 651"/>
                <a:gd name="T5" fmla="*/ 770915584 h 156"/>
                <a:gd name="T6" fmla="*/ 0 w 651"/>
                <a:gd name="T7" fmla="*/ 801751754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1"/>
                <a:gd name="T13" fmla="*/ 0 h 156"/>
                <a:gd name="T14" fmla="*/ 651 w 651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1" h="156">
                  <a:moveTo>
                    <a:pt x="0" y="156"/>
                  </a:moveTo>
                  <a:cubicBezTo>
                    <a:pt x="0" y="156"/>
                    <a:pt x="149" y="0"/>
                    <a:pt x="351" y="3"/>
                  </a:cubicBezTo>
                  <a:cubicBezTo>
                    <a:pt x="552" y="5"/>
                    <a:pt x="651" y="150"/>
                    <a:pt x="651" y="15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DCA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137"/>
            <p:cNvSpPr>
              <a:spLocks noChangeArrowheads="1"/>
            </p:cNvSpPr>
            <p:nvPr/>
          </p:nvSpPr>
          <p:spPr bwMode="auto">
            <a:xfrm>
              <a:off x="624158" y="675773"/>
              <a:ext cx="916642" cy="238002"/>
            </a:xfrm>
            <a:custGeom>
              <a:avLst/>
              <a:gdLst>
                <a:gd name="T0" fmla="*/ 0 w 405"/>
                <a:gd name="T1" fmla="*/ 539475733 h 105"/>
                <a:gd name="T2" fmla="*/ 1116723447 w 405"/>
                <a:gd name="T3" fmla="*/ 5138577 h 105"/>
                <a:gd name="T4" fmla="*/ 2074648287 w 405"/>
                <a:gd name="T5" fmla="*/ 513787384 h 105"/>
                <a:gd name="T6" fmla="*/ 0 w 405"/>
                <a:gd name="T7" fmla="*/ 539475733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5"/>
                <a:gd name="T13" fmla="*/ 0 h 105"/>
                <a:gd name="T14" fmla="*/ 405 w 405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5" h="105">
                  <a:moveTo>
                    <a:pt x="0" y="105"/>
                  </a:moveTo>
                  <a:cubicBezTo>
                    <a:pt x="0" y="105"/>
                    <a:pt x="93" y="0"/>
                    <a:pt x="218" y="1"/>
                  </a:cubicBezTo>
                  <a:cubicBezTo>
                    <a:pt x="344" y="3"/>
                    <a:pt x="405" y="100"/>
                    <a:pt x="405" y="100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F6A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138"/>
            <p:cNvSpPr>
              <a:spLocks noChangeArrowheads="1"/>
            </p:cNvSpPr>
            <p:nvPr/>
          </p:nvSpPr>
          <p:spPr bwMode="auto">
            <a:xfrm>
              <a:off x="786649" y="758930"/>
              <a:ext cx="627025" cy="150066"/>
            </a:xfrm>
            <a:custGeom>
              <a:avLst/>
              <a:gdLst>
                <a:gd name="T0" fmla="*/ 0 w 277"/>
                <a:gd name="T1" fmla="*/ 341209157 h 66"/>
                <a:gd name="T2" fmla="*/ 763478769 w 277"/>
                <a:gd name="T3" fmla="*/ 0 h 66"/>
                <a:gd name="T4" fmla="*/ 1419351446 w 277"/>
                <a:gd name="T5" fmla="*/ 325700063 h 66"/>
                <a:gd name="T6" fmla="*/ 0 w 277"/>
                <a:gd name="T7" fmla="*/ 341209157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7"/>
                <a:gd name="T13" fmla="*/ 0 h 66"/>
                <a:gd name="T14" fmla="*/ 277 w 27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7" h="66">
                  <a:moveTo>
                    <a:pt x="0" y="66"/>
                  </a:moveTo>
                  <a:cubicBezTo>
                    <a:pt x="0" y="66"/>
                    <a:pt x="63" y="0"/>
                    <a:pt x="149" y="0"/>
                  </a:cubicBezTo>
                  <a:cubicBezTo>
                    <a:pt x="235" y="1"/>
                    <a:pt x="277" y="63"/>
                    <a:pt x="277" y="63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9568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" name="Rectangle 139"/>
            <p:cNvSpPr>
              <a:spLocks noChangeArrowheads="1"/>
            </p:cNvSpPr>
            <p:nvPr/>
          </p:nvSpPr>
          <p:spPr bwMode="auto">
            <a:xfrm>
              <a:off x="1067663" y="158668"/>
              <a:ext cx="11470" cy="330718"/>
            </a:xfrm>
            <a:prstGeom prst="rect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1" name="Oval 140"/>
            <p:cNvSpPr>
              <a:spLocks noChangeArrowheads="1"/>
            </p:cNvSpPr>
            <p:nvPr/>
          </p:nvSpPr>
          <p:spPr bwMode="auto">
            <a:xfrm>
              <a:off x="997888" y="33455"/>
              <a:ext cx="51615" cy="50659"/>
            </a:xfrm>
            <a:prstGeom prst="ellipse">
              <a:avLst/>
            </a:pr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52" name="Freeform 141"/>
            <p:cNvSpPr>
              <a:spLocks noChangeArrowheads="1"/>
            </p:cNvSpPr>
            <p:nvPr/>
          </p:nvSpPr>
          <p:spPr bwMode="auto">
            <a:xfrm>
              <a:off x="1036121" y="0"/>
              <a:ext cx="56394" cy="56394"/>
            </a:xfrm>
            <a:custGeom>
              <a:avLst/>
              <a:gdLst>
                <a:gd name="T0" fmla="*/ 106857607 w 25"/>
                <a:gd name="T1" fmla="*/ 101768612 h 25"/>
                <a:gd name="T2" fmla="*/ 25442717 w 25"/>
                <a:gd name="T3" fmla="*/ 101768612 h 25"/>
                <a:gd name="T4" fmla="*/ 25442717 w 25"/>
                <a:gd name="T5" fmla="*/ 25442717 h 25"/>
                <a:gd name="T6" fmla="*/ 106857607 w 25"/>
                <a:gd name="T7" fmla="*/ 20353722 h 25"/>
                <a:gd name="T8" fmla="*/ 106857607 w 25"/>
                <a:gd name="T9" fmla="*/ 1017686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1" y="20"/>
                  </a:moveTo>
                  <a:cubicBezTo>
                    <a:pt x="16" y="25"/>
                    <a:pt x="9" y="25"/>
                    <a:pt x="5" y="20"/>
                  </a:cubicBezTo>
                  <a:cubicBezTo>
                    <a:pt x="1" y="16"/>
                    <a:pt x="0" y="9"/>
                    <a:pt x="5" y="5"/>
                  </a:cubicBezTo>
                  <a:cubicBezTo>
                    <a:pt x="9" y="0"/>
                    <a:pt x="16" y="0"/>
                    <a:pt x="21" y="4"/>
                  </a:cubicBezTo>
                  <a:cubicBezTo>
                    <a:pt x="25" y="9"/>
                    <a:pt x="25" y="16"/>
                    <a:pt x="21" y="20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3" name="Freeform 142"/>
            <p:cNvSpPr>
              <a:spLocks noChangeArrowheads="1"/>
            </p:cNvSpPr>
            <p:nvPr/>
          </p:nvSpPr>
          <p:spPr bwMode="auto">
            <a:xfrm>
              <a:off x="1087736" y="11470"/>
              <a:ext cx="52571" cy="51615"/>
            </a:xfrm>
            <a:custGeom>
              <a:avLst/>
              <a:gdLst>
                <a:gd name="T0" fmla="*/ 62692060 w 23"/>
                <a:gd name="T1" fmla="*/ 115830792 h 23"/>
                <a:gd name="T2" fmla="*/ 0 w 23"/>
                <a:gd name="T3" fmla="*/ 60434433 h 23"/>
                <a:gd name="T4" fmla="*/ 57469246 w 23"/>
                <a:gd name="T5" fmla="*/ 0 h 23"/>
                <a:gd name="T6" fmla="*/ 120161306 w 23"/>
                <a:gd name="T7" fmla="*/ 55396360 h 23"/>
                <a:gd name="T8" fmla="*/ 62692060 w 23"/>
                <a:gd name="T9" fmla="*/ 11583079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8" y="22"/>
                    <a:pt x="12" y="23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4" name="Freeform 143"/>
            <p:cNvSpPr>
              <a:spLocks noChangeArrowheads="1"/>
            </p:cNvSpPr>
            <p:nvPr/>
          </p:nvSpPr>
          <p:spPr bwMode="auto">
            <a:xfrm>
              <a:off x="1115455" y="49703"/>
              <a:ext cx="56394" cy="56394"/>
            </a:xfrm>
            <a:custGeom>
              <a:avLst/>
              <a:gdLst>
                <a:gd name="T0" fmla="*/ 25442717 w 25"/>
                <a:gd name="T1" fmla="*/ 106857607 h 25"/>
                <a:gd name="T2" fmla="*/ 20353722 w 25"/>
                <a:gd name="T3" fmla="*/ 25442717 h 25"/>
                <a:gd name="T4" fmla="*/ 101768612 w 25"/>
                <a:gd name="T5" fmla="*/ 20353722 h 25"/>
                <a:gd name="T6" fmla="*/ 106857607 w 25"/>
                <a:gd name="T7" fmla="*/ 101768612 h 25"/>
                <a:gd name="T8" fmla="*/ 25442717 w 25"/>
                <a:gd name="T9" fmla="*/ 10685760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5" y="21"/>
                  </a:moveTo>
                  <a:cubicBezTo>
                    <a:pt x="0" y="16"/>
                    <a:pt x="0" y="9"/>
                    <a:pt x="4" y="5"/>
                  </a:cubicBezTo>
                  <a:cubicBezTo>
                    <a:pt x="8" y="0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6" y="24"/>
                    <a:pt x="9" y="25"/>
                    <a:pt x="5" y="2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5" name="Freeform 144"/>
            <p:cNvSpPr>
              <a:spLocks noChangeArrowheads="1"/>
            </p:cNvSpPr>
            <p:nvPr/>
          </p:nvSpPr>
          <p:spPr bwMode="auto">
            <a:xfrm>
              <a:off x="1107808" y="102274"/>
              <a:ext cx="54483" cy="51615"/>
            </a:xfrm>
            <a:custGeom>
              <a:avLst/>
              <a:gdLst>
                <a:gd name="T0" fmla="*/ 5153184 w 24"/>
                <a:gd name="T1" fmla="*/ 60434433 h 23"/>
                <a:gd name="T2" fmla="*/ 56687291 w 24"/>
                <a:gd name="T3" fmla="*/ 0 h 23"/>
                <a:gd name="T4" fmla="*/ 118530037 w 24"/>
                <a:gd name="T5" fmla="*/ 55396360 h 23"/>
                <a:gd name="T6" fmla="*/ 66995929 w 24"/>
                <a:gd name="T7" fmla="*/ 110794964 h 23"/>
                <a:gd name="T8" fmla="*/ 5153184 w 24"/>
                <a:gd name="T9" fmla="*/ 6043443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1" y="12"/>
                  </a:moveTo>
                  <a:cubicBezTo>
                    <a:pt x="0" y="6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4" y="17"/>
                    <a:pt x="19" y="22"/>
                    <a:pt x="13" y="22"/>
                  </a:cubicBezTo>
                  <a:cubicBezTo>
                    <a:pt x="6" y="23"/>
                    <a:pt x="1" y="18"/>
                    <a:pt x="1" y="12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6" name="Freeform 145"/>
            <p:cNvSpPr>
              <a:spLocks noChangeArrowheads="1"/>
            </p:cNvSpPr>
            <p:nvPr/>
          </p:nvSpPr>
          <p:spPr bwMode="auto">
            <a:xfrm>
              <a:off x="1067663" y="129038"/>
              <a:ext cx="56394" cy="56394"/>
            </a:xfrm>
            <a:custGeom>
              <a:avLst/>
              <a:gdLst>
                <a:gd name="T0" fmla="*/ 20353722 w 25"/>
                <a:gd name="T1" fmla="*/ 25442717 h 25"/>
                <a:gd name="T2" fmla="*/ 101768612 w 25"/>
                <a:gd name="T3" fmla="*/ 20353722 h 25"/>
                <a:gd name="T4" fmla="*/ 106857607 w 25"/>
                <a:gd name="T5" fmla="*/ 101768612 h 25"/>
                <a:gd name="T6" fmla="*/ 25442717 w 25"/>
                <a:gd name="T7" fmla="*/ 106857607 h 25"/>
                <a:gd name="T8" fmla="*/ 20353722 w 25"/>
                <a:gd name="T9" fmla="*/ 25442717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4" y="5"/>
                  </a:moveTo>
                  <a:cubicBezTo>
                    <a:pt x="8" y="1"/>
                    <a:pt x="15" y="0"/>
                    <a:pt x="20" y="4"/>
                  </a:cubicBez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5" y="21"/>
                  </a:cubicBezTo>
                  <a:cubicBezTo>
                    <a:pt x="0" y="17"/>
                    <a:pt x="0" y="10"/>
                    <a:pt x="4" y="5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7" name="Freeform 146"/>
            <p:cNvSpPr>
              <a:spLocks noChangeArrowheads="1"/>
            </p:cNvSpPr>
            <p:nvPr/>
          </p:nvSpPr>
          <p:spPr bwMode="auto">
            <a:xfrm>
              <a:off x="1019872" y="124258"/>
              <a:ext cx="52571" cy="54483"/>
            </a:xfrm>
            <a:custGeom>
              <a:avLst/>
              <a:gdLst>
                <a:gd name="T0" fmla="*/ 57469246 w 23"/>
                <a:gd name="T1" fmla="*/ 5153184 h 24"/>
                <a:gd name="T2" fmla="*/ 120161306 w 23"/>
                <a:gd name="T3" fmla="*/ 56687291 h 24"/>
                <a:gd name="T4" fmla="*/ 62692060 w 23"/>
                <a:gd name="T5" fmla="*/ 118530037 h 24"/>
                <a:gd name="T6" fmla="*/ 0 w 23"/>
                <a:gd name="T7" fmla="*/ 66995929 h 24"/>
                <a:gd name="T8" fmla="*/ 57469246 w 23"/>
                <a:gd name="T9" fmla="*/ 515318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11" y="1"/>
                  </a:moveTo>
                  <a:cubicBezTo>
                    <a:pt x="17" y="0"/>
                    <a:pt x="22" y="5"/>
                    <a:pt x="23" y="11"/>
                  </a:cubicBezTo>
                  <a:cubicBezTo>
                    <a:pt x="23" y="17"/>
                    <a:pt x="19" y="22"/>
                    <a:pt x="12" y="23"/>
                  </a:cubicBezTo>
                  <a:cubicBezTo>
                    <a:pt x="6" y="24"/>
                    <a:pt x="1" y="19"/>
                    <a:pt x="0" y="13"/>
                  </a:cubicBezTo>
                  <a:cubicBezTo>
                    <a:pt x="0" y="7"/>
                    <a:pt x="4" y="1"/>
                    <a:pt x="11" y="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8" name="Freeform 147"/>
            <p:cNvSpPr>
              <a:spLocks noChangeArrowheads="1"/>
            </p:cNvSpPr>
            <p:nvPr/>
          </p:nvSpPr>
          <p:spPr bwMode="auto">
            <a:xfrm>
              <a:off x="986418" y="84113"/>
              <a:ext cx="56394" cy="56394"/>
            </a:xfrm>
            <a:custGeom>
              <a:avLst/>
              <a:gdLst>
                <a:gd name="T0" fmla="*/ 101768612 w 25"/>
                <a:gd name="T1" fmla="*/ 20353722 h 25"/>
                <a:gd name="T2" fmla="*/ 106857607 w 25"/>
                <a:gd name="T3" fmla="*/ 101768612 h 25"/>
                <a:gd name="T4" fmla="*/ 30531712 w 25"/>
                <a:gd name="T5" fmla="*/ 106857607 h 25"/>
                <a:gd name="T6" fmla="*/ 20353722 w 25"/>
                <a:gd name="T7" fmla="*/ 30531712 h 25"/>
                <a:gd name="T8" fmla="*/ 101768612 w 25"/>
                <a:gd name="T9" fmla="*/ 20353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5"/>
                <a:gd name="T17" fmla="*/ 25 w 2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5">
                  <a:moveTo>
                    <a:pt x="20" y="4"/>
                  </a:moveTo>
                  <a:cubicBezTo>
                    <a:pt x="24" y="8"/>
                    <a:pt x="25" y="15"/>
                    <a:pt x="21" y="20"/>
                  </a:cubicBezTo>
                  <a:cubicBezTo>
                    <a:pt x="17" y="25"/>
                    <a:pt x="10" y="25"/>
                    <a:pt x="6" y="21"/>
                  </a:cubicBezTo>
                  <a:cubicBezTo>
                    <a:pt x="1" y="17"/>
                    <a:pt x="0" y="10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9" name="Oval 148"/>
            <p:cNvSpPr>
              <a:spLocks noChangeArrowheads="1"/>
            </p:cNvSpPr>
            <p:nvPr/>
          </p:nvSpPr>
          <p:spPr bwMode="auto">
            <a:xfrm>
              <a:off x="1015093" y="29631"/>
              <a:ext cx="131905" cy="130949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0" name="Oval 149"/>
            <p:cNvSpPr>
              <a:spLocks noChangeArrowheads="1"/>
            </p:cNvSpPr>
            <p:nvPr/>
          </p:nvSpPr>
          <p:spPr bwMode="auto">
            <a:xfrm>
              <a:off x="1038033" y="51615"/>
              <a:ext cx="86025" cy="86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1" name="Oval 150"/>
            <p:cNvSpPr>
              <a:spLocks noChangeArrowheads="1"/>
            </p:cNvSpPr>
            <p:nvPr/>
          </p:nvSpPr>
          <p:spPr bwMode="auto">
            <a:xfrm>
              <a:off x="1058105" y="74555"/>
              <a:ext cx="39189" cy="41101"/>
            </a:xfrm>
            <a:prstGeom prst="ellipse">
              <a:avLst/>
            </a:prstGeom>
            <a:solidFill>
              <a:srgbClr val="FF7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62" name="Freeform 151"/>
            <p:cNvSpPr>
              <a:spLocks noChangeArrowheads="1"/>
            </p:cNvSpPr>
            <p:nvPr/>
          </p:nvSpPr>
          <p:spPr bwMode="auto">
            <a:xfrm>
              <a:off x="972080" y="346967"/>
              <a:ext cx="102274" cy="119479"/>
            </a:xfrm>
            <a:custGeom>
              <a:avLst/>
              <a:gdLst>
                <a:gd name="T0" fmla="*/ 232443802 w 45"/>
                <a:gd name="T1" fmla="*/ 208360104 h 53"/>
                <a:gd name="T2" fmla="*/ 0 w 45"/>
                <a:gd name="T3" fmla="*/ 71146363 h 53"/>
                <a:gd name="T4" fmla="*/ 232443802 w 45"/>
                <a:gd name="T5" fmla="*/ 208360104 h 53"/>
                <a:gd name="T6" fmla="*/ 0 60000 65536"/>
                <a:gd name="T7" fmla="*/ 0 60000 65536"/>
                <a:gd name="T8" fmla="*/ 0 60000 65536"/>
                <a:gd name="T9" fmla="*/ 0 w 45"/>
                <a:gd name="T10" fmla="*/ 0 h 53"/>
                <a:gd name="T11" fmla="*/ 45 w 4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3">
                  <a:moveTo>
                    <a:pt x="45" y="41"/>
                  </a:moveTo>
                  <a:cubicBezTo>
                    <a:pt x="45" y="41"/>
                    <a:pt x="40" y="0"/>
                    <a:pt x="0" y="14"/>
                  </a:cubicBezTo>
                  <a:cubicBezTo>
                    <a:pt x="0" y="14"/>
                    <a:pt x="5" y="53"/>
                    <a:pt x="45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3" name="Freeform 152"/>
            <p:cNvSpPr>
              <a:spLocks noChangeArrowheads="1"/>
            </p:cNvSpPr>
            <p:nvPr/>
          </p:nvSpPr>
          <p:spPr bwMode="auto">
            <a:xfrm>
              <a:off x="1076266" y="260942"/>
              <a:ext cx="102274" cy="122346"/>
            </a:xfrm>
            <a:custGeom>
              <a:avLst/>
              <a:gdLst>
                <a:gd name="T0" fmla="*/ 0 w 45"/>
                <a:gd name="T1" fmla="*/ 210462308 h 54"/>
                <a:gd name="T2" fmla="*/ 232443802 w 45"/>
                <a:gd name="T3" fmla="*/ 76998682 h 54"/>
                <a:gd name="T4" fmla="*/ 0 w 45"/>
                <a:gd name="T5" fmla="*/ 210462308 h 54"/>
                <a:gd name="T6" fmla="*/ 0 60000 65536"/>
                <a:gd name="T7" fmla="*/ 0 60000 65536"/>
                <a:gd name="T8" fmla="*/ 0 60000 65536"/>
                <a:gd name="T9" fmla="*/ 0 w 45"/>
                <a:gd name="T10" fmla="*/ 0 h 54"/>
                <a:gd name="T11" fmla="*/ 45 w 45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54">
                  <a:moveTo>
                    <a:pt x="0" y="41"/>
                  </a:moveTo>
                  <a:cubicBezTo>
                    <a:pt x="0" y="41"/>
                    <a:pt x="6" y="0"/>
                    <a:pt x="45" y="15"/>
                  </a:cubicBezTo>
                  <a:cubicBezTo>
                    <a:pt x="45" y="15"/>
                    <a:pt x="39" y="54"/>
                    <a:pt x="0" y="41"/>
                  </a:cubicBezTo>
                  <a:close/>
                </a:path>
              </a:pathLst>
            </a:custGeom>
            <a:solidFill>
              <a:srgbClr val="9D9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64" name="Group 490"/>
          <p:cNvGrpSpPr/>
          <p:nvPr/>
        </p:nvGrpSpPr>
        <p:grpSpPr bwMode="auto">
          <a:xfrm flipH="1">
            <a:off x="3162300" y="5648325"/>
            <a:ext cx="936625" cy="1250950"/>
            <a:chOff x="0" y="0"/>
            <a:chExt cx="1184275" cy="1582736"/>
          </a:xfrm>
        </p:grpSpPr>
        <p:sp>
          <p:nvSpPr>
            <p:cNvPr id="465" name="Freeform 197"/>
            <p:cNvSpPr>
              <a:spLocks noChangeArrowheads="1"/>
            </p:cNvSpPr>
            <p:nvPr/>
          </p:nvSpPr>
          <p:spPr bwMode="auto">
            <a:xfrm>
              <a:off x="269875" y="441324"/>
              <a:ext cx="688975" cy="779462"/>
            </a:xfrm>
            <a:custGeom>
              <a:avLst/>
              <a:gdLst>
                <a:gd name="T0" fmla="*/ 1784510248 w 265"/>
                <a:gd name="T1" fmla="*/ 1441769049 h 301"/>
                <a:gd name="T2" fmla="*/ 1629041089 w 265"/>
                <a:gd name="T3" fmla="*/ 751059544 h 301"/>
                <a:gd name="T4" fmla="*/ 831418631 w 265"/>
                <a:gd name="T5" fmla="*/ 20118406 h 301"/>
                <a:gd name="T6" fmla="*/ 128430140 w 265"/>
                <a:gd name="T7" fmla="*/ 375529772 h 301"/>
                <a:gd name="T8" fmla="*/ 13519509 w 265"/>
                <a:gd name="T9" fmla="*/ 871767392 h 301"/>
                <a:gd name="T10" fmla="*/ 135189895 w 265"/>
                <a:gd name="T11" fmla="*/ 1300945384 h 301"/>
                <a:gd name="T12" fmla="*/ 351494246 w 265"/>
                <a:gd name="T13" fmla="*/ 1602708530 h 301"/>
                <a:gd name="T14" fmla="*/ 662432563 w 265"/>
                <a:gd name="T15" fmla="*/ 2018475114 h 301"/>
                <a:gd name="T16" fmla="*/ 1777750493 w 265"/>
                <a:gd name="T17" fmla="*/ 1958122485 h 301"/>
                <a:gd name="T18" fmla="*/ 1784510248 w 265"/>
                <a:gd name="T19" fmla="*/ 1441769049 h 3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5"/>
                <a:gd name="T31" fmla="*/ 0 h 301"/>
                <a:gd name="T32" fmla="*/ 265 w 265"/>
                <a:gd name="T33" fmla="*/ 301 h 3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5" h="301">
                  <a:moveTo>
                    <a:pt x="264" y="215"/>
                  </a:moveTo>
                  <a:cubicBezTo>
                    <a:pt x="262" y="180"/>
                    <a:pt x="253" y="146"/>
                    <a:pt x="241" y="112"/>
                  </a:cubicBezTo>
                  <a:cubicBezTo>
                    <a:pt x="225" y="68"/>
                    <a:pt x="173" y="6"/>
                    <a:pt x="123" y="3"/>
                  </a:cubicBezTo>
                  <a:cubicBezTo>
                    <a:pt x="75" y="0"/>
                    <a:pt x="45" y="19"/>
                    <a:pt x="19" y="56"/>
                  </a:cubicBezTo>
                  <a:cubicBezTo>
                    <a:pt x="3" y="78"/>
                    <a:pt x="0" y="104"/>
                    <a:pt x="2" y="130"/>
                  </a:cubicBezTo>
                  <a:cubicBezTo>
                    <a:pt x="3" y="156"/>
                    <a:pt x="10" y="171"/>
                    <a:pt x="20" y="194"/>
                  </a:cubicBezTo>
                  <a:cubicBezTo>
                    <a:pt x="28" y="212"/>
                    <a:pt x="40" y="225"/>
                    <a:pt x="52" y="239"/>
                  </a:cubicBezTo>
                  <a:cubicBezTo>
                    <a:pt x="68" y="259"/>
                    <a:pt x="91" y="275"/>
                    <a:pt x="98" y="301"/>
                  </a:cubicBezTo>
                  <a:cubicBezTo>
                    <a:pt x="263" y="292"/>
                    <a:pt x="263" y="292"/>
                    <a:pt x="263" y="292"/>
                  </a:cubicBezTo>
                  <a:cubicBezTo>
                    <a:pt x="265" y="267"/>
                    <a:pt x="265" y="242"/>
                    <a:pt x="264" y="215"/>
                  </a:cubicBezTo>
                  <a:close/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6" name="Freeform 198"/>
            <p:cNvSpPr>
              <a:spLocks noChangeArrowheads="1"/>
            </p:cNvSpPr>
            <p:nvPr/>
          </p:nvSpPr>
          <p:spPr bwMode="auto">
            <a:xfrm>
              <a:off x="723900" y="671512"/>
              <a:ext cx="149225" cy="157162"/>
            </a:xfrm>
            <a:custGeom>
              <a:avLst/>
              <a:gdLst>
                <a:gd name="T0" fmla="*/ 226175358 w 57"/>
                <a:gd name="T1" fmla="*/ 345174128 h 61"/>
                <a:gd name="T2" fmla="*/ 54831025 w 57"/>
                <a:gd name="T3" fmla="*/ 185863388 h 61"/>
                <a:gd name="T4" fmla="*/ 226175358 w 57"/>
                <a:gd name="T5" fmla="*/ 345174128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3" y="52"/>
                  </a:moveTo>
                  <a:cubicBezTo>
                    <a:pt x="57" y="37"/>
                    <a:pt x="22" y="0"/>
                    <a:pt x="8" y="28"/>
                  </a:cubicBezTo>
                  <a:cubicBezTo>
                    <a:pt x="0" y="45"/>
                    <a:pt x="18" y="61"/>
                    <a:pt x="33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7" name="Freeform 199"/>
            <p:cNvSpPr>
              <a:spLocks noChangeArrowheads="1"/>
            </p:cNvSpPr>
            <p:nvPr/>
          </p:nvSpPr>
          <p:spPr bwMode="auto">
            <a:xfrm>
              <a:off x="531812" y="1238249"/>
              <a:ext cx="415925" cy="44450"/>
            </a:xfrm>
            <a:custGeom>
              <a:avLst/>
              <a:gdLst>
                <a:gd name="T0" fmla="*/ 1081210035 w 160"/>
                <a:gd name="T1" fmla="*/ 0 h 17"/>
                <a:gd name="T2" fmla="*/ 0 w 160"/>
                <a:gd name="T3" fmla="*/ 34184665 h 17"/>
                <a:gd name="T4" fmla="*/ 20273744 w 160"/>
                <a:gd name="T5" fmla="*/ 116223676 h 17"/>
                <a:gd name="T6" fmla="*/ 1067695072 w 160"/>
                <a:gd name="T7" fmla="*/ 109386221 h 17"/>
                <a:gd name="T8" fmla="*/ 1081210035 w 1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17"/>
                <a:gd name="T17" fmla="*/ 160 w 1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17">
                  <a:moveTo>
                    <a:pt x="16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9"/>
                    <a:pt x="2" y="13"/>
                    <a:pt x="3" y="17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59" y="11"/>
                    <a:pt x="160" y="5"/>
                    <a:pt x="16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8" name="Freeform 200"/>
            <p:cNvSpPr>
              <a:spLocks noChangeArrowheads="1"/>
            </p:cNvSpPr>
            <p:nvPr/>
          </p:nvSpPr>
          <p:spPr bwMode="auto">
            <a:xfrm>
              <a:off x="539750" y="1279524"/>
              <a:ext cx="403225" cy="42862"/>
            </a:xfrm>
            <a:custGeom>
              <a:avLst/>
              <a:gdLst>
                <a:gd name="T0" fmla="*/ 1042203951 w 155"/>
                <a:gd name="T1" fmla="*/ 43057558 h 16"/>
                <a:gd name="T2" fmla="*/ 1042203951 w 155"/>
                <a:gd name="T3" fmla="*/ 43057558 h 16"/>
                <a:gd name="T4" fmla="*/ 1048970327 w 155"/>
                <a:gd name="T5" fmla="*/ 0 h 16"/>
                <a:gd name="T6" fmla="*/ 0 w 155"/>
                <a:gd name="T7" fmla="*/ 7176706 h 16"/>
                <a:gd name="T8" fmla="*/ 13535353 w 155"/>
                <a:gd name="T9" fmla="*/ 114821940 h 16"/>
                <a:gd name="T10" fmla="*/ 1028668598 w 155"/>
                <a:gd name="T11" fmla="*/ 107645234 h 16"/>
                <a:gd name="T12" fmla="*/ 1042203951 w 155"/>
                <a:gd name="T13" fmla="*/ 43057558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16"/>
                <a:gd name="T23" fmla="*/ 155 w 155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16">
                  <a:moveTo>
                    <a:pt x="154" y="6"/>
                  </a:moveTo>
                  <a:cubicBezTo>
                    <a:pt x="154" y="6"/>
                    <a:pt x="154" y="6"/>
                    <a:pt x="154" y="6"/>
                  </a:cubicBezTo>
                  <a:cubicBezTo>
                    <a:pt x="154" y="4"/>
                    <a:pt x="155" y="2"/>
                    <a:pt x="15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2"/>
                    <a:pt x="153" y="9"/>
                    <a:pt x="154" y="6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9" name="Freeform 201"/>
            <p:cNvSpPr>
              <a:spLocks noChangeArrowheads="1"/>
            </p:cNvSpPr>
            <p:nvPr/>
          </p:nvSpPr>
          <p:spPr bwMode="auto">
            <a:xfrm>
              <a:off x="546100" y="1319212"/>
              <a:ext cx="388938" cy="38100"/>
            </a:xfrm>
            <a:custGeom>
              <a:avLst/>
              <a:gdLst>
                <a:gd name="T0" fmla="*/ 1008485119 w 150"/>
                <a:gd name="T1" fmla="*/ 0 h 15"/>
                <a:gd name="T2" fmla="*/ 0 w 150"/>
                <a:gd name="T3" fmla="*/ 6451600 h 15"/>
                <a:gd name="T4" fmla="*/ 6723442 w 150"/>
                <a:gd name="T5" fmla="*/ 96774000 h 15"/>
                <a:gd name="T6" fmla="*/ 988314794 w 150"/>
                <a:gd name="T7" fmla="*/ 83870800 h 15"/>
                <a:gd name="T8" fmla="*/ 1008485119 w 15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5"/>
                <a:gd name="T17" fmla="*/ 150 w 15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5">
                  <a:moveTo>
                    <a:pt x="15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1" y="10"/>
                    <a:pt x="1" y="15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48" y="9"/>
                    <a:pt x="149" y="4"/>
                    <a:pt x="150" y="0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0" name="Freeform 202"/>
            <p:cNvSpPr>
              <a:spLocks noChangeArrowheads="1"/>
            </p:cNvSpPr>
            <p:nvPr/>
          </p:nvSpPr>
          <p:spPr bwMode="auto">
            <a:xfrm>
              <a:off x="290512" y="573087"/>
              <a:ext cx="153988" cy="142875"/>
            </a:xfrm>
            <a:custGeom>
              <a:avLst/>
              <a:gdLst>
                <a:gd name="T0" fmla="*/ 265665840 w 59"/>
                <a:gd name="T1" fmla="*/ 350906195 h 55"/>
                <a:gd name="T2" fmla="*/ 306535299 w 59"/>
                <a:gd name="T3" fmla="*/ 114718234 h 55"/>
                <a:gd name="T4" fmla="*/ 143049632 w 59"/>
                <a:gd name="T5" fmla="*/ 350906195 h 55"/>
                <a:gd name="T6" fmla="*/ 265665840 w 59"/>
                <a:gd name="T7" fmla="*/ 350906195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55"/>
                <a:gd name="T14" fmla="*/ 59 w 59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55">
                  <a:moveTo>
                    <a:pt x="39" y="52"/>
                  </a:moveTo>
                  <a:cubicBezTo>
                    <a:pt x="52" y="46"/>
                    <a:pt x="59" y="28"/>
                    <a:pt x="45" y="17"/>
                  </a:cubicBezTo>
                  <a:cubicBezTo>
                    <a:pt x="22" y="0"/>
                    <a:pt x="0" y="41"/>
                    <a:pt x="21" y="52"/>
                  </a:cubicBezTo>
                  <a:cubicBezTo>
                    <a:pt x="28" y="55"/>
                    <a:pt x="34" y="55"/>
                    <a:pt x="39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" name="Freeform 203"/>
            <p:cNvSpPr>
              <a:spLocks noChangeArrowheads="1"/>
            </p:cNvSpPr>
            <p:nvPr/>
          </p:nvSpPr>
          <p:spPr bwMode="auto">
            <a:xfrm>
              <a:off x="547687" y="1352549"/>
              <a:ext cx="379413" cy="39687"/>
            </a:xfrm>
            <a:custGeom>
              <a:avLst/>
              <a:gdLst>
                <a:gd name="T0" fmla="*/ 985987840 w 146"/>
                <a:gd name="T1" fmla="*/ 0 h 15"/>
                <a:gd name="T2" fmla="*/ 0 w 146"/>
                <a:gd name="T3" fmla="*/ 14001574 h 15"/>
                <a:gd name="T4" fmla="*/ 6754071 w 146"/>
                <a:gd name="T5" fmla="*/ 105003865 h 15"/>
                <a:gd name="T6" fmla="*/ 958974154 w 146"/>
                <a:gd name="T7" fmla="*/ 105003865 h 15"/>
                <a:gd name="T8" fmla="*/ 985987840 w 14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15"/>
                <a:gd name="T17" fmla="*/ 146 w 14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15">
                  <a:moveTo>
                    <a:pt x="146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1" y="11"/>
                    <a:pt x="1" y="15"/>
                  </a:cubicBezTo>
                  <a:cubicBezTo>
                    <a:pt x="142" y="15"/>
                    <a:pt x="142" y="15"/>
                    <a:pt x="142" y="15"/>
                  </a:cubicBezTo>
                  <a:cubicBezTo>
                    <a:pt x="144" y="10"/>
                    <a:pt x="145" y="5"/>
                    <a:pt x="146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2" name="Freeform 204"/>
            <p:cNvSpPr>
              <a:spLocks noChangeArrowheads="1"/>
            </p:cNvSpPr>
            <p:nvPr/>
          </p:nvSpPr>
          <p:spPr bwMode="auto">
            <a:xfrm>
              <a:off x="542925" y="1427162"/>
              <a:ext cx="96838" cy="36512"/>
            </a:xfrm>
            <a:custGeom>
              <a:avLst/>
              <a:gdLst>
                <a:gd name="T0" fmla="*/ 253448601 w 37"/>
                <a:gd name="T1" fmla="*/ 0 h 14"/>
                <a:gd name="T2" fmla="*/ 13698651 w 37"/>
                <a:gd name="T3" fmla="*/ 0 h 14"/>
                <a:gd name="T4" fmla="*/ 0 w 37"/>
                <a:gd name="T5" fmla="*/ 88421632 h 14"/>
                <a:gd name="T6" fmla="*/ 226048682 w 37"/>
                <a:gd name="T7" fmla="*/ 95223296 h 14"/>
                <a:gd name="T8" fmla="*/ 253448601 w 3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14"/>
                <a:gd name="T17" fmla="*/ 37 w 3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14">
                  <a:moveTo>
                    <a:pt x="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4"/>
                    <a:pt x="1" y="9"/>
                    <a:pt x="0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5" y="8"/>
                    <a:pt x="37" y="3"/>
                    <a:pt x="37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3" name="Freeform 205"/>
            <p:cNvSpPr>
              <a:spLocks noChangeArrowheads="1"/>
            </p:cNvSpPr>
            <p:nvPr/>
          </p:nvSpPr>
          <p:spPr bwMode="auto">
            <a:xfrm>
              <a:off x="534987" y="1462087"/>
              <a:ext cx="93663" cy="33337"/>
            </a:xfrm>
            <a:custGeom>
              <a:avLst/>
              <a:gdLst>
                <a:gd name="T0" fmla="*/ 243687710 w 36"/>
                <a:gd name="T1" fmla="*/ 6575082 h 13"/>
                <a:gd name="T2" fmla="*/ 20306659 w 36"/>
                <a:gd name="T3" fmla="*/ 0 h 13"/>
                <a:gd name="T4" fmla="*/ 20306659 w 36"/>
                <a:gd name="T5" fmla="*/ 19727811 h 13"/>
                <a:gd name="T6" fmla="*/ 0 w 36"/>
                <a:gd name="T7" fmla="*/ 78913808 h 13"/>
                <a:gd name="T8" fmla="*/ 216611298 w 36"/>
                <a:gd name="T9" fmla="*/ 85488890 h 13"/>
                <a:gd name="T10" fmla="*/ 243687710 w 36"/>
                <a:gd name="T11" fmla="*/ 657508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13"/>
                <a:gd name="T20" fmla="*/ 36 w 3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13">
                  <a:moveTo>
                    <a:pt x="36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2" y="6"/>
                    <a:pt x="1" y="9"/>
                    <a:pt x="0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3" y="9"/>
                    <a:pt x="35" y="5"/>
                    <a:pt x="36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4" name="Freeform 206"/>
            <p:cNvSpPr>
              <a:spLocks noChangeArrowheads="1"/>
            </p:cNvSpPr>
            <p:nvPr/>
          </p:nvSpPr>
          <p:spPr bwMode="auto">
            <a:xfrm>
              <a:off x="531812" y="1520824"/>
              <a:ext cx="71438" cy="52387"/>
            </a:xfrm>
            <a:custGeom>
              <a:avLst/>
              <a:gdLst>
                <a:gd name="T0" fmla="*/ 0 w 27"/>
                <a:gd name="T1" fmla="*/ 0 h 20"/>
                <a:gd name="T2" fmla="*/ 28001050 w 27"/>
                <a:gd name="T3" fmla="*/ 75471332 h 20"/>
                <a:gd name="T4" fmla="*/ 189014365 w 27"/>
                <a:gd name="T5" fmla="*/ 13722775 h 20"/>
                <a:gd name="T6" fmla="*/ 0 w 27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0"/>
                <a:gd name="T14" fmla="*/ 27 w 27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0">
                  <a:moveTo>
                    <a:pt x="0" y="0"/>
                  </a:moveTo>
                  <a:cubicBezTo>
                    <a:pt x="0" y="4"/>
                    <a:pt x="1" y="8"/>
                    <a:pt x="4" y="11"/>
                  </a:cubicBezTo>
                  <a:cubicBezTo>
                    <a:pt x="13" y="20"/>
                    <a:pt x="21" y="13"/>
                    <a:pt x="2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5" name="Freeform 207"/>
            <p:cNvSpPr>
              <a:spLocks noChangeArrowheads="1"/>
            </p:cNvSpPr>
            <p:nvPr/>
          </p:nvSpPr>
          <p:spPr bwMode="auto">
            <a:xfrm>
              <a:off x="531812" y="1492249"/>
              <a:ext cx="85725" cy="33337"/>
            </a:xfrm>
            <a:custGeom>
              <a:avLst/>
              <a:gdLst>
                <a:gd name="T0" fmla="*/ 222690170 w 33"/>
                <a:gd name="T1" fmla="*/ 6575082 h 13"/>
                <a:gd name="T2" fmla="*/ 6748895 w 33"/>
                <a:gd name="T3" fmla="*/ 0 h 13"/>
                <a:gd name="T4" fmla="*/ 0 w 33"/>
                <a:gd name="T5" fmla="*/ 72336161 h 13"/>
                <a:gd name="T6" fmla="*/ 182201993 w 33"/>
                <a:gd name="T7" fmla="*/ 85488890 h 13"/>
                <a:gd name="T8" fmla="*/ 222690170 w 33"/>
                <a:gd name="T9" fmla="*/ 657508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3"/>
                <a:gd name="T17" fmla="*/ 33 w 3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3">
                  <a:moveTo>
                    <a:pt x="33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8"/>
                    <a:pt x="0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31" y="5"/>
                    <a:pt x="33" y="1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6" name="Freeform 208"/>
            <p:cNvSpPr>
              <a:spLocks noChangeArrowheads="1"/>
            </p:cNvSpPr>
            <p:nvPr/>
          </p:nvSpPr>
          <p:spPr bwMode="auto">
            <a:xfrm>
              <a:off x="547687" y="1385887"/>
              <a:ext cx="369888" cy="47625"/>
            </a:xfrm>
            <a:custGeom>
              <a:avLst/>
              <a:gdLst>
                <a:gd name="T0" fmla="*/ 963500933 w 142"/>
                <a:gd name="T1" fmla="*/ 14001750 h 18"/>
                <a:gd name="T2" fmla="*/ 6785621 w 142"/>
                <a:gd name="T3" fmla="*/ 14001750 h 18"/>
                <a:gd name="T4" fmla="*/ 0 w 142"/>
                <a:gd name="T5" fmla="*/ 112006063 h 18"/>
                <a:gd name="T6" fmla="*/ 237483725 w 142"/>
                <a:gd name="T7" fmla="*/ 112006063 h 18"/>
                <a:gd name="T8" fmla="*/ 244266742 w 142"/>
                <a:gd name="T9" fmla="*/ 112006063 h 18"/>
                <a:gd name="T10" fmla="*/ 413899462 w 142"/>
                <a:gd name="T11" fmla="*/ 28000854 h 18"/>
                <a:gd name="T12" fmla="*/ 597098216 w 142"/>
                <a:gd name="T13" fmla="*/ 112006063 h 18"/>
                <a:gd name="T14" fmla="*/ 603883838 w 142"/>
                <a:gd name="T15" fmla="*/ 119006938 h 18"/>
                <a:gd name="T16" fmla="*/ 929575431 w 142"/>
                <a:gd name="T17" fmla="*/ 126007813 h 18"/>
                <a:gd name="T18" fmla="*/ 963500933 w 142"/>
                <a:gd name="T19" fmla="*/ 1400175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2"/>
                <a:gd name="T31" fmla="*/ 0 h 18"/>
                <a:gd name="T32" fmla="*/ 142 w 142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2" h="18">
                  <a:moveTo>
                    <a:pt x="14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6" y="16"/>
                    <a:pt x="36" y="16"/>
                  </a:cubicBezTo>
                  <a:cubicBezTo>
                    <a:pt x="41" y="0"/>
                    <a:pt x="45" y="1"/>
                    <a:pt x="61" y="4"/>
                  </a:cubicBezTo>
                  <a:cubicBezTo>
                    <a:pt x="70" y="5"/>
                    <a:pt x="84" y="6"/>
                    <a:pt x="88" y="16"/>
                  </a:cubicBezTo>
                  <a:cubicBezTo>
                    <a:pt x="88" y="16"/>
                    <a:pt x="89" y="17"/>
                    <a:pt x="89" y="17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9" y="13"/>
                    <a:pt x="141" y="8"/>
                    <a:pt x="142" y="2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7" name="Freeform 209"/>
            <p:cNvSpPr>
              <a:spLocks noChangeArrowheads="1"/>
            </p:cNvSpPr>
            <p:nvPr/>
          </p:nvSpPr>
          <p:spPr bwMode="auto">
            <a:xfrm>
              <a:off x="776287" y="1430337"/>
              <a:ext cx="127000" cy="39687"/>
            </a:xfrm>
            <a:custGeom>
              <a:avLst/>
              <a:gdLst>
                <a:gd name="T0" fmla="*/ 309009143 w 49"/>
                <a:gd name="T1" fmla="*/ 49002862 h 15"/>
                <a:gd name="T2" fmla="*/ 329163265 w 49"/>
                <a:gd name="T3" fmla="*/ 7000787 h 15"/>
                <a:gd name="T4" fmla="*/ 6718041 w 49"/>
                <a:gd name="T5" fmla="*/ 0 h 15"/>
                <a:gd name="T6" fmla="*/ 0 w 49"/>
                <a:gd name="T7" fmla="*/ 98003078 h 15"/>
                <a:gd name="T8" fmla="*/ 288857612 w 49"/>
                <a:gd name="T9" fmla="*/ 105003865 h 15"/>
                <a:gd name="T10" fmla="*/ 309009143 w 49"/>
                <a:gd name="T11" fmla="*/ 49002862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15"/>
                <a:gd name="T20" fmla="*/ 49 w 4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15">
                  <a:moveTo>
                    <a:pt x="46" y="7"/>
                  </a:moveTo>
                  <a:cubicBezTo>
                    <a:pt x="47" y="5"/>
                    <a:pt x="48" y="3"/>
                    <a:pt x="49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4"/>
                    <a:pt x="1" y="9"/>
                    <a:pt x="0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2"/>
                    <a:pt x="45" y="9"/>
                    <a:pt x="46" y="7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8" name="Freeform 210"/>
            <p:cNvSpPr>
              <a:spLocks noChangeArrowheads="1"/>
            </p:cNvSpPr>
            <p:nvPr/>
          </p:nvSpPr>
          <p:spPr bwMode="auto">
            <a:xfrm>
              <a:off x="771525" y="1466849"/>
              <a:ext cx="117475" cy="30162"/>
            </a:xfrm>
            <a:custGeom>
              <a:avLst/>
              <a:gdLst>
                <a:gd name="T0" fmla="*/ 306675014 w 45"/>
                <a:gd name="T1" fmla="*/ 6318939 h 12"/>
                <a:gd name="T2" fmla="*/ 13629711 w 45"/>
                <a:gd name="T3" fmla="*/ 0 h 12"/>
                <a:gd name="T4" fmla="*/ 0 w 45"/>
                <a:gd name="T5" fmla="*/ 75812187 h 12"/>
                <a:gd name="T6" fmla="*/ 265785882 w 45"/>
                <a:gd name="T7" fmla="*/ 75812187 h 12"/>
                <a:gd name="T8" fmla="*/ 306675014 w 45"/>
                <a:gd name="T9" fmla="*/ 631893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"/>
                <a:gd name="T17" fmla="*/ 45 w 4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">
                  <a:moveTo>
                    <a:pt x="45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1" y="8"/>
                    <a:pt x="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8"/>
                    <a:pt x="43" y="4"/>
                    <a:pt x="45" y="1"/>
                  </a:cubicBez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9" name="Freeform 211"/>
            <p:cNvSpPr>
              <a:spLocks noChangeArrowheads="1"/>
            </p:cNvSpPr>
            <p:nvPr/>
          </p:nvSpPr>
          <p:spPr bwMode="auto">
            <a:xfrm>
              <a:off x="763587" y="1533524"/>
              <a:ext cx="85725" cy="49212"/>
            </a:xfrm>
            <a:custGeom>
              <a:avLst/>
              <a:gdLst>
                <a:gd name="T0" fmla="*/ 6748895 w 33"/>
                <a:gd name="T1" fmla="*/ 0 h 19"/>
                <a:gd name="T2" fmla="*/ 107971936 w 33"/>
                <a:gd name="T3" fmla="*/ 114047515 h 19"/>
                <a:gd name="T4" fmla="*/ 222690170 w 33"/>
                <a:gd name="T5" fmla="*/ 13416745 h 19"/>
                <a:gd name="T6" fmla="*/ 6748895 w 3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19"/>
                <a:gd name="T14" fmla="*/ 33 w 3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19">
                  <a:moveTo>
                    <a:pt x="1" y="0"/>
                  </a:moveTo>
                  <a:cubicBezTo>
                    <a:pt x="0" y="11"/>
                    <a:pt x="2" y="19"/>
                    <a:pt x="16" y="17"/>
                  </a:cubicBezTo>
                  <a:cubicBezTo>
                    <a:pt x="22" y="16"/>
                    <a:pt x="28" y="10"/>
                    <a:pt x="3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F9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0" name="Freeform 212"/>
            <p:cNvSpPr>
              <a:spLocks noChangeArrowheads="1"/>
            </p:cNvSpPr>
            <p:nvPr/>
          </p:nvSpPr>
          <p:spPr bwMode="auto">
            <a:xfrm>
              <a:off x="766762" y="1497012"/>
              <a:ext cx="106363" cy="42862"/>
            </a:xfrm>
            <a:custGeom>
              <a:avLst/>
              <a:gdLst>
                <a:gd name="T0" fmla="*/ 275928970 w 41"/>
                <a:gd name="T1" fmla="*/ 0 h 16"/>
                <a:gd name="T2" fmla="*/ 13458811 w 41"/>
                <a:gd name="T3" fmla="*/ 0 h 16"/>
                <a:gd name="T4" fmla="*/ 0 w 41"/>
                <a:gd name="T5" fmla="*/ 100468528 h 16"/>
                <a:gd name="T6" fmla="*/ 215359133 w 41"/>
                <a:gd name="T7" fmla="*/ 114821940 h 16"/>
                <a:gd name="T8" fmla="*/ 275928970 w 41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6"/>
                <a:gd name="T17" fmla="*/ 41 w 4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6">
                  <a:moveTo>
                    <a:pt x="4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5"/>
                    <a:pt x="0" y="10"/>
                    <a:pt x="0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11"/>
                    <a:pt x="39" y="6"/>
                    <a:pt x="41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" name="Freeform 213"/>
            <p:cNvSpPr>
              <a:spLocks noChangeArrowheads="1"/>
            </p:cNvSpPr>
            <p:nvPr/>
          </p:nvSpPr>
          <p:spPr bwMode="auto">
            <a:xfrm>
              <a:off x="525462" y="1196974"/>
              <a:ext cx="427038" cy="53975"/>
            </a:xfrm>
            <a:custGeom>
              <a:avLst/>
              <a:gdLst>
                <a:gd name="T0" fmla="*/ 1105220930 w 165"/>
                <a:gd name="T1" fmla="*/ 0 h 21"/>
                <a:gd name="T2" fmla="*/ 0 w 165"/>
                <a:gd name="T3" fmla="*/ 59454748 h 21"/>
                <a:gd name="T4" fmla="*/ 0 w 165"/>
                <a:gd name="T5" fmla="*/ 66060260 h 21"/>
                <a:gd name="T6" fmla="*/ 20094079 w 165"/>
                <a:gd name="T7" fmla="*/ 138728601 h 21"/>
                <a:gd name="T8" fmla="*/ 1091824877 w 165"/>
                <a:gd name="T9" fmla="*/ 105698471 h 21"/>
                <a:gd name="T10" fmla="*/ 1105220930 w 165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1"/>
                <a:gd name="T20" fmla="*/ 165 w 16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1">
                  <a:moveTo>
                    <a:pt x="165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3"/>
                    <a:pt x="2" y="17"/>
                    <a:pt x="3" y="21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4" y="10"/>
                    <a:pt x="165" y="5"/>
                    <a:pt x="165" y="0"/>
                  </a:cubicBezTo>
                  <a:close/>
                </a:path>
              </a:pathLst>
            </a:custGeom>
            <a:solidFill>
              <a:srgbClr val="346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" name="Freeform 214"/>
            <p:cNvSpPr>
              <a:spLocks noChangeArrowheads="1"/>
            </p:cNvSpPr>
            <p:nvPr/>
          </p:nvSpPr>
          <p:spPr bwMode="auto">
            <a:xfrm>
              <a:off x="327025" y="541337"/>
              <a:ext cx="476250" cy="441325"/>
            </a:xfrm>
            <a:custGeom>
              <a:avLst/>
              <a:gdLst>
                <a:gd name="T0" fmla="*/ 54183197 w 183"/>
                <a:gd name="T1" fmla="*/ 754808532 h 170"/>
                <a:gd name="T2" fmla="*/ 81274795 w 183"/>
                <a:gd name="T3" fmla="*/ 828943344 h 170"/>
                <a:gd name="T4" fmla="*/ 345411373 w 183"/>
                <a:gd name="T5" fmla="*/ 1071560464 h 170"/>
                <a:gd name="T6" fmla="*/ 690825348 w 183"/>
                <a:gd name="T7" fmla="*/ 1125474803 h 170"/>
                <a:gd name="T8" fmla="*/ 1043010922 w 183"/>
                <a:gd name="T9" fmla="*/ 242617121 h 170"/>
                <a:gd name="T10" fmla="*/ 629870553 w 183"/>
                <a:gd name="T11" fmla="*/ 0 h 170"/>
                <a:gd name="T12" fmla="*/ 135455389 w 183"/>
                <a:gd name="T13" fmla="*/ 283052875 h 170"/>
                <a:gd name="T14" fmla="*/ 54183197 w 183"/>
                <a:gd name="T15" fmla="*/ 754808532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70"/>
                <a:gd name="T26" fmla="*/ 183 w 183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70">
                  <a:moveTo>
                    <a:pt x="8" y="112"/>
                  </a:moveTo>
                  <a:cubicBezTo>
                    <a:pt x="9" y="116"/>
                    <a:pt x="10" y="119"/>
                    <a:pt x="12" y="123"/>
                  </a:cubicBezTo>
                  <a:cubicBezTo>
                    <a:pt x="20" y="137"/>
                    <a:pt x="37" y="152"/>
                    <a:pt x="51" y="159"/>
                  </a:cubicBezTo>
                  <a:cubicBezTo>
                    <a:pt x="66" y="166"/>
                    <a:pt x="84" y="170"/>
                    <a:pt x="102" y="167"/>
                  </a:cubicBezTo>
                  <a:cubicBezTo>
                    <a:pt x="163" y="159"/>
                    <a:pt x="183" y="85"/>
                    <a:pt x="154" y="36"/>
                  </a:cubicBezTo>
                  <a:cubicBezTo>
                    <a:pt x="142" y="18"/>
                    <a:pt x="115" y="1"/>
                    <a:pt x="93" y="0"/>
                  </a:cubicBezTo>
                  <a:cubicBezTo>
                    <a:pt x="63" y="0"/>
                    <a:pt x="35" y="16"/>
                    <a:pt x="20" y="42"/>
                  </a:cubicBezTo>
                  <a:cubicBezTo>
                    <a:pt x="8" y="63"/>
                    <a:pt x="0" y="89"/>
                    <a:pt x="8" y="112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" name="Freeform 215"/>
            <p:cNvSpPr>
              <a:spLocks noChangeArrowheads="1"/>
            </p:cNvSpPr>
            <p:nvPr/>
          </p:nvSpPr>
          <p:spPr bwMode="auto">
            <a:xfrm>
              <a:off x="490537" y="252412"/>
              <a:ext cx="293688" cy="198437"/>
            </a:xfrm>
            <a:custGeom>
              <a:avLst/>
              <a:gdLst>
                <a:gd name="T0" fmla="*/ 209399544 w 113"/>
                <a:gd name="T1" fmla="*/ 498110372 h 77"/>
                <a:gd name="T2" fmla="*/ 148606128 w 113"/>
                <a:gd name="T3" fmla="*/ 298866739 h 77"/>
                <a:gd name="T4" fmla="*/ 33774120 w 113"/>
                <a:gd name="T5" fmla="*/ 99623105 h 77"/>
                <a:gd name="T6" fmla="*/ 256683312 w 113"/>
                <a:gd name="T7" fmla="*/ 73055741 h 77"/>
                <a:gd name="T8" fmla="*/ 303967080 w 113"/>
                <a:gd name="T9" fmla="*/ 332072723 h 77"/>
                <a:gd name="T10" fmla="*/ 547143343 w 113"/>
                <a:gd name="T11" fmla="*/ 205884830 h 77"/>
                <a:gd name="T12" fmla="*/ 702504295 w 113"/>
                <a:gd name="T13" fmla="*/ 371922480 h 77"/>
                <a:gd name="T14" fmla="*/ 452575807 w 113"/>
                <a:gd name="T15" fmla="*/ 411769661 h 77"/>
                <a:gd name="T16" fmla="*/ 270192960 w 113"/>
                <a:gd name="T17" fmla="*/ 51139276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77"/>
                <a:gd name="T29" fmla="*/ 113 w 113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77">
                  <a:moveTo>
                    <a:pt x="31" y="75"/>
                  </a:moveTo>
                  <a:cubicBezTo>
                    <a:pt x="33" y="61"/>
                    <a:pt x="33" y="56"/>
                    <a:pt x="22" y="45"/>
                  </a:cubicBezTo>
                  <a:cubicBezTo>
                    <a:pt x="15" y="37"/>
                    <a:pt x="0" y="27"/>
                    <a:pt x="5" y="15"/>
                  </a:cubicBezTo>
                  <a:cubicBezTo>
                    <a:pt x="10" y="0"/>
                    <a:pt x="29" y="2"/>
                    <a:pt x="38" y="11"/>
                  </a:cubicBezTo>
                  <a:cubicBezTo>
                    <a:pt x="48" y="21"/>
                    <a:pt x="49" y="38"/>
                    <a:pt x="45" y="50"/>
                  </a:cubicBezTo>
                  <a:cubicBezTo>
                    <a:pt x="55" y="42"/>
                    <a:pt x="67" y="32"/>
                    <a:pt x="81" y="31"/>
                  </a:cubicBezTo>
                  <a:cubicBezTo>
                    <a:pt x="96" y="30"/>
                    <a:pt x="113" y="41"/>
                    <a:pt x="104" y="56"/>
                  </a:cubicBezTo>
                  <a:cubicBezTo>
                    <a:pt x="95" y="69"/>
                    <a:pt x="81" y="65"/>
                    <a:pt x="67" y="62"/>
                  </a:cubicBezTo>
                  <a:cubicBezTo>
                    <a:pt x="58" y="60"/>
                    <a:pt x="41" y="63"/>
                    <a:pt x="40" y="77"/>
                  </a:cubicBezTo>
                </a:path>
              </a:pathLst>
            </a:custGeom>
            <a:solidFill>
              <a:srgbClr val="588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" name="Oval 216"/>
            <p:cNvSpPr>
              <a:spLocks noChangeArrowheads="1"/>
            </p:cNvSpPr>
            <p:nvPr/>
          </p:nvSpPr>
          <p:spPr bwMode="auto">
            <a:xfrm>
              <a:off x="417512" y="674687"/>
              <a:ext cx="23813" cy="22225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5" name="Oval 217"/>
            <p:cNvSpPr>
              <a:spLocks noChangeArrowheads="1"/>
            </p:cNvSpPr>
            <p:nvPr/>
          </p:nvSpPr>
          <p:spPr bwMode="auto">
            <a:xfrm>
              <a:off x="652462" y="671512"/>
              <a:ext cx="22225" cy="23812"/>
            </a:xfrm>
            <a:prstGeom prst="ellipse">
              <a:avLst/>
            </a:pr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86" name="Freeform 218"/>
            <p:cNvSpPr>
              <a:spLocks noChangeArrowheads="1"/>
            </p:cNvSpPr>
            <p:nvPr/>
          </p:nvSpPr>
          <p:spPr bwMode="auto">
            <a:xfrm>
              <a:off x="519112" y="647699"/>
              <a:ext cx="68263" cy="109537"/>
            </a:xfrm>
            <a:custGeom>
              <a:avLst/>
              <a:gdLst>
                <a:gd name="T0" fmla="*/ 41359502 w 26"/>
                <a:gd name="T1" fmla="*/ 68017261 h 42"/>
                <a:gd name="T2" fmla="*/ 0 w 26"/>
                <a:gd name="T3" fmla="*/ 231261295 h 42"/>
                <a:gd name="T4" fmla="*/ 130973068 w 26"/>
                <a:gd name="T5" fmla="*/ 258468200 h 42"/>
                <a:gd name="T6" fmla="*/ 144759568 w 26"/>
                <a:gd name="T7" fmla="*/ 115629344 h 42"/>
                <a:gd name="T8" fmla="*/ 41359502 w 26"/>
                <a:gd name="T9" fmla="*/ 68017261 h 42"/>
                <a:gd name="T10" fmla="*/ 41359502 w 26"/>
                <a:gd name="T11" fmla="*/ 6801726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2"/>
                <a:gd name="T20" fmla="*/ 26 w 26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2">
                  <a:moveTo>
                    <a:pt x="6" y="10"/>
                  </a:moveTo>
                  <a:cubicBezTo>
                    <a:pt x="3" y="15"/>
                    <a:pt x="0" y="28"/>
                    <a:pt x="0" y="34"/>
                  </a:cubicBezTo>
                  <a:cubicBezTo>
                    <a:pt x="1" y="39"/>
                    <a:pt x="13" y="42"/>
                    <a:pt x="19" y="38"/>
                  </a:cubicBezTo>
                  <a:cubicBezTo>
                    <a:pt x="26" y="35"/>
                    <a:pt x="23" y="24"/>
                    <a:pt x="21" y="17"/>
                  </a:cubicBezTo>
                  <a:cubicBezTo>
                    <a:pt x="18" y="10"/>
                    <a:pt x="13" y="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" name="Freeform 219"/>
            <p:cNvSpPr>
              <a:spLocks noChangeArrowheads="1"/>
            </p:cNvSpPr>
            <p:nvPr/>
          </p:nvSpPr>
          <p:spPr bwMode="auto">
            <a:xfrm>
              <a:off x="836612" y="0"/>
              <a:ext cx="347663" cy="819150"/>
            </a:xfrm>
            <a:custGeom>
              <a:avLst/>
              <a:gdLst>
                <a:gd name="T0" fmla="*/ 107702884 w 134"/>
                <a:gd name="T1" fmla="*/ 2009203862 h 316"/>
                <a:gd name="T2" fmla="*/ 323108652 w 134"/>
                <a:gd name="T3" fmla="*/ 1632897758 h 316"/>
                <a:gd name="T4" fmla="*/ 424081403 w 134"/>
                <a:gd name="T5" fmla="*/ 1209552742 h 316"/>
                <a:gd name="T6" fmla="*/ 397155682 w 134"/>
                <a:gd name="T7" fmla="*/ 712292401 h 316"/>
                <a:gd name="T8" fmla="*/ 269257210 w 134"/>
                <a:gd name="T9" fmla="*/ 524139349 h 316"/>
                <a:gd name="T10" fmla="*/ 87509891 w 134"/>
                <a:gd name="T11" fmla="*/ 342707993 h 316"/>
                <a:gd name="T12" fmla="*/ 296182931 w 134"/>
                <a:gd name="T13" fmla="*/ 362865304 h 316"/>
                <a:gd name="T14" fmla="*/ 255794350 w 134"/>
                <a:gd name="T15" fmla="*/ 208312956 h 316"/>
                <a:gd name="T16" fmla="*/ 269257210 w 134"/>
                <a:gd name="T17" fmla="*/ 53758015 h 316"/>
                <a:gd name="T18" fmla="*/ 457737257 w 134"/>
                <a:gd name="T19" fmla="*/ 255349275 h 316"/>
                <a:gd name="T20" fmla="*/ 504858566 w 134"/>
                <a:gd name="T21" fmla="*/ 100796926 h 316"/>
                <a:gd name="T22" fmla="*/ 599098590 w 134"/>
                <a:gd name="T23" fmla="*/ 13438208 h 316"/>
                <a:gd name="T24" fmla="*/ 626024311 w 134"/>
                <a:gd name="T25" fmla="*/ 288949978 h 316"/>
                <a:gd name="T26" fmla="*/ 827967218 w 134"/>
                <a:gd name="T27" fmla="*/ 208312956 h 316"/>
                <a:gd name="T28" fmla="*/ 706801474 w 134"/>
                <a:gd name="T29" fmla="*/ 396466008 h 316"/>
                <a:gd name="T30" fmla="*/ 861623072 w 134"/>
                <a:gd name="T31" fmla="*/ 409904215 h 316"/>
                <a:gd name="T32" fmla="*/ 801041497 w 134"/>
                <a:gd name="T33" fmla="*/ 510701141 h 316"/>
                <a:gd name="T34" fmla="*/ 639487171 w 134"/>
                <a:gd name="T35" fmla="*/ 598057267 h 316"/>
                <a:gd name="T36" fmla="*/ 652950032 w 134"/>
                <a:gd name="T37" fmla="*/ 846687438 h 316"/>
                <a:gd name="T38" fmla="*/ 626024311 w 134"/>
                <a:gd name="T39" fmla="*/ 1122196616 h 316"/>
                <a:gd name="T40" fmla="*/ 585635729 w 134"/>
                <a:gd name="T41" fmla="*/ 1384267587 h 316"/>
                <a:gd name="T42" fmla="*/ 538514420 w 134"/>
                <a:gd name="T43" fmla="*/ 1538822528 h 316"/>
                <a:gd name="T44" fmla="*/ 107702884 w 134"/>
                <a:gd name="T45" fmla="*/ 2123438995 h 3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4"/>
                <a:gd name="T70" fmla="*/ 0 h 316"/>
                <a:gd name="T71" fmla="*/ 134 w 134"/>
                <a:gd name="T72" fmla="*/ 316 h 3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4" h="316">
                  <a:moveTo>
                    <a:pt x="16" y="299"/>
                  </a:moveTo>
                  <a:cubicBezTo>
                    <a:pt x="24" y="278"/>
                    <a:pt x="40" y="264"/>
                    <a:pt x="48" y="243"/>
                  </a:cubicBezTo>
                  <a:cubicBezTo>
                    <a:pt x="56" y="223"/>
                    <a:pt x="61" y="201"/>
                    <a:pt x="63" y="180"/>
                  </a:cubicBezTo>
                  <a:cubicBezTo>
                    <a:pt x="66" y="156"/>
                    <a:pt x="66" y="129"/>
                    <a:pt x="59" y="106"/>
                  </a:cubicBezTo>
                  <a:cubicBezTo>
                    <a:pt x="55" y="95"/>
                    <a:pt x="50" y="84"/>
                    <a:pt x="40" y="78"/>
                  </a:cubicBezTo>
                  <a:cubicBezTo>
                    <a:pt x="34" y="75"/>
                    <a:pt x="0" y="63"/>
                    <a:pt x="13" y="51"/>
                  </a:cubicBezTo>
                  <a:cubicBezTo>
                    <a:pt x="21" y="45"/>
                    <a:pt x="37" y="53"/>
                    <a:pt x="44" y="54"/>
                  </a:cubicBezTo>
                  <a:cubicBezTo>
                    <a:pt x="45" y="47"/>
                    <a:pt x="39" y="38"/>
                    <a:pt x="38" y="31"/>
                  </a:cubicBezTo>
                  <a:cubicBezTo>
                    <a:pt x="37" y="25"/>
                    <a:pt x="35" y="11"/>
                    <a:pt x="40" y="8"/>
                  </a:cubicBezTo>
                  <a:cubicBezTo>
                    <a:pt x="52" y="0"/>
                    <a:pt x="62" y="34"/>
                    <a:pt x="68" y="38"/>
                  </a:cubicBezTo>
                  <a:cubicBezTo>
                    <a:pt x="66" y="37"/>
                    <a:pt x="74" y="17"/>
                    <a:pt x="75" y="15"/>
                  </a:cubicBezTo>
                  <a:cubicBezTo>
                    <a:pt x="77" y="10"/>
                    <a:pt x="82" y="1"/>
                    <a:pt x="89" y="2"/>
                  </a:cubicBezTo>
                  <a:cubicBezTo>
                    <a:pt x="106" y="4"/>
                    <a:pt x="91" y="35"/>
                    <a:pt x="93" y="43"/>
                  </a:cubicBezTo>
                  <a:cubicBezTo>
                    <a:pt x="100" y="41"/>
                    <a:pt x="115" y="19"/>
                    <a:pt x="123" y="31"/>
                  </a:cubicBezTo>
                  <a:cubicBezTo>
                    <a:pt x="129" y="42"/>
                    <a:pt x="112" y="55"/>
                    <a:pt x="105" y="59"/>
                  </a:cubicBezTo>
                  <a:cubicBezTo>
                    <a:pt x="112" y="60"/>
                    <a:pt x="123" y="55"/>
                    <a:pt x="128" y="61"/>
                  </a:cubicBezTo>
                  <a:cubicBezTo>
                    <a:pt x="134" y="67"/>
                    <a:pt x="123" y="74"/>
                    <a:pt x="119" y="76"/>
                  </a:cubicBezTo>
                  <a:cubicBezTo>
                    <a:pt x="113" y="80"/>
                    <a:pt x="102" y="89"/>
                    <a:pt x="95" y="89"/>
                  </a:cubicBezTo>
                  <a:cubicBezTo>
                    <a:pt x="94" y="101"/>
                    <a:pt x="96" y="114"/>
                    <a:pt x="97" y="126"/>
                  </a:cubicBezTo>
                  <a:cubicBezTo>
                    <a:pt x="98" y="140"/>
                    <a:pt x="95" y="153"/>
                    <a:pt x="93" y="167"/>
                  </a:cubicBezTo>
                  <a:cubicBezTo>
                    <a:pt x="92" y="180"/>
                    <a:pt x="90" y="193"/>
                    <a:pt x="87" y="206"/>
                  </a:cubicBezTo>
                  <a:cubicBezTo>
                    <a:pt x="85" y="213"/>
                    <a:pt x="83" y="221"/>
                    <a:pt x="80" y="229"/>
                  </a:cubicBezTo>
                  <a:cubicBezTo>
                    <a:pt x="67" y="262"/>
                    <a:pt x="52" y="301"/>
                    <a:pt x="16" y="316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" name="Freeform 220"/>
            <p:cNvSpPr>
              <a:spLocks noChangeArrowheads="1"/>
            </p:cNvSpPr>
            <p:nvPr/>
          </p:nvSpPr>
          <p:spPr bwMode="auto">
            <a:xfrm>
              <a:off x="0" y="230187"/>
              <a:ext cx="404813" cy="733425"/>
            </a:xfrm>
            <a:custGeom>
              <a:avLst/>
              <a:gdLst>
                <a:gd name="T0" fmla="*/ 747450875 w 156"/>
                <a:gd name="T1" fmla="*/ 1692540163 h 283"/>
                <a:gd name="T2" fmla="*/ 188546845 w 156"/>
                <a:gd name="T3" fmla="*/ 1296270376 h 283"/>
                <a:gd name="T4" fmla="*/ 222216387 w 156"/>
                <a:gd name="T5" fmla="*/ 846271377 h 283"/>
                <a:gd name="T6" fmla="*/ 430962363 w 156"/>
                <a:gd name="T7" fmla="*/ 584329805 h 283"/>
                <a:gd name="T8" fmla="*/ 639710933 w 156"/>
                <a:gd name="T9" fmla="*/ 711940572 h 283"/>
                <a:gd name="T10" fmla="*/ 686845698 w 156"/>
                <a:gd name="T11" fmla="*/ 557462607 h 283"/>
                <a:gd name="T12" fmla="*/ 935997720 w 156"/>
                <a:gd name="T13" fmla="*/ 584329805 h 283"/>
                <a:gd name="T14" fmla="*/ 808056052 w 156"/>
                <a:gd name="T15" fmla="*/ 436569288 h 283"/>
                <a:gd name="T16" fmla="*/ 1030269845 w 156"/>
                <a:gd name="T17" fmla="*/ 315673377 h 283"/>
                <a:gd name="T18" fmla="*/ 774386509 w 156"/>
                <a:gd name="T19" fmla="*/ 295523626 h 283"/>
                <a:gd name="T20" fmla="*/ 841723000 w 156"/>
                <a:gd name="T21" fmla="*/ 80596410 h 283"/>
                <a:gd name="T22" fmla="*/ 659912659 w 156"/>
                <a:gd name="T23" fmla="*/ 214924624 h 283"/>
                <a:gd name="T24" fmla="*/ 592573573 w 156"/>
                <a:gd name="T25" fmla="*/ 53731804 h 283"/>
                <a:gd name="T26" fmla="*/ 478099723 w 156"/>
                <a:gd name="T27" fmla="*/ 87313858 h 283"/>
                <a:gd name="T28" fmla="*/ 484833631 w 156"/>
                <a:gd name="T29" fmla="*/ 255224125 h 283"/>
                <a:gd name="T30" fmla="*/ 437696271 w 156"/>
                <a:gd name="T31" fmla="*/ 335820535 h 283"/>
                <a:gd name="T32" fmla="*/ 235681610 w 156"/>
                <a:gd name="T33" fmla="*/ 523880553 h 283"/>
                <a:gd name="T34" fmla="*/ 67339086 w 156"/>
                <a:gd name="T35" fmla="*/ 792539573 h 283"/>
                <a:gd name="T36" fmla="*/ 94272125 w 156"/>
                <a:gd name="T37" fmla="*/ 1464180644 h 283"/>
                <a:gd name="T38" fmla="*/ 471365814 w 156"/>
                <a:gd name="T39" fmla="*/ 1793286324 h 283"/>
                <a:gd name="T40" fmla="*/ 983132485 w 156"/>
                <a:gd name="T41" fmla="*/ 1887317628 h 2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6"/>
                <a:gd name="T64" fmla="*/ 0 h 283"/>
                <a:gd name="T65" fmla="*/ 156 w 156"/>
                <a:gd name="T66" fmla="*/ 283 h 2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6" h="283">
                  <a:moveTo>
                    <a:pt x="111" y="252"/>
                  </a:moveTo>
                  <a:cubicBezTo>
                    <a:pt x="75" y="256"/>
                    <a:pt x="37" y="226"/>
                    <a:pt x="28" y="193"/>
                  </a:cubicBezTo>
                  <a:cubicBezTo>
                    <a:pt x="22" y="171"/>
                    <a:pt x="24" y="147"/>
                    <a:pt x="33" y="126"/>
                  </a:cubicBezTo>
                  <a:cubicBezTo>
                    <a:pt x="39" y="112"/>
                    <a:pt x="48" y="92"/>
                    <a:pt x="64" y="87"/>
                  </a:cubicBezTo>
                  <a:cubicBezTo>
                    <a:pt x="84" y="80"/>
                    <a:pt x="81" y="98"/>
                    <a:pt x="95" y="106"/>
                  </a:cubicBezTo>
                  <a:cubicBezTo>
                    <a:pt x="111" y="115"/>
                    <a:pt x="103" y="89"/>
                    <a:pt x="102" y="83"/>
                  </a:cubicBezTo>
                  <a:cubicBezTo>
                    <a:pt x="113" y="83"/>
                    <a:pt x="128" y="94"/>
                    <a:pt x="139" y="87"/>
                  </a:cubicBezTo>
                  <a:cubicBezTo>
                    <a:pt x="152" y="79"/>
                    <a:pt x="128" y="64"/>
                    <a:pt x="120" y="65"/>
                  </a:cubicBezTo>
                  <a:cubicBezTo>
                    <a:pt x="129" y="61"/>
                    <a:pt x="151" y="59"/>
                    <a:pt x="153" y="47"/>
                  </a:cubicBezTo>
                  <a:cubicBezTo>
                    <a:pt x="156" y="32"/>
                    <a:pt x="122" y="42"/>
                    <a:pt x="115" y="44"/>
                  </a:cubicBezTo>
                  <a:cubicBezTo>
                    <a:pt x="121" y="35"/>
                    <a:pt x="145" y="16"/>
                    <a:pt x="125" y="12"/>
                  </a:cubicBezTo>
                  <a:cubicBezTo>
                    <a:pt x="115" y="9"/>
                    <a:pt x="104" y="24"/>
                    <a:pt x="98" y="32"/>
                  </a:cubicBezTo>
                  <a:cubicBezTo>
                    <a:pt x="97" y="23"/>
                    <a:pt x="93" y="15"/>
                    <a:pt x="88" y="8"/>
                  </a:cubicBezTo>
                  <a:cubicBezTo>
                    <a:pt x="82" y="0"/>
                    <a:pt x="70" y="1"/>
                    <a:pt x="71" y="13"/>
                  </a:cubicBezTo>
                  <a:cubicBezTo>
                    <a:pt x="71" y="21"/>
                    <a:pt x="75" y="29"/>
                    <a:pt x="72" y="38"/>
                  </a:cubicBezTo>
                  <a:cubicBezTo>
                    <a:pt x="70" y="42"/>
                    <a:pt x="68" y="47"/>
                    <a:pt x="65" y="50"/>
                  </a:cubicBezTo>
                  <a:cubicBezTo>
                    <a:pt x="57" y="62"/>
                    <a:pt x="44" y="68"/>
                    <a:pt x="35" y="78"/>
                  </a:cubicBezTo>
                  <a:cubicBezTo>
                    <a:pt x="24" y="89"/>
                    <a:pt x="15" y="103"/>
                    <a:pt x="10" y="118"/>
                  </a:cubicBezTo>
                  <a:cubicBezTo>
                    <a:pt x="0" y="150"/>
                    <a:pt x="2" y="187"/>
                    <a:pt x="14" y="218"/>
                  </a:cubicBezTo>
                  <a:cubicBezTo>
                    <a:pt x="23" y="239"/>
                    <a:pt x="48" y="259"/>
                    <a:pt x="70" y="267"/>
                  </a:cubicBezTo>
                  <a:cubicBezTo>
                    <a:pt x="91" y="276"/>
                    <a:pt x="124" y="283"/>
                    <a:pt x="146" y="281"/>
                  </a:cubicBezTo>
                </a:path>
              </a:pathLst>
            </a:custGeom>
            <a:solidFill>
              <a:srgbClr val="FF5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" name="Freeform 221"/>
            <p:cNvSpPr>
              <a:spLocks noChangeArrowheads="1"/>
            </p:cNvSpPr>
            <p:nvPr/>
          </p:nvSpPr>
          <p:spPr bwMode="auto">
            <a:xfrm>
              <a:off x="828675" y="876299"/>
              <a:ext cx="127000" cy="107950"/>
            </a:xfrm>
            <a:custGeom>
              <a:avLst/>
              <a:gdLst>
                <a:gd name="T0" fmla="*/ 261988041 w 49"/>
                <a:gd name="T1" fmla="*/ 224607967 h 42"/>
                <a:gd name="T2" fmla="*/ 134353041 w 49"/>
                <a:gd name="T3" fmla="*/ 13211024 h 42"/>
                <a:gd name="T4" fmla="*/ 40305653 w 49"/>
                <a:gd name="T5" fmla="*/ 204788861 h 42"/>
                <a:gd name="T6" fmla="*/ 154504571 w 49"/>
                <a:gd name="T7" fmla="*/ 270851690 h 42"/>
                <a:gd name="T8" fmla="*/ 261988041 w 49"/>
                <a:gd name="T9" fmla="*/ 22460796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42"/>
                <a:gd name="T17" fmla="*/ 49 w 4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42">
                  <a:moveTo>
                    <a:pt x="39" y="34"/>
                  </a:moveTo>
                  <a:cubicBezTo>
                    <a:pt x="49" y="21"/>
                    <a:pt x="37" y="0"/>
                    <a:pt x="20" y="2"/>
                  </a:cubicBezTo>
                  <a:cubicBezTo>
                    <a:pt x="6" y="4"/>
                    <a:pt x="0" y="19"/>
                    <a:pt x="6" y="31"/>
                  </a:cubicBezTo>
                  <a:cubicBezTo>
                    <a:pt x="9" y="38"/>
                    <a:pt x="15" y="41"/>
                    <a:pt x="23" y="41"/>
                  </a:cubicBezTo>
                  <a:cubicBezTo>
                    <a:pt x="30" y="42"/>
                    <a:pt x="35" y="39"/>
                    <a:pt x="39" y="3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" name="Freeform 222"/>
            <p:cNvSpPr>
              <a:spLocks noChangeArrowheads="1"/>
            </p:cNvSpPr>
            <p:nvPr/>
          </p:nvSpPr>
          <p:spPr bwMode="auto">
            <a:xfrm>
              <a:off x="542925" y="1019174"/>
              <a:ext cx="142875" cy="141287"/>
            </a:xfrm>
            <a:custGeom>
              <a:avLst/>
              <a:gdLst>
                <a:gd name="T0" fmla="*/ 263178348 w 55"/>
                <a:gd name="T1" fmla="*/ 250761305 h 55"/>
                <a:gd name="T2" fmla="*/ 13495193 w 55"/>
                <a:gd name="T3" fmla="*/ 204568163 h 55"/>
                <a:gd name="T4" fmla="*/ 263178348 w 55"/>
                <a:gd name="T5" fmla="*/ 250761305 h 55"/>
                <a:gd name="T6" fmla="*/ 0 60000 65536"/>
                <a:gd name="T7" fmla="*/ 0 60000 65536"/>
                <a:gd name="T8" fmla="*/ 0 60000 65536"/>
                <a:gd name="T9" fmla="*/ 0 w 55"/>
                <a:gd name="T10" fmla="*/ 0 h 55"/>
                <a:gd name="T11" fmla="*/ 55 w 5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55">
                  <a:moveTo>
                    <a:pt x="39" y="38"/>
                  </a:moveTo>
                  <a:cubicBezTo>
                    <a:pt x="55" y="5"/>
                    <a:pt x="0" y="0"/>
                    <a:pt x="2" y="31"/>
                  </a:cubicBezTo>
                  <a:cubicBezTo>
                    <a:pt x="4" y="53"/>
                    <a:pt x="30" y="55"/>
                    <a:pt x="39" y="38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" name="Freeform 223"/>
            <p:cNvSpPr>
              <a:spLocks noChangeArrowheads="1"/>
            </p:cNvSpPr>
            <p:nvPr/>
          </p:nvSpPr>
          <p:spPr bwMode="auto">
            <a:xfrm>
              <a:off x="784225" y="1000124"/>
              <a:ext cx="147638" cy="158750"/>
            </a:xfrm>
            <a:custGeom>
              <a:avLst/>
              <a:gdLst>
                <a:gd name="T0" fmla="*/ 228100710 w 57"/>
                <a:gd name="T1" fmla="*/ 352185574 h 61"/>
                <a:gd name="T2" fmla="*/ 60378762 w 57"/>
                <a:gd name="T3" fmla="*/ 189638586 h 61"/>
                <a:gd name="T4" fmla="*/ 228100710 w 57"/>
                <a:gd name="T5" fmla="*/ 352185574 h 61"/>
                <a:gd name="T6" fmla="*/ 0 60000 65536"/>
                <a:gd name="T7" fmla="*/ 0 60000 65536"/>
                <a:gd name="T8" fmla="*/ 0 60000 65536"/>
                <a:gd name="T9" fmla="*/ 0 w 57"/>
                <a:gd name="T10" fmla="*/ 0 h 61"/>
                <a:gd name="T11" fmla="*/ 57 w 57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1">
                  <a:moveTo>
                    <a:pt x="34" y="52"/>
                  </a:moveTo>
                  <a:cubicBezTo>
                    <a:pt x="57" y="37"/>
                    <a:pt x="23" y="0"/>
                    <a:pt x="9" y="28"/>
                  </a:cubicBezTo>
                  <a:cubicBezTo>
                    <a:pt x="0" y="45"/>
                    <a:pt x="19" y="61"/>
                    <a:pt x="34" y="52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2" name="Freeform 224"/>
            <p:cNvSpPr>
              <a:spLocks noChangeArrowheads="1"/>
            </p:cNvSpPr>
            <p:nvPr/>
          </p:nvSpPr>
          <p:spPr bwMode="auto">
            <a:xfrm>
              <a:off x="396875" y="458787"/>
              <a:ext cx="92075" cy="77787"/>
            </a:xfrm>
            <a:custGeom>
              <a:avLst/>
              <a:gdLst>
                <a:gd name="T0" fmla="*/ 0 w 35"/>
                <a:gd name="T1" fmla="*/ 114292439 h 30"/>
                <a:gd name="T2" fmla="*/ 173016817 w 35"/>
                <a:gd name="T3" fmla="*/ 161356167 h 30"/>
                <a:gd name="T4" fmla="*/ 207618602 w 35"/>
                <a:gd name="T5" fmla="*/ 0 h 30"/>
                <a:gd name="T6" fmla="*/ 0 w 35"/>
                <a:gd name="T7" fmla="*/ 114292439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30"/>
                <a:gd name="T14" fmla="*/ 35 w 35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30">
                  <a:moveTo>
                    <a:pt x="0" y="17"/>
                  </a:moveTo>
                  <a:cubicBezTo>
                    <a:pt x="4" y="25"/>
                    <a:pt x="15" y="30"/>
                    <a:pt x="25" y="24"/>
                  </a:cubicBezTo>
                  <a:cubicBezTo>
                    <a:pt x="35" y="18"/>
                    <a:pt x="35" y="7"/>
                    <a:pt x="30" y="0"/>
                  </a:cubicBezTo>
                  <a:cubicBezTo>
                    <a:pt x="17" y="1"/>
                    <a:pt x="8" y="8"/>
                    <a:pt x="0" y="17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3" name="Freeform 225"/>
            <p:cNvSpPr>
              <a:spLocks noChangeArrowheads="1"/>
            </p:cNvSpPr>
            <p:nvPr/>
          </p:nvSpPr>
          <p:spPr bwMode="auto">
            <a:xfrm>
              <a:off x="317500" y="917574"/>
              <a:ext cx="107950" cy="111125"/>
            </a:xfrm>
            <a:custGeom>
              <a:avLst/>
              <a:gdLst>
                <a:gd name="T0" fmla="*/ 0 w 42"/>
                <a:gd name="T1" fmla="*/ 80144384 h 43"/>
                <a:gd name="T2" fmla="*/ 198183349 w 42"/>
                <a:gd name="T3" fmla="*/ 53427866 h 43"/>
                <a:gd name="T4" fmla="*/ 145334113 w 42"/>
                <a:gd name="T5" fmla="*/ 287180596 h 43"/>
                <a:gd name="T6" fmla="*/ 0 60000 65536"/>
                <a:gd name="T7" fmla="*/ 0 60000 65536"/>
                <a:gd name="T8" fmla="*/ 0 60000 65536"/>
                <a:gd name="T9" fmla="*/ 0 w 42"/>
                <a:gd name="T10" fmla="*/ 0 h 43"/>
                <a:gd name="T11" fmla="*/ 42 w 4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43">
                  <a:moveTo>
                    <a:pt x="0" y="12"/>
                  </a:moveTo>
                  <a:cubicBezTo>
                    <a:pt x="5" y="1"/>
                    <a:pt x="21" y="0"/>
                    <a:pt x="30" y="8"/>
                  </a:cubicBezTo>
                  <a:cubicBezTo>
                    <a:pt x="42" y="18"/>
                    <a:pt x="35" y="37"/>
                    <a:pt x="22" y="43"/>
                  </a:cubicBezTo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4" name="Freeform 226"/>
            <p:cNvSpPr>
              <a:spLocks noChangeArrowheads="1"/>
            </p:cNvSpPr>
            <p:nvPr/>
          </p:nvSpPr>
          <p:spPr bwMode="auto">
            <a:xfrm>
              <a:off x="596900" y="454024"/>
              <a:ext cx="104775" cy="73025"/>
            </a:xfrm>
            <a:custGeom>
              <a:avLst/>
              <a:gdLst>
                <a:gd name="T0" fmla="*/ 102917863 w 40"/>
                <a:gd name="T1" fmla="*/ 163244779 h 28"/>
                <a:gd name="T2" fmla="*/ 274445016 w 40"/>
                <a:gd name="T3" fmla="*/ 95227208 h 28"/>
                <a:gd name="T4" fmla="*/ 41166098 w 40"/>
                <a:gd name="T5" fmla="*/ 0 h 28"/>
                <a:gd name="T6" fmla="*/ 102917863 w 40"/>
                <a:gd name="T7" fmla="*/ 163244779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28"/>
                <a:gd name="T14" fmla="*/ 40 w 40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28">
                  <a:moveTo>
                    <a:pt x="15" y="24"/>
                  </a:moveTo>
                  <a:cubicBezTo>
                    <a:pt x="26" y="28"/>
                    <a:pt x="35" y="23"/>
                    <a:pt x="40" y="14"/>
                  </a:cubicBezTo>
                  <a:cubicBezTo>
                    <a:pt x="30" y="7"/>
                    <a:pt x="18" y="2"/>
                    <a:pt x="6" y="0"/>
                  </a:cubicBezTo>
                  <a:cubicBezTo>
                    <a:pt x="0" y="9"/>
                    <a:pt x="5" y="20"/>
                    <a:pt x="15" y="24"/>
                  </a:cubicBezTo>
                  <a:close/>
                </a:path>
              </a:pathLst>
            </a:custGeom>
            <a:solidFill>
              <a:srgbClr val="FFA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5" name="Freeform 227"/>
            <p:cNvSpPr>
              <a:spLocks noChangeArrowheads="1"/>
            </p:cNvSpPr>
            <p:nvPr/>
          </p:nvSpPr>
          <p:spPr bwMode="auto">
            <a:xfrm>
              <a:off x="376237" y="708024"/>
              <a:ext cx="101600" cy="85725"/>
            </a:xfrm>
            <a:custGeom>
              <a:avLst/>
              <a:gdLst>
                <a:gd name="T0" fmla="*/ 183239508 w 39"/>
                <a:gd name="T1" fmla="*/ 161955307 h 33"/>
                <a:gd name="T2" fmla="*/ 6786359 w 39"/>
                <a:gd name="T3" fmla="*/ 121467130 h 33"/>
                <a:gd name="T4" fmla="*/ 183239508 w 39"/>
                <a:gd name="T5" fmla="*/ 161955307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5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6" name="Freeform 228"/>
            <p:cNvSpPr>
              <a:spLocks noChangeArrowheads="1"/>
            </p:cNvSpPr>
            <p:nvPr/>
          </p:nvSpPr>
          <p:spPr bwMode="auto">
            <a:xfrm>
              <a:off x="644525" y="695324"/>
              <a:ext cx="101600" cy="84137"/>
            </a:xfrm>
            <a:custGeom>
              <a:avLst/>
              <a:gdLst>
                <a:gd name="T0" fmla="*/ 183239508 w 39"/>
                <a:gd name="T1" fmla="*/ 156012944 h 33"/>
                <a:gd name="T2" fmla="*/ 6786359 w 39"/>
                <a:gd name="T3" fmla="*/ 117009071 h 33"/>
                <a:gd name="T4" fmla="*/ 183239508 w 39"/>
                <a:gd name="T5" fmla="*/ 156012944 h 33"/>
                <a:gd name="T6" fmla="*/ 0 60000 65536"/>
                <a:gd name="T7" fmla="*/ 0 60000 65536"/>
                <a:gd name="T8" fmla="*/ 0 60000 65536"/>
                <a:gd name="T9" fmla="*/ 0 w 39"/>
                <a:gd name="T10" fmla="*/ 0 h 33"/>
                <a:gd name="T11" fmla="*/ 39 w 39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3">
                  <a:moveTo>
                    <a:pt x="27" y="24"/>
                  </a:moveTo>
                  <a:cubicBezTo>
                    <a:pt x="39" y="6"/>
                    <a:pt x="0" y="0"/>
                    <a:pt x="1" y="18"/>
                  </a:cubicBezTo>
                  <a:cubicBezTo>
                    <a:pt x="1" y="30"/>
                    <a:pt x="22" y="33"/>
                    <a:pt x="27" y="24"/>
                  </a:cubicBezTo>
                  <a:close/>
                </a:path>
              </a:pathLst>
            </a:custGeom>
            <a:solidFill>
              <a:srgbClr val="FFA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7" name="Freeform 229"/>
            <p:cNvSpPr>
              <a:spLocks noChangeArrowheads="1"/>
            </p:cNvSpPr>
            <p:nvPr/>
          </p:nvSpPr>
          <p:spPr bwMode="auto">
            <a:xfrm>
              <a:off x="420687" y="723899"/>
              <a:ext cx="269875" cy="147637"/>
            </a:xfrm>
            <a:custGeom>
              <a:avLst/>
              <a:gdLst>
                <a:gd name="T0" fmla="*/ 666643149 w 104"/>
                <a:gd name="T1" fmla="*/ 6708418 h 57"/>
                <a:gd name="T2" fmla="*/ 606040642 w 104"/>
                <a:gd name="T3" fmla="*/ 254932837 h 57"/>
                <a:gd name="T4" fmla="*/ 404026230 w 104"/>
                <a:gd name="T5" fmla="*/ 362272707 h 57"/>
                <a:gd name="T6" fmla="*/ 127941510 w 104"/>
                <a:gd name="T7" fmla="*/ 295183346 h 57"/>
                <a:gd name="T8" fmla="*/ 20201701 w 104"/>
                <a:gd name="T9" fmla="*/ 73795189 h 57"/>
                <a:gd name="T10" fmla="*/ 0 w 104"/>
                <a:gd name="T11" fmla="*/ 73795189 h 57"/>
                <a:gd name="T12" fmla="*/ 114473709 w 104"/>
                <a:gd name="T13" fmla="*/ 315311190 h 57"/>
                <a:gd name="T14" fmla="*/ 404026230 w 104"/>
                <a:gd name="T15" fmla="*/ 382397961 h 57"/>
                <a:gd name="T16" fmla="*/ 626242343 w 104"/>
                <a:gd name="T17" fmla="*/ 261641255 h 57"/>
                <a:gd name="T18" fmla="*/ 680110950 w 104"/>
                <a:gd name="T19" fmla="*/ 0 h 57"/>
                <a:gd name="T20" fmla="*/ 666643149 w 104"/>
                <a:gd name="T21" fmla="*/ 6708418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57"/>
                <a:gd name="T35" fmla="*/ 104 w 104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57">
                  <a:moveTo>
                    <a:pt x="99" y="1"/>
                  </a:moveTo>
                  <a:cubicBezTo>
                    <a:pt x="102" y="13"/>
                    <a:pt x="98" y="27"/>
                    <a:pt x="90" y="38"/>
                  </a:cubicBezTo>
                  <a:cubicBezTo>
                    <a:pt x="83" y="48"/>
                    <a:pt x="72" y="54"/>
                    <a:pt x="60" y="54"/>
                  </a:cubicBezTo>
                  <a:cubicBezTo>
                    <a:pt x="47" y="55"/>
                    <a:pt x="29" y="50"/>
                    <a:pt x="19" y="44"/>
                  </a:cubicBezTo>
                  <a:cubicBezTo>
                    <a:pt x="6" y="37"/>
                    <a:pt x="5" y="24"/>
                    <a:pt x="3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25"/>
                    <a:pt x="4" y="38"/>
                    <a:pt x="17" y="47"/>
                  </a:cubicBezTo>
                  <a:cubicBezTo>
                    <a:pt x="28" y="53"/>
                    <a:pt x="46" y="57"/>
                    <a:pt x="60" y="57"/>
                  </a:cubicBezTo>
                  <a:cubicBezTo>
                    <a:pt x="72" y="56"/>
                    <a:pt x="84" y="50"/>
                    <a:pt x="93" y="39"/>
                  </a:cubicBezTo>
                  <a:cubicBezTo>
                    <a:pt x="101" y="28"/>
                    <a:pt x="104" y="13"/>
                    <a:pt x="101" y="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8" name="Freeform 230"/>
            <p:cNvSpPr>
              <a:spLocks noChangeArrowheads="1"/>
            </p:cNvSpPr>
            <p:nvPr/>
          </p:nvSpPr>
          <p:spPr bwMode="auto">
            <a:xfrm>
              <a:off x="420687" y="527049"/>
              <a:ext cx="301625" cy="112712"/>
            </a:xfrm>
            <a:custGeom>
              <a:avLst/>
              <a:gdLst>
                <a:gd name="T0" fmla="*/ 513844190 w 116"/>
                <a:gd name="T1" fmla="*/ 52495614 h 44"/>
                <a:gd name="T2" fmla="*/ 94655645 w 116"/>
                <a:gd name="T3" fmla="*/ 91867965 h 44"/>
                <a:gd name="T4" fmla="*/ 0 w 116"/>
                <a:gd name="T5" fmla="*/ 190296281 h 44"/>
                <a:gd name="T6" fmla="*/ 114939927 w 116"/>
                <a:gd name="T7" fmla="*/ 229668631 h 44"/>
                <a:gd name="T8" fmla="*/ 358338301 w 116"/>
                <a:gd name="T9" fmla="*/ 170612667 h 44"/>
                <a:gd name="T10" fmla="*/ 446233386 w 116"/>
                <a:gd name="T11" fmla="*/ 269040982 h 44"/>
                <a:gd name="T12" fmla="*/ 540889031 w 116"/>
                <a:gd name="T13" fmla="*/ 229668631 h 44"/>
                <a:gd name="T14" fmla="*/ 635544677 w 116"/>
                <a:gd name="T15" fmla="*/ 209982456 h 44"/>
                <a:gd name="T16" fmla="*/ 757245164 w 116"/>
                <a:gd name="T17" fmla="*/ 249354807 h 44"/>
                <a:gd name="T18" fmla="*/ 513844190 w 116"/>
                <a:gd name="T19" fmla="*/ 52495614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44"/>
                <a:gd name="T32" fmla="*/ 116 w 116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44">
                  <a:moveTo>
                    <a:pt x="76" y="8"/>
                  </a:moveTo>
                  <a:cubicBezTo>
                    <a:pt x="56" y="2"/>
                    <a:pt x="32" y="0"/>
                    <a:pt x="14" y="14"/>
                  </a:cubicBezTo>
                  <a:cubicBezTo>
                    <a:pt x="10" y="17"/>
                    <a:pt x="0" y="24"/>
                    <a:pt x="0" y="29"/>
                  </a:cubicBezTo>
                  <a:cubicBezTo>
                    <a:pt x="0" y="36"/>
                    <a:pt x="12" y="36"/>
                    <a:pt x="17" y="35"/>
                  </a:cubicBezTo>
                  <a:cubicBezTo>
                    <a:pt x="27" y="33"/>
                    <a:pt x="44" y="17"/>
                    <a:pt x="53" y="26"/>
                  </a:cubicBezTo>
                  <a:cubicBezTo>
                    <a:pt x="57" y="32"/>
                    <a:pt x="57" y="37"/>
                    <a:pt x="66" y="41"/>
                  </a:cubicBezTo>
                  <a:cubicBezTo>
                    <a:pt x="73" y="44"/>
                    <a:pt x="76" y="41"/>
                    <a:pt x="80" y="35"/>
                  </a:cubicBezTo>
                  <a:cubicBezTo>
                    <a:pt x="86" y="28"/>
                    <a:pt x="86" y="26"/>
                    <a:pt x="94" y="32"/>
                  </a:cubicBezTo>
                  <a:cubicBezTo>
                    <a:pt x="99" y="36"/>
                    <a:pt x="104" y="41"/>
                    <a:pt x="112" y="38"/>
                  </a:cubicBezTo>
                  <a:cubicBezTo>
                    <a:pt x="116" y="21"/>
                    <a:pt x="88" y="12"/>
                    <a:pt x="76" y="8"/>
                  </a:cubicBezTo>
                  <a:close/>
                </a:path>
              </a:pathLst>
            </a:custGeom>
            <a:solidFill>
              <a:srgbClr val="7E3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5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" y="0"/>
            <a:ext cx="6928031" cy="531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4" name="TextBox 543"/>
          <p:cNvSpPr txBox="1"/>
          <p:nvPr/>
        </p:nvSpPr>
        <p:spPr>
          <a:xfrm>
            <a:off x="9051075" y="1480767"/>
            <a:ext cx="2525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5" name="TextBox 544"/>
          <p:cNvSpPr txBox="1"/>
          <p:nvPr/>
        </p:nvSpPr>
        <p:spPr>
          <a:xfrm>
            <a:off x="9184304" y="3060237"/>
            <a:ext cx="88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6" name="TextBox 545"/>
          <p:cNvSpPr txBox="1"/>
          <p:nvPr/>
        </p:nvSpPr>
        <p:spPr>
          <a:xfrm>
            <a:off x="9192032" y="844437"/>
            <a:ext cx="114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050" y="5032763"/>
            <a:ext cx="551304" cy="50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8" name="TextBox 547"/>
          <p:cNvSpPr txBox="1"/>
          <p:nvPr/>
        </p:nvSpPr>
        <p:spPr>
          <a:xfrm>
            <a:off x="9192032" y="4274244"/>
            <a:ext cx="145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9" name="TextBox 548"/>
          <p:cNvSpPr txBox="1"/>
          <p:nvPr/>
        </p:nvSpPr>
        <p:spPr>
          <a:xfrm>
            <a:off x="9103346" y="236309"/>
            <a:ext cx="136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0" name="TextBox 549"/>
          <p:cNvSpPr txBox="1"/>
          <p:nvPr/>
        </p:nvSpPr>
        <p:spPr>
          <a:xfrm>
            <a:off x="9128862" y="2450902"/>
            <a:ext cx="147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1" name="TextBox 550"/>
          <p:cNvSpPr txBox="1"/>
          <p:nvPr/>
        </p:nvSpPr>
        <p:spPr>
          <a:xfrm>
            <a:off x="9144933" y="3626200"/>
            <a:ext cx="313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Data,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Filter</a:t>
            </a:r>
            <a:endParaRPr lang="vi-VN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71666 -0.173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33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61419 -0.1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16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845 0.2104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2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0118 -0.360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5898 -0.2034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-0.50963 0.461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43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50716 0.2467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9896 0.1560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" grpId="0"/>
      <p:bldP spid="544" grpId="1"/>
      <p:bldP spid="545" grpId="0"/>
      <p:bldP spid="545" grpId="1"/>
      <p:bldP spid="546" grpId="0"/>
      <p:bldP spid="546" grpId="1"/>
      <p:bldP spid="548" grpId="0"/>
      <p:bldP spid="548" grpId="1"/>
      <p:bldP spid="549" grpId="0"/>
      <p:bldP spid="549" grpId="1"/>
      <p:bldP spid="550" grpId="0"/>
      <p:bldP spid="550" grpId="1"/>
      <p:bldP spid="551" grpId="0"/>
      <p:bldP spid="55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296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6" name="Google Shape;853;p41">
            <a:extLst>
              <a:ext uri="{FF2B5EF4-FFF2-40B4-BE49-F238E27FC236}">
                <a16:creationId xmlns:a16="http://schemas.microsoft.com/office/drawing/2014/main" id="{289D0DA1-1438-4A08-A6C0-23D2EB2D5DF2}"/>
              </a:ext>
            </a:extLst>
          </p:cNvPr>
          <p:cNvSpPr txBox="1">
            <a:spLocks/>
          </p:cNvSpPr>
          <p:nvPr/>
        </p:nvSpPr>
        <p:spPr>
          <a:xfrm>
            <a:off x="4064001" y="1481763"/>
            <a:ext cx="5065184" cy="99060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va Flat"/>
              <a:buNone/>
              <a:defRPr sz="3600" b="0" i="0" u="none" strike="noStrike" cap="none">
                <a:solidFill>
                  <a:schemeClr val="dk1"/>
                </a:solidFill>
                <a:latin typeface="Nova Flat"/>
                <a:ea typeface="Nova Flat"/>
                <a:cs typeface="Nova Flat"/>
                <a:sym typeface="Nova Fl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lezar"/>
              <a:buNone/>
              <a:defRPr sz="3600" b="0" i="0" u="none" strike="noStrike" cap="none">
                <a:solidFill>
                  <a:schemeClr val="dk1"/>
                </a:solidFill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pPr algn="ctr" defTabSz="1219170">
              <a:buClr>
                <a:srgbClr val="FFFFFF"/>
              </a:buClr>
              <a:defRPr/>
            </a:pPr>
            <a:r>
              <a:rPr lang="en-US" sz="7200" b="1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Barlow"/>
              </a:rPr>
              <a:t>TRÒ CHƠI</a:t>
            </a:r>
            <a:endParaRPr lang="en-US" sz="7200" kern="0" dirty="0">
              <a:solidFill>
                <a:srgbClr val="FFFF66"/>
              </a:solidFill>
              <a:latin typeface="Arial"/>
            </a:endParaRPr>
          </a:p>
        </p:txBody>
      </p:sp>
      <p:sp>
        <p:nvSpPr>
          <p:cNvPr id="27" name="Google Shape;854;p41">
            <a:extLst>
              <a:ext uri="{FF2B5EF4-FFF2-40B4-BE49-F238E27FC236}">
                <a16:creationId xmlns:a16="http://schemas.microsoft.com/office/drawing/2014/main" id="{25CE843A-F6C4-45A4-B4C3-225FA8B1AAD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4786" y="3162300"/>
            <a:ext cx="11568223" cy="3124199"/>
          </a:xfrm>
          <a:extLst/>
        </p:spPr>
        <p:txBody>
          <a:bodyPr anchor="t"/>
          <a:lstStyle/>
          <a:p>
            <a:pPr marL="169329" algn="ctr">
              <a:buClr>
                <a:schemeClr val="dk1"/>
              </a:buClr>
              <a:defRPr/>
            </a:pPr>
            <a:r>
              <a:rPr lang="en-US" sz="6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ea typeface="Barlow"/>
                <a:cs typeface="Times New Roman" pitchFamily="18" charset="0"/>
                <a:sym typeface="Barlow"/>
              </a:rPr>
              <a:t>Em hãy đăng nhập vào trang  </a:t>
            </a:r>
            <a:r>
              <a:rPr lang="en-US" sz="6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Barlow"/>
                <a:cs typeface="Times New Roman" pitchFamily="18" charset="0"/>
                <a:sym typeface="Barlow"/>
              </a:rPr>
              <a:t>join myquiz.com</a:t>
            </a:r>
            <a:r>
              <a:rPr lang="en-US" sz="6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ea typeface="Barlow"/>
                <a:cs typeface="Times New Roman" pitchFamily="18" charset="0"/>
                <a:sym typeface="Barlow"/>
              </a:rPr>
              <a:t> </a:t>
            </a:r>
            <a:r>
              <a:rPr lang="en-US" sz="6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ea typeface="Barlow"/>
                <a:cs typeface="Times New Roman" pitchFamily="18" charset="0"/>
                <a:sym typeface="Barlow"/>
              </a:rPr>
              <a:t>nhập mã số pin,</a:t>
            </a:r>
          </a:p>
          <a:p>
            <a:pPr marL="169329" algn="ctr">
              <a:buClr>
                <a:schemeClr val="dk1"/>
              </a:buClr>
              <a:defRPr/>
            </a:pPr>
            <a:r>
              <a:rPr lang="en-US" sz="6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ea typeface="Barlow"/>
                <a:cs typeface="Times New Roman" pitchFamily="18" charset="0"/>
                <a:sym typeface="Barlow"/>
              </a:rPr>
              <a:t>ghi họ tên để bắt đầu trò chơi!</a:t>
            </a:r>
          </a:p>
          <a:p>
            <a:pPr marL="169329" algn="ctr">
              <a:buClr>
                <a:schemeClr val="dk1"/>
              </a:buClr>
              <a:defRPr/>
            </a:pP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  <a:latin typeface="Times New Roman" pitchFamily="18" charset="0"/>
              <a:ea typeface="Barlow"/>
              <a:cs typeface="Times New Roman" pitchFamily="18" charset="0"/>
              <a:sym typeface="Barlow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64695" y="289060"/>
            <a:ext cx="2699778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667" b="1" kern="0" dirty="0">
                <a:ln w="10541" cmpd="sng">
                  <a:solidFill>
                    <a:srgbClr val="61ABF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TIN HỌC </a:t>
            </a:r>
            <a:r>
              <a:rPr lang="en-US" sz="2667" b="1" kern="0">
                <a:ln w="10541" cmpd="sng">
                  <a:solidFill>
                    <a:srgbClr val="61ABF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 </a:t>
            </a:r>
            <a:r>
              <a:rPr lang="en-US" sz="2667" b="1" kern="0" smtClean="0">
                <a:ln w="10541" cmpd="sng">
                  <a:solidFill>
                    <a:srgbClr val="61ABFC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</a:t>
            </a:r>
            <a:endParaRPr lang="en-US" sz="2667" b="1" kern="0" dirty="0">
              <a:ln w="10541" cmpd="sng">
                <a:solidFill>
                  <a:srgbClr val="61ABFC">
                    <a:shade val="88000"/>
                    <a:satMod val="110000"/>
                  </a:srgbClr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7" y="162021"/>
            <a:ext cx="3090333" cy="263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858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20000" r="-4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40367" y="3492180"/>
            <a:ext cx="861752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>
                <a:ln w="0"/>
                <a:solidFill>
                  <a:srgbClr val="F78009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6971" y="2239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4930" y="2573376"/>
            <a:ext cx="915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17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15" y="101390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90" y="50179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58" y="98633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33" y="474226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36" y="437132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11" y="3859212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35" y="4371321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10" y="385921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儿童歌曲 - 快乐的小青蛙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51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-659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398904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23243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713755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832636" y="-5413"/>
            <a:ext cx="10526728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</a:t>
            </a:r>
            <a:r>
              <a:rPr kumimoji="0" lang="en-US" sz="32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 </a:t>
            </a:r>
            <a:r>
              <a: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nào dưới </a:t>
            </a:r>
            <a:r>
              <a:rPr lang="vi-VN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dùng để sắp xếp dữ liệu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2636" y="1744063"/>
            <a:ext cx="5398631" cy="981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52565" y="1775412"/>
            <a:ext cx="4906799" cy="949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2636" y="2906434"/>
            <a:ext cx="5398631" cy="981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52566" y="2893796"/>
            <a:ext cx="4906798" cy="9942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1" y="1943271"/>
            <a:ext cx="805722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44831" y="3025309"/>
            <a:ext cx="804536" cy="704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2951105"/>
            <a:ext cx="804742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1898626"/>
            <a:ext cx="804742" cy="643793"/>
          </a:xfrm>
          <a:prstGeom prst="rect">
            <a:avLst/>
          </a:prstGeom>
        </p:spPr>
      </p:pic>
      <p:sp>
        <p:nvSpPr>
          <p:cNvPr id="2" name="AutoShape 2" descr="Quiz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75499" y="1813002"/>
            <a:ext cx="903807" cy="83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91502" y="1844579"/>
            <a:ext cx="892866" cy="806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17826" y="3025309"/>
            <a:ext cx="913050" cy="72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91503" y="3011156"/>
            <a:ext cx="89286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832635" y="255583"/>
            <a:ext cx="11121066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liệu, em vào dải lệnh nào sau đây?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Thẻ lệnh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</a:rPr>
              <a:t>Data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0614" y="1953535"/>
            <a:ext cx="5450049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Thẻ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lệnh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Thẻ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lệnh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Insert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0614" y="2842707"/>
            <a:ext cx="5823087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Thẻ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lệnh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</a:rPr>
              <a:t>View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2899884"/>
            <a:ext cx="804742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46" y="1995355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532263" y="199869"/>
            <a:ext cx="11048399" cy="1604597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3: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kích vào lệnh Soft, ta có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thể: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Xóa dữ liệu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 dữ liệu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S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ắp xếp dữ liệu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L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ọc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dữ liệu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504967" y="199870"/>
            <a:ext cx="11075695" cy="1219546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em thực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hiện: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0220" y="1577063"/>
            <a:ext cx="4906798" cy="1143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dải lệnh Data → chọn lệnh AutoFilter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30615" y="1575397"/>
            <a:ext cx="4906798" cy="11489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dải lệnh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chọn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 Table</a:t>
            </a:r>
            <a:endParaRPr lang="vi-VN" sz="3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0220" y="2822519"/>
            <a:ext cx="4906798" cy="992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en-US"/>
              <a:t> </a:t>
            </a:r>
            <a:r>
              <a:rPr lang="en-US" smtClean="0"/>
              <a:t>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dải lệnh Data → chọn lệnh Filter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0615" y="2822519"/>
            <a:ext cx="4906798" cy="9962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dải lệnh Data → chọn lệnh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vi-VN" sz="3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3107391"/>
            <a:ext cx="732404" cy="6436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20460"/>
            <a:ext cx="804742" cy="6437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 bwMode="auto">
          <a:xfrm>
            <a:off x="97368" y="33867"/>
            <a:ext cx="11698817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7" r="46890" b="47774"/>
          <a:stretch>
            <a:fillRect/>
          </a:stretch>
        </p:blipFill>
        <p:spPr bwMode="auto">
          <a:xfrm>
            <a:off x="0" y="201085"/>
            <a:ext cx="7622117" cy="183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4" y="-28170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3B466-DD23-48CA-BDEE-D55CBA1DFC6E}"/>
              </a:ext>
            </a:extLst>
          </p:cNvPr>
          <p:cNvSpPr txBox="1"/>
          <p:nvPr/>
        </p:nvSpPr>
        <p:spPr>
          <a:xfrm>
            <a:off x="2895231" y="3716891"/>
            <a:ext cx="66495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  <a:latin typeface="VNI-Commerce" pitchFamily="2" charset="0"/>
                <a:cs typeface="Arial" charset="0"/>
              </a:rPr>
              <a:t>Baøi </a:t>
            </a:r>
            <a:r>
              <a:rPr lang="en-US" sz="5400" smtClean="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  <a:latin typeface="VNI-Commerce" pitchFamily="2" charset="0"/>
                <a:cs typeface="Arial" charset="0"/>
              </a:rPr>
              <a:t>25 :Choïn loïc döõ lieäu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CC00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11633-6566-43F6-97BF-5321923013EE}"/>
              </a:ext>
            </a:extLst>
          </p:cNvPr>
          <p:cNvSpPr txBox="1"/>
          <p:nvPr/>
        </p:nvSpPr>
        <p:spPr>
          <a:xfrm>
            <a:off x="2238801" y="1593233"/>
            <a:ext cx="796243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.VnCommercial Script" panose="020B7200000000000000" pitchFamily="34" charset="0"/>
              </a:rPr>
              <a:t>Thø </a:t>
            </a:r>
            <a:r>
              <a:rPr lang="en-US" sz="6000" b="1" smtClean="0">
                <a:solidFill>
                  <a:srgbClr val="0070C0"/>
                </a:solidFill>
                <a:latin typeface=".VnCommercial Script" panose="020B7200000000000000" pitchFamily="34" charset="0"/>
              </a:rPr>
              <a:t>S¸u, </a:t>
            </a:r>
            <a:r>
              <a:rPr lang="en-US" sz="6000" b="1">
                <a:solidFill>
                  <a:srgbClr val="0070C0"/>
                </a:solidFill>
                <a:latin typeface=".VnCommercial Script" panose="020B7200000000000000" pitchFamily="34" charset="0"/>
              </a:rPr>
              <a:t>ngµy </a:t>
            </a:r>
            <a:r>
              <a:rPr lang="en-US" sz="6000" b="1" smtClean="0">
                <a:solidFill>
                  <a:srgbClr val="0070C0"/>
                </a:solidFill>
                <a:latin typeface=".VnCommercial Script" panose="020B7200000000000000" pitchFamily="34" charset="0"/>
              </a:rPr>
              <a:t>11 </a:t>
            </a:r>
            <a:r>
              <a:rPr lang="en-US" sz="6000" b="1">
                <a:solidFill>
                  <a:srgbClr val="0070C0"/>
                </a:solidFill>
                <a:latin typeface=".VnCommercial Script" panose="020B7200000000000000" pitchFamily="34" charset="0"/>
              </a:rPr>
              <a:t>th¸ng 8</a:t>
            </a:r>
            <a:r>
              <a:rPr lang="en-US" sz="6000" b="1" smtClean="0">
                <a:solidFill>
                  <a:srgbClr val="0070C0"/>
                </a:solidFill>
                <a:latin typeface=".VnCommercial Script" panose="020B7200000000000000" pitchFamily="34" charset="0"/>
              </a:rPr>
              <a:t> </a:t>
            </a:r>
            <a:r>
              <a:rPr lang="en-US" sz="6000" b="1">
                <a:solidFill>
                  <a:srgbClr val="0070C0"/>
                </a:solidFill>
                <a:latin typeface=".VnCommercial Script" panose="020B7200000000000000" pitchFamily="34" charset="0"/>
              </a:rPr>
              <a:t>n¨m </a:t>
            </a:r>
            <a:r>
              <a:rPr lang="en-US" sz="6000" b="1" smtClean="0">
                <a:solidFill>
                  <a:srgbClr val="0070C0"/>
                </a:solidFill>
                <a:latin typeface=".VnCommercial Script" panose="020B7200000000000000" pitchFamily="34" charset="0"/>
              </a:rPr>
              <a:t>2023</a:t>
            </a:r>
          </a:p>
          <a:p>
            <a:pPr algn="ctr"/>
            <a:r>
              <a:rPr lang="en-US" sz="7200" b="1" smtClean="0">
                <a:solidFill>
                  <a:srgbClr val="FF0000"/>
                </a:solidFill>
                <a:latin typeface=".VnCommercial Script" panose="020B7200000000000000" pitchFamily="34" charset="0"/>
              </a:rPr>
              <a:t>Tin häc</a:t>
            </a:r>
          </a:p>
        </p:txBody>
      </p:sp>
    </p:spTree>
    <p:extLst>
      <p:ext uri="{BB962C8B-B14F-4D97-AF65-F5344CB8AC3E}">
        <p14:creationId xmlns:p14="http://schemas.microsoft.com/office/powerpoint/2010/main" val="24905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478</Words>
  <Application>Microsoft Office PowerPoint</Application>
  <PresentationFormat>Widescreen</PresentationFormat>
  <Paragraphs>87</Paragraphs>
  <Slides>22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VNI-Commerce</vt:lpstr>
      <vt:lpstr>Calibri Light</vt:lpstr>
      <vt:lpstr>SimHei</vt:lpstr>
      <vt:lpstr>Times New Roman</vt:lpstr>
      <vt:lpstr>Nova Flat</vt:lpstr>
      <vt:lpstr>.VnCommercial Script</vt:lpstr>
      <vt:lpstr>Tahoma</vt:lpstr>
      <vt:lpstr>Calibri</vt:lpstr>
      <vt:lpstr>微软雅黑</vt:lpstr>
      <vt:lpstr>等线</vt:lpstr>
      <vt:lpstr>HP001 4 hàng</vt:lpstr>
      <vt:lpstr>Arial</vt:lpstr>
      <vt:lpstr>幼圆</vt:lpstr>
      <vt:lpstr>Barlow</vt:lpstr>
      <vt:lpstr>迷你简卡通</vt:lpstr>
      <vt:lpstr>宋体</vt:lpstr>
      <vt:lpstr>UTM Androgyne</vt:lpstr>
      <vt:lpstr>Josefin Sans</vt:lpstr>
      <vt:lpstr>Lato Light</vt:lpstr>
      <vt:lpstr>方正正大黑简体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36</cp:revision>
  <dcterms:created xsi:type="dcterms:W3CDTF">2018-05-24T12:43:45Z</dcterms:created>
  <dcterms:modified xsi:type="dcterms:W3CDTF">2023-08-11T09:18:46Z</dcterms:modified>
</cp:coreProperties>
</file>